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handoutMasterIdLst>
    <p:handoutMasterId r:id="rId14"/>
  </p:handout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3" autoAdjust="0"/>
    <p:restoredTop sz="94646"/>
  </p:normalViewPr>
  <p:slideViewPr>
    <p:cSldViewPr snapToGrid="0">
      <p:cViewPr varScale="1">
        <p:scale>
          <a:sx n="101" d="100"/>
          <a:sy n="101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1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Ibyo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nakoze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en-GB" sz="2000" b="1" dirty="0" err="1"/>
            <a:t>Nabonekeye</a:t>
          </a:r>
          <a:r>
            <a:rPr lang="en-GB" sz="2000" b="1" dirty="0"/>
            <a:t> </a:t>
          </a:r>
          <a:r>
            <a:rPr lang="en-GB" sz="2000" b="1" dirty="0" err="1"/>
            <a:t>abahanuzi</a:t>
          </a:r>
          <a:endParaRPr lang="en" sz="20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Ibyo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nzakora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en-GB" sz="2000" b="1" dirty="0" err="1"/>
            <a:t>Nzabakuraho</a:t>
          </a:r>
          <a:r>
            <a:rPr lang="en-GB" sz="2000" b="1" dirty="0"/>
            <a:t> </a:t>
          </a:r>
          <a:r>
            <a:rPr lang="en-GB" sz="2000" b="1" dirty="0" err="1"/>
            <a:t>gukandamiza</a:t>
          </a:r>
          <a:r>
            <a:rPr lang="en-GB" sz="2000" b="1" dirty="0"/>
            <a:t> </a:t>
          </a:r>
          <a:r>
            <a:rPr lang="en-GB" sz="2000" b="1" dirty="0" err="1"/>
            <a:t>kw’Abanyegiputa</a:t>
          </a:r>
          <a:endParaRPr lang="en" sz="2000" b="1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en-GB" sz="2000" b="1" dirty="0" err="1"/>
            <a:t>Nzabakura</a:t>
          </a:r>
          <a:r>
            <a:rPr lang="en-GB" sz="2000" b="1" dirty="0"/>
            <a:t> mu </a:t>
          </a:r>
          <a:r>
            <a:rPr lang="en-GB" sz="2000" b="1" dirty="0" err="1"/>
            <a:t>buretwa</a:t>
          </a:r>
          <a:endParaRPr lang="en" sz="2000" b="1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en-GB" sz="2000" b="1" dirty="0" err="1"/>
            <a:t>Nagiranye</a:t>
          </a:r>
          <a:r>
            <a:rPr lang="en-GB" sz="2000" b="1" dirty="0"/>
            <a:t> </a:t>
          </a:r>
          <a:r>
            <a:rPr lang="en-GB" sz="2000" b="1" dirty="0" err="1"/>
            <a:t>na</a:t>
          </a:r>
          <a:r>
            <a:rPr lang="en-GB" sz="2000" b="1" dirty="0"/>
            <a:t> </a:t>
          </a:r>
          <a:r>
            <a:rPr lang="en-GB" sz="2000" b="1" dirty="0" err="1"/>
            <a:t>bo</a:t>
          </a:r>
          <a:r>
            <a:rPr lang="en-GB" sz="2000" b="1" dirty="0"/>
            <a:t> </a:t>
          </a:r>
          <a:r>
            <a:rPr lang="en-GB" sz="2000" b="1" dirty="0" err="1"/>
            <a:t>isezerano</a:t>
          </a:r>
          <a:endParaRPr lang="en" sz="2000" b="1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en-GB" sz="2000" b="1" dirty="0" err="1"/>
            <a:t>Nabasezeranyije</a:t>
          </a:r>
          <a:r>
            <a:rPr lang="en-GB" sz="2000" b="1" dirty="0"/>
            <a:t> </a:t>
          </a:r>
          <a:r>
            <a:rPr lang="en-GB" sz="2000" b="1" dirty="0" err="1"/>
            <a:t>kubaha</a:t>
          </a:r>
          <a:r>
            <a:rPr lang="en-GB" sz="2000" b="1" dirty="0"/>
            <a:t> </a:t>
          </a:r>
          <a:r>
            <a:rPr lang="en-GB" sz="2000" b="1" dirty="0" err="1"/>
            <a:t>igihugu</a:t>
          </a:r>
          <a:r>
            <a:rPr lang="en-GB" sz="2000" b="1" dirty="0"/>
            <a:t> </a:t>
          </a:r>
          <a:r>
            <a:rPr lang="en-GB" sz="2000" b="1" dirty="0" err="1"/>
            <a:t>cya</a:t>
          </a:r>
          <a:r>
            <a:rPr lang="en-GB" sz="2000" b="1" dirty="0"/>
            <a:t> Kanani</a:t>
          </a:r>
          <a:endParaRPr lang="en" sz="2000" b="1" dirty="0"/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en-GB" sz="2000" b="1" dirty="0" err="1"/>
            <a:t>Numvise</a:t>
          </a:r>
          <a:r>
            <a:rPr lang="en-GB" sz="2000" b="1" dirty="0"/>
            <a:t> </a:t>
          </a:r>
          <a:r>
            <a:rPr lang="en-GB" sz="2000" b="1" dirty="0" err="1"/>
            <a:t>gutaka</a:t>
          </a:r>
          <a:r>
            <a:rPr lang="en-GB" sz="2000" b="1" dirty="0"/>
            <a:t> </a:t>
          </a:r>
          <a:r>
            <a:rPr lang="en-GB" sz="2000" b="1" dirty="0" err="1"/>
            <a:t>k’ubwoko</a:t>
          </a:r>
          <a:endParaRPr lang="en" sz="2000" b="1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en" sz="2000" b="1" dirty="0" err="1"/>
            <a:t>Nibutse</a:t>
          </a:r>
          <a:r>
            <a:rPr lang="en" sz="2000" b="1" dirty="0"/>
            <a:t> </a:t>
          </a:r>
          <a:r>
            <a:rPr lang="en" sz="2000" b="1" dirty="0" err="1"/>
            <a:t>isezerano</a:t>
          </a:r>
          <a:r>
            <a:rPr lang="en" sz="2000" b="1" dirty="0"/>
            <a:t> </a:t>
          </a:r>
          <a:r>
            <a:rPr lang="en" sz="2000" b="1" dirty="0" err="1"/>
            <a:t>ryanjye</a:t>
          </a:r>
          <a:endParaRPr lang="en" sz="2000" b="1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en-GB" sz="2000" b="1" dirty="0" err="1"/>
            <a:t>Nzakoresha</a:t>
          </a:r>
          <a:r>
            <a:rPr lang="en-GB" sz="2000" b="1" dirty="0"/>
            <a:t> </a:t>
          </a:r>
          <a:r>
            <a:rPr lang="en-GB" sz="2000" b="1" dirty="0" err="1"/>
            <a:t>imbaraga</a:t>
          </a:r>
          <a:r>
            <a:rPr lang="en-GB" sz="2000" b="1" dirty="0"/>
            <a:t> </a:t>
          </a:r>
          <a:r>
            <a:rPr lang="en-GB" sz="2000" b="1" dirty="0" err="1"/>
            <a:t>zanjye</a:t>
          </a:r>
          <a:endParaRPr lang="en" sz="20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en-GB" sz="2000" b="1" dirty="0" err="1"/>
            <a:t>Ngiye</a:t>
          </a:r>
          <a:r>
            <a:rPr lang="en-GB" sz="2000" b="1" dirty="0"/>
            <a:t> </a:t>
          </a:r>
          <a:r>
            <a:rPr lang="en-GB" sz="2000" b="1" dirty="0" err="1"/>
            <a:t>kubagira</a:t>
          </a:r>
          <a:r>
            <a:rPr lang="en-GB" sz="2000" b="1" dirty="0"/>
            <a:t> </a:t>
          </a:r>
          <a:r>
            <a:rPr lang="en-GB" sz="2000" b="1" dirty="0" err="1"/>
            <a:t>ubwoko</a:t>
          </a:r>
          <a:r>
            <a:rPr lang="en-GB" sz="2000" b="1" dirty="0"/>
            <a:t> </a:t>
          </a:r>
          <a:r>
            <a:rPr lang="en-GB" sz="2000" b="1" dirty="0" err="1"/>
            <a:t>bwanjye</a:t>
          </a:r>
          <a:endParaRPr lang="en" sz="2000" b="1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en-GB" sz="2000" b="1" dirty="0" err="1"/>
            <a:t>Nzaba</a:t>
          </a:r>
          <a:r>
            <a:rPr lang="en-GB" sz="2000" b="1" dirty="0"/>
            <a:t> Imana </a:t>
          </a:r>
          <a:r>
            <a:rPr lang="en-GB" sz="2000" b="1" dirty="0" err="1"/>
            <a:t>yabo</a:t>
          </a:r>
          <a:endParaRPr lang="en" sz="2000" b="1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en-GB" sz="2000" b="1" dirty="0" err="1"/>
            <a:t>Nzabaha</a:t>
          </a:r>
          <a:r>
            <a:rPr lang="en-GB" sz="2000" b="1" dirty="0"/>
            <a:t> </a:t>
          </a:r>
          <a:r>
            <a:rPr lang="en-GB" sz="2000" b="1" dirty="0" err="1"/>
            <a:t>igihugu</a:t>
          </a:r>
          <a:r>
            <a:rPr lang="en-GB" sz="2000" b="1" dirty="0"/>
            <a:t> </a:t>
          </a:r>
          <a:r>
            <a:rPr lang="en-GB" sz="2000" b="1" dirty="0" err="1"/>
            <a:t>cya</a:t>
          </a:r>
          <a:r>
            <a:rPr lang="en-GB" sz="2000" b="1" dirty="0"/>
            <a:t> Kanani</a:t>
          </a:r>
          <a:endParaRPr lang="en" sz="2000" b="1" dirty="0"/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Ibyo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nakoze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Nabonekeye</a:t>
          </a:r>
          <a:r>
            <a:rPr lang="en-GB" sz="2000" b="1" kern="1200" dirty="0"/>
            <a:t> </a:t>
          </a:r>
          <a:r>
            <a:rPr lang="en-GB" sz="2000" b="1" kern="1200" dirty="0" err="1"/>
            <a:t>abahanuzi</a:t>
          </a:r>
          <a:endParaRPr lang="en" sz="2000" b="1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Nagiranye</a:t>
          </a:r>
          <a:r>
            <a:rPr lang="en-GB" sz="2000" b="1" kern="1200" dirty="0"/>
            <a:t> </a:t>
          </a:r>
          <a:r>
            <a:rPr lang="en-GB" sz="2000" b="1" kern="1200" dirty="0" err="1"/>
            <a:t>na</a:t>
          </a:r>
          <a:r>
            <a:rPr lang="en-GB" sz="2000" b="1" kern="1200" dirty="0"/>
            <a:t> </a:t>
          </a:r>
          <a:r>
            <a:rPr lang="en-GB" sz="2000" b="1" kern="1200" dirty="0" err="1"/>
            <a:t>bo</a:t>
          </a:r>
          <a:r>
            <a:rPr lang="en-GB" sz="2000" b="1" kern="1200" dirty="0"/>
            <a:t> </a:t>
          </a:r>
          <a:r>
            <a:rPr lang="en-GB" sz="2000" b="1" kern="1200" dirty="0" err="1"/>
            <a:t>isezerano</a:t>
          </a:r>
          <a:endParaRPr lang="en" sz="2000" b="1" kern="1200" dirty="0"/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Nabasezeranyije</a:t>
          </a:r>
          <a:r>
            <a:rPr lang="en-GB" sz="2000" b="1" kern="1200" dirty="0"/>
            <a:t> </a:t>
          </a:r>
          <a:r>
            <a:rPr lang="en-GB" sz="2000" b="1" kern="1200" dirty="0" err="1"/>
            <a:t>kubaha</a:t>
          </a:r>
          <a:r>
            <a:rPr lang="en-GB" sz="2000" b="1" kern="1200" dirty="0"/>
            <a:t> </a:t>
          </a:r>
          <a:r>
            <a:rPr lang="en-GB" sz="2000" b="1" kern="1200" dirty="0" err="1"/>
            <a:t>igihugu</a:t>
          </a:r>
          <a:r>
            <a:rPr lang="en-GB" sz="2000" b="1" kern="1200" dirty="0"/>
            <a:t> </a:t>
          </a:r>
          <a:r>
            <a:rPr lang="en-GB" sz="2000" b="1" kern="1200" dirty="0" err="1"/>
            <a:t>cya</a:t>
          </a:r>
          <a:r>
            <a:rPr lang="en-GB" sz="2000" b="1" kern="1200" dirty="0"/>
            <a:t> Kanani</a:t>
          </a:r>
          <a:endParaRPr lang="en" sz="2000" b="1" kern="1200" dirty="0"/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Numvise</a:t>
          </a:r>
          <a:r>
            <a:rPr lang="en-GB" sz="2000" b="1" kern="1200" dirty="0"/>
            <a:t> </a:t>
          </a:r>
          <a:r>
            <a:rPr lang="en-GB" sz="2000" b="1" kern="1200" dirty="0" err="1"/>
            <a:t>gutaka</a:t>
          </a:r>
          <a:r>
            <a:rPr lang="en-GB" sz="2000" b="1" kern="1200" dirty="0"/>
            <a:t> </a:t>
          </a:r>
          <a:r>
            <a:rPr lang="en-GB" sz="2000" b="1" kern="1200" dirty="0" err="1"/>
            <a:t>k’ubwoko</a:t>
          </a:r>
          <a:endParaRPr lang="en" sz="2000" b="1" kern="1200" dirty="0"/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Nibutse</a:t>
          </a:r>
          <a:r>
            <a:rPr lang="en" sz="2000" b="1" kern="1200" dirty="0"/>
            <a:t> </a:t>
          </a:r>
          <a:r>
            <a:rPr lang="en" sz="2000" b="1" kern="1200" dirty="0" err="1"/>
            <a:t>isezerano</a:t>
          </a:r>
          <a:r>
            <a:rPr lang="en" sz="2000" b="1" kern="1200" dirty="0"/>
            <a:t> </a:t>
          </a:r>
          <a:r>
            <a:rPr lang="en" sz="2000" b="1" kern="1200" dirty="0" err="1"/>
            <a:t>ryanjye</a:t>
          </a:r>
          <a:endParaRPr lang="en" sz="2000" b="1" kern="1200" dirty="0"/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Ibyo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nzakora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Nzabakuraho</a:t>
          </a:r>
          <a:r>
            <a:rPr lang="en-GB" sz="2000" b="1" kern="1200" dirty="0"/>
            <a:t> </a:t>
          </a:r>
          <a:r>
            <a:rPr lang="en-GB" sz="2000" b="1" kern="1200" dirty="0" err="1"/>
            <a:t>gukandamiza</a:t>
          </a:r>
          <a:r>
            <a:rPr lang="en-GB" sz="2000" b="1" kern="1200" dirty="0"/>
            <a:t> </a:t>
          </a:r>
          <a:r>
            <a:rPr lang="en-GB" sz="2000" b="1" kern="1200" dirty="0" err="1"/>
            <a:t>kw’Abanyegiputa</a:t>
          </a:r>
          <a:endParaRPr lang="en" sz="2000" b="1" kern="1200" dirty="0"/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Nzabakura</a:t>
          </a:r>
          <a:r>
            <a:rPr lang="en-GB" sz="2000" b="1" kern="1200" dirty="0"/>
            <a:t> mu </a:t>
          </a:r>
          <a:r>
            <a:rPr lang="en-GB" sz="2000" b="1" kern="1200" dirty="0" err="1"/>
            <a:t>buretwa</a:t>
          </a:r>
          <a:endParaRPr lang="en" sz="2000" b="1" kern="1200" dirty="0"/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Nzakoresha</a:t>
          </a:r>
          <a:r>
            <a:rPr lang="en-GB" sz="2000" b="1" kern="1200" dirty="0"/>
            <a:t> </a:t>
          </a:r>
          <a:r>
            <a:rPr lang="en-GB" sz="2000" b="1" kern="1200" dirty="0" err="1"/>
            <a:t>imbaraga</a:t>
          </a:r>
          <a:r>
            <a:rPr lang="en-GB" sz="2000" b="1" kern="1200" dirty="0"/>
            <a:t> </a:t>
          </a:r>
          <a:r>
            <a:rPr lang="en-GB" sz="2000" b="1" kern="1200" dirty="0" err="1"/>
            <a:t>zanjye</a:t>
          </a:r>
          <a:endParaRPr lang="en" sz="2000" b="1" kern="120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Ngiye</a:t>
          </a:r>
          <a:r>
            <a:rPr lang="en-GB" sz="2000" b="1" kern="1200" dirty="0"/>
            <a:t> </a:t>
          </a:r>
          <a:r>
            <a:rPr lang="en-GB" sz="2000" b="1" kern="1200" dirty="0" err="1"/>
            <a:t>kubagira</a:t>
          </a:r>
          <a:r>
            <a:rPr lang="en-GB" sz="2000" b="1" kern="1200" dirty="0"/>
            <a:t> </a:t>
          </a:r>
          <a:r>
            <a:rPr lang="en-GB" sz="2000" b="1" kern="1200" dirty="0" err="1"/>
            <a:t>ubwoko</a:t>
          </a:r>
          <a:r>
            <a:rPr lang="en-GB" sz="2000" b="1" kern="1200" dirty="0"/>
            <a:t> </a:t>
          </a:r>
          <a:r>
            <a:rPr lang="en-GB" sz="2000" b="1" kern="1200" dirty="0" err="1"/>
            <a:t>bwanjye</a:t>
          </a:r>
          <a:endParaRPr lang="en" sz="2000" b="1" kern="1200" dirty="0"/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Nzaba</a:t>
          </a:r>
          <a:r>
            <a:rPr lang="en-GB" sz="2000" b="1" kern="1200" dirty="0"/>
            <a:t> Imana </a:t>
          </a:r>
          <a:r>
            <a:rPr lang="en-GB" sz="2000" b="1" kern="1200" dirty="0" err="1"/>
            <a:t>yabo</a:t>
          </a:r>
          <a:endParaRPr lang="en" sz="2000" b="1" kern="1200" dirty="0"/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Nzabaha</a:t>
          </a:r>
          <a:r>
            <a:rPr lang="en-GB" sz="2000" b="1" kern="1200" dirty="0"/>
            <a:t> </a:t>
          </a:r>
          <a:r>
            <a:rPr lang="en-GB" sz="2000" b="1" kern="1200" dirty="0" err="1"/>
            <a:t>igihugu</a:t>
          </a:r>
          <a:r>
            <a:rPr lang="en-GB" sz="2000" b="1" kern="1200" dirty="0"/>
            <a:t> </a:t>
          </a:r>
          <a:r>
            <a:rPr lang="en-GB" sz="2000" b="1" kern="1200" dirty="0" err="1"/>
            <a:t>cya</a:t>
          </a:r>
          <a:r>
            <a:rPr lang="en-GB" sz="2000" b="1" kern="1200" dirty="0"/>
            <a:t> Kanani</a:t>
          </a:r>
          <a:endParaRPr lang="en" sz="2000" b="1" kern="1200" dirty="0"/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FD0EEC-0200-D963-7BF5-0345AE5E95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4EDD03-EA8B-0AFA-AD39-39CEFB6CC7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3A8D2-616C-B149-831B-E3C8310BA8CF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7ECD2-CA13-0C1C-714E-2E50C18949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90B27-1431-7A1C-6388-202A9A2100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7E98C-BFB6-F14E-9342-F44F65C158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02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7" y="23225"/>
            <a:ext cx="92876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INTANGIRIRO IRUHIJE</a:t>
            </a:r>
            <a:endParaRPr lang="en" sz="5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7373842" y="6390468"/>
            <a:ext cx="4166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rgbClr val="491201"/>
                </a:solidFill>
              </a:rPr>
              <a:t>Icyigisho</a:t>
            </a:r>
            <a:r>
              <a:rPr lang="en" sz="1600" b="1" dirty="0">
                <a:solidFill>
                  <a:srgbClr val="491201"/>
                </a:solidFill>
              </a:rPr>
              <a:t> </a:t>
            </a:r>
            <a:r>
              <a:rPr lang="en" sz="1600" b="1" dirty="0" err="1">
                <a:solidFill>
                  <a:srgbClr val="491201"/>
                </a:solidFill>
              </a:rPr>
              <a:t>cya</a:t>
            </a:r>
            <a:r>
              <a:rPr lang="en" sz="1600" b="1" dirty="0">
                <a:solidFill>
                  <a:srgbClr val="491201"/>
                </a:solidFill>
              </a:rPr>
              <a:t> 3 </a:t>
            </a:r>
            <a:r>
              <a:rPr lang="en" sz="1600" b="1" dirty="0" err="1">
                <a:solidFill>
                  <a:srgbClr val="491201"/>
                </a:solidFill>
              </a:rPr>
              <a:t>cyo</a:t>
            </a:r>
            <a:r>
              <a:rPr lang="en" sz="1600" b="1" dirty="0">
                <a:solidFill>
                  <a:srgbClr val="491201"/>
                </a:solidFill>
              </a:rPr>
              <a:t> </a:t>
            </a:r>
            <a:r>
              <a:rPr lang="en" sz="1600" b="1" dirty="0" err="1">
                <a:solidFill>
                  <a:srgbClr val="491201"/>
                </a:solidFill>
              </a:rPr>
              <a:t>ku</a:t>
            </a:r>
            <a:r>
              <a:rPr lang="en" sz="1600" b="1" dirty="0">
                <a:solidFill>
                  <a:srgbClr val="491201"/>
                </a:solidFill>
              </a:rPr>
              <a:t> </a:t>
            </a:r>
            <a:r>
              <a:rPr lang="en" sz="1600" b="1" dirty="0" err="1">
                <a:solidFill>
                  <a:srgbClr val="491201"/>
                </a:solidFill>
              </a:rPr>
              <a:t>wa</a:t>
            </a:r>
            <a:r>
              <a:rPr lang="en" sz="1600" b="1" dirty="0">
                <a:solidFill>
                  <a:srgbClr val="491201"/>
                </a:solidFill>
              </a:rPr>
              <a:t> 19 </a:t>
            </a:r>
            <a:r>
              <a:rPr lang="en" sz="1600" b="1" dirty="0" err="1">
                <a:solidFill>
                  <a:srgbClr val="491201"/>
                </a:solidFill>
              </a:rPr>
              <a:t>Nyakanga</a:t>
            </a:r>
            <a:r>
              <a:rPr lang="en" sz="1600" b="1" dirty="0">
                <a:solidFill>
                  <a:srgbClr val="491201"/>
                </a:solidFill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369332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“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Uwiteka</a:t>
            </a:r>
            <a:r>
              <a:rPr lang="en-GB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abwira</a:t>
            </a:r>
            <a:r>
              <a:rPr lang="en-GB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 Mose 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ati</a:t>
            </a:r>
            <a:r>
              <a:rPr lang="en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 ‘</a:t>
            </a:r>
            <a:r>
              <a:rPr lang="en-GB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Dore 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nkugize</a:t>
            </a:r>
            <a:r>
              <a:rPr lang="en-GB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nk’imana</a:t>
            </a:r>
            <a:r>
              <a:rPr lang="en-GB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kuri</a:t>
            </a:r>
            <a:r>
              <a:rPr lang="en-GB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Farawo</a:t>
            </a:r>
            <a:r>
              <a:rPr lang="en-GB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, Aroni 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mwene</a:t>
            </a:r>
            <a:r>
              <a:rPr lang="en-GB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 so 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azaba</a:t>
            </a:r>
            <a:r>
              <a:rPr lang="en-GB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umuhanuzi</a:t>
            </a:r>
            <a:r>
              <a:rPr lang="en-GB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GB" b="1" spc="-70" dirty="0" err="1">
                <a:solidFill>
                  <a:srgbClr val="952B38"/>
                </a:solidFill>
                <a:latin typeface="Comic Sans MS" panose="030F0702030302020204" pitchFamily="66" charset="0"/>
              </a:rPr>
              <a:t>wawe</a:t>
            </a:r>
            <a:r>
              <a:rPr lang="en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.’” </a:t>
            </a:r>
            <a:r>
              <a:rPr lang="en" sz="1400" b="1" spc="-70" dirty="0">
                <a:solidFill>
                  <a:srgbClr val="952B38"/>
                </a:solidFill>
                <a:latin typeface="Comic Sans MS" panose="030F0702030302020204" pitchFamily="66" charset="0"/>
              </a:rPr>
              <a:t>(Kuva 7:1)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3" y="698928"/>
            <a:ext cx="8335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spc="-100" dirty="0" err="1"/>
              <a:t>Bigaragara</a:t>
            </a:r>
            <a:r>
              <a:rPr lang="en" sz="2000" b="1" spc="-100" dirty="0"/>
              <a:t> ko “</a:t>
            </a:r>
            <a:r>
              <a:rPr lang="en-GB" sz="2000" b="1" spc="-100" dirty="0"/>
              <a:t>Sindi </a:t>
            </a:r>
            <a:r>
              <a:rPr lang="en-GB" sz="2000" b="1" spc="-100" dirty="0" err="1"/>
              <a:t>intyoza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magambo</a:t>
            </a:r>
            <a:r>
              <a:rPr lang="en" sz="2000" b="1" spc="-100" dirty="0"/>
              <a:t>” </a:t>
            </a:r>
            <a:r>
              <a:rPr lang="en-GB" sz="2000" b="1" spc="-100" dirty="0" err="1"/>
              <a:t>byari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urwitwazo</a:t>
            </a:r>
            <a:r>
              <a:rPr lang="en-GB" sz="2000" b="1" spc="-100" dirty="0"/>
              <a:t> Mose </a:t>
            </a:r>
            <a:r>
              <a:rPr lang="en-GB" sz="2000" b="1" spc="-100" dirty="0" err="1"/>
              <a:t>yashyiraga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imbere</a:t>
            </a:r>
            <a:r>
              <a:rPr lang="en-GB" sz="2000" b="1" spc="-100" dirty="0"/>
              <a:t>. </a:t>
            </a:r>
            <a:r>
              <a:rPr lang="en-GB" sz="2000" b="1" spc="-100" dirty="0" err="1"/>
              <a:t>Ndetse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rwateye</a:t>
            </a:r>
            <a:r>
              <a:rPr lang="en-GB" sz="2000" b="1" spc="-100" dirty="0"/>
              <a:t> Imana </a:t>
            </a:r>
            <a:r>
              <a:rPr lang="en-GB" sz="2000" b="1" spc="-100" dirty="0" err="1"/>
              <a:t>kurakara</a:t>
            </a:r>
            <a:r>
              <a:rPr lang="en-GB" sz="2000" b="1" spc="-100" dirty="0"/>
              <a:t>! Ariko Imana </a:t>
            </a:r>
            <a:r>
              <a:rPr lang="en-GB" sz="2000" b="1" spc="-100" dirty="0" err="1"/>
              <a:t>ifite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igisubizo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kuri</a:t>
            </a:r>
            <a:r>
              <a:rPr lang="en-GB" sz="2000" b="1" spc="-100" dirty="0"/>
              <a:t> buri </a:t>
            </a:r>
            <a:r>
              <a:rPr lang="en-GB" sz="2000" b="1" spc="-100" dirty="0" err="1"/>
              <a:t>kintu</a:t>
            </a:r>
            <a:r>
              <a:rPr lang="en-GB" sz="2000" b="1" spc="-100" dirty="0"/>
              <a:t>: Aroni, </a:t>
            </a:r>
            <a:r>
              <a:rPr lang="en-GB" sz="2000" b="1" spc="-100" dirty="0" err="1"/>
              <a:t>umuvandimwe</a:t>
            </a:r>
            <a:r>
              <a:rPr lang="en-GB" sz="2000" b="1" spc="-100" dirty="0"/>
              <a:t> we </a:t>
            </a:r>
            <a:r>
              <a:rPr lang="en-GB" sz="2000" b="1" spc="-100" dirty="0" err="1"/>
              <a:t>wari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intyoza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kuvuga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yajyaga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kuba</a:t>
            </a:r>
            <a:r>
              <a:rPr lang="en-GB" sz="2000" b="1" spc="-100" dirty="0"/>
              <a:t> “</a:t>
            </a:r>
            <a:r>
              <a:rPr lang="en-GB" sz="2000" b="1" spc="-100" dirty="0" err="1"/>
              <a:t>umunwa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wa</a:t>
            </a:r>
            <a:r>
              <a:rPr lang="en-GB" sz="2000" b="1" spc="-100" dirty="0"/>
              <a:t> Mose.” Mose </a:t>
            </a:r>
            <a:r>
              <a:rPr lang="en-GB" sz="2000" b="1" spc="-100" dirty="0" err="1"/>
              <a:t>yabwiraga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mwenenyina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we </a:t>
            </a:r>
            <a:r>
              <a:rPr lang="en-GB" sz="2000" b="1" spc="-100" dirty="0" err="1"/>
              <a:t>akabwira</a:t>
            </a:r>
            <a:r>
              <a:rPr lang="en-GB" sz="2000" b="1" spc="-100" dirty="0"/>
              <a:t> abandi </a:t>
            </a:r>
            <a:r>
              <a:rPr lang="en" sz="2000" b="1" spc="-100" dirty="0"/>
              <a:t>(Kuva 4:10–16).</a:t>
            </a:r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5151" y="2271537"/>
            <a:ext cx="3372176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98473" y="3578528"/>
            <a:ext cx="81311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Kuri iyi </a:t>
            </a:r>
            <a:r>
              <a:rPr lang="en-GB" sz="2000" b="1" dirty="0" err="1"/>
              <a:t>nshuro</a:t>
            </a:r>
            <a:r>
              <a:rPr lang="en-GB" sz="2000" b="1" dirty="0"/>
              <a:t>, </a:t>
            </a:r>
            <a:r>
              <a:rPr lang="en-GB" sz="2000" b="1" dirty="0" err="1"/>
              <a:t>yagereranijwe</a:t>
            </a:r>
            <a:r>
              <a:rPr lang="en-GB" sz="2000" b="1" dirty="0"/>
              <a:t> </a:t>
            </a:r>
            <a:r>
              <a:rPr lang="en-GB" sz="2000" b="1" dirty="0" err="1"/>
              <a:t>n’umurimo</a:t>
            </a:r>
            <a:r>
              <a:rPr lang="en-GB" sz="2000" b="1" dirty="0"/>
              <a:t> </a:t>
            </a:r>
            <a:r>
              <a:rPr lang="en-GB" sz="2000" b="1" dirty="0" err="1"/>
              <a:t>w’abahanuzi</a:t>
            </a:r>
            <a:r>
              <a:rPr lang="en-GB" sz="2000" b="1" dirty="0"/>
              <a:t>. Bakira 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buva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Mana, </a:t>
            </a:r>
            <a:r>
              <a:rPr lang="en-GB" sz="2000" b="1" dirty="0" err="1"/>
              <a:t>bakabutugezaho</a:t>
            </a:r>
            <a:r>
              <a:rPr lang="en-GB" sz="2000" b="1" dirty="0"/>
              <a:t>. Ni muri </a:t>
            </a:r>
            <a:r>
              <a:rPr lang="en-GB" sz="2000" b="1" dirty="0" err="1"/>
              <a:t>urwo</a:t>
            </a:r>
            <a:r>
              <a:rPr lang="en-GB" sz="2000" b="1" dirty="0"/>
              <a:t> </a:t>
            </a:r>
            <a:r>
              <a:rPr lang="en-GB" sz="2000" b="1" dirty="0" err="1"/>
              <a:t>rwego</a:t>
            </a:r>
            <a:r>
              <a:rPr lang="en-GB" sz="2000" b="1" dirty="0"/>
              <a:t>, Mose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nk’Imana</a:t>
            </a:r>
            <a:r>
              <a:rPr lang="en-GB" sz="2000" b="1" dirty="0"/>
              <a:t>, </a:t>
            </a:r>
            <a:r>
              <a:rPr lang="en-GB" sz="2000" b="1" dirty="0" err="1"/>
              <a:t>naho</a:t>
            </a:r>
            <a:r>
              <a:rPr lang="en-GB" sz="2000" b="1" dirty="0"/>
              <a:t> Aroni </a:t>
            </a:r>
            <a:r>
              <a:rPr lang="en-GB" sz="2000" b="1" dirty="0" err="1"/>
              <a:t>akaba</a:t>
            </a:r>
            <a:r>
              <a:rPr lang="en-GB" sz="2000" b="1" dirty="0"/>
              <a:t> </a:t>
            </a:r>
            <a:r>
              <a:rPr lang="en-GB" sz="2000" b="1" dirty="0" err="1"/>
              <a:t>nk’umuhanuzi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75316" y="1994206"/>
            <a:ext cx="45223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Nyuma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kunanirwa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Mose ko mu </a:t>
            </a:r>
            <a:r>
              <a:rPr lang="en-GB" sz="2000" b="1" spc="-70" dirty="0" err="1"/>
              <a:t>mizo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mbere</a:t>
            </a:r>
            <a:r>
              <a:rPr lang="en-GB" sz="2000" b="1" spc="-70" dirty="0"/>
              <a:t> muri </a:t>
            </a:r>
            <a:r>
              <a:rPr lang="en-GB" sz="2000" b="1" spc="-70" dirty="0" err="1"/>
              <a:t>Egiputa</a:t>
            </a:r>
            <a:r>
              <a:rPr lang="en-GB" sz="2000" b="1" spc="-70" dirty="0"/>
              <a:t>, Imana </a:t>
            </a:r>
            <a:r>
              <a:rPr lang="en-GB" sz="2000" b="1" spc="-70" dirty="0" err="1"/>
              <a:t>yagombaga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kongera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kwibutsa</a:t>
            </a:r>
            <a:r>
              <a:rPr lang="en-GB" sz="2000" b="1" spc="-70" dirty="0"/>
              <a:t> Mose </a:t>
            </a:r>
            <a:r>
              <a:rPr lang="en-GB" sz="2000" b="1" spc="-70" dirty="0" err="1"/>
              <a:t>uruhare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rwa</a:t>
            </a:r>
            <a:r>
              <a:rPr lang="en-GB" sz="2000" b="1" spc="-70" dirty="0"/>
              <a:t> Aroni </a:t>
            </a:r>
            <a:r>
              <a:rPr lang="en-GB" sz="2000" b="1" spc="-70" dirty="0" err="1"/>
              <a:t>nk’umwunganira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ndetse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n’umuvugizi</a:t>
            </a:r>
            <a:r>
              <a:rPr lang="en-GB" sz="2000" b="1" spc="-70" dirty="0"/>
              <a:t> we </a:t>
            </a:r>
            <a:r>
              <a:rPr lang="en" sz="2000" b="1" spc="-70" dirty="0"/>
              <a:t>(Kuva 7:1–2).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556364"/>
            <a:ext cx="81311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Kimwe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n’abahanuzi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bakurikiyeho</a:t>
            </a:r>
            <a:r>
              <a:rPr lang="en-GB" sz="2000" b="1" spc="-70" dirty="0"/>
              <a:t>, Mose </a:t>
            </a:r>
            <a:r>
              <a:rPr lang="en-GB" sz="2000" b="1" spc="-70" dirty="0" err="1"/>
              <a:t>yagombaga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kubwira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ndetse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Farawo</a:t>
            </a:r>
            <a:r>
              <a:rPr lang="en-GB" sz="2000" b="1" spc="-70" dirty="0"/>
              <a:t>,</a:t>
            </a:r>
            <a:r>
              <a:rPr lang="en" sz="2000" b="1" spc="-70" dirty="0"/>
              <a:t> “</a:t>
            </a:r>
            <a:r>
              <a:rPr lang="en-GB" sz="2000" b="1" spc="-70" dirty="0"/>
              <a:t>Maze </a:t>
            </a:r>
            <a:r>
              <a:rPr lang="en-GB" sz="2000" b="1" spc="-70" dirty="0" err="1"/>
              <a:t>uzababwira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amagambo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yanjye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bazumva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batakumva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abagome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bikabije</a:t>
            </a:r>
            <a:r>
              <a:rPr lang="en" sz="2000" b="1" spc="-70" dirty="0"/>
              <a:t>”  (</a:t>
            </a:r>
            <a:r>
              <a:rPr lang="en" sz="2000" b="1" spc="-70" dirty="0" err="1"/>
              <a:t>Ezekiyeli</a:t>
            </a:r>
            <a:r>
              <a:rPr lang="en" sz="2000" b="1" spc="-70" dirty="0"/>
              <a:t> 2:7). </a:t>
            </a:r>
            <a:r>
              <a:rPr lang="en-GB" sz="2000" b="1" spc="-70" dirty="0"/>
              <a:t>Ibi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ukuri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twe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turi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ijwi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ryumvikana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ry’Imana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kuri</a:t>
            </a:r>
            <a:r>
              <a:rPr lang="en-GB" sz="2000" b="1" spc="-70" dirty="0"/>
              <a:t> iyi </a:t>
            </a:r>
            <a:r>
              <a:rPr lang="en-GB" sz="2000" b="1" spc="-70" dirty="0" err="1"/>
              <a:t>si</a:t>
            </a:r>
            <a:r>
              <a:rPr lang="en" sz="2000" b="1" spc="-70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2" y="4556091"/>
            <a:ext cx="8299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Nkuko</a:t>
            </a:r>
            <a:r>
              <a:rPr lang="en-GB" sz="2000" b="1" dirty="0"/>
              <a:t> </a:t>
            </a:r>
            <a:r>
              <a:rPr lang="en-GB" sz="2000" b="1" dirty="0" err="1"/>
              <a:t>byajyaga</a:t>
            </a:r>
            <a:r>
              <a:rPr lang="en-GB" sz="2000" b="1" dirty="0"/>
              <a:t> </a:t>
            </a:r>
            <a:r>
              <a:rPr lang="en-GB" sz="2000" b="1" dirty="0" err="1"/>
              <a:t>kuzagendekera</a:t>
            </a:r>
            <a:r>
              <a:rPr lang="en-GB" sz="2000" b="1" dirty="0"/>
              <a:t> </a:t>
            </a:r>
            <a:r>
              <a:rPr lang="en-GB" sz="2000" b="1" dirty="0" err="1"/>
              <a:t>abahanuzi</a:t>
            </a:r>
            <a:r>
              <a:rPr lang="en-GB" sz="2000" b="1" dirty="0"/>
              <a:t> </a:t>
            </a:r>
            <a:r>
              <a:rPr lang="en-GB" sz="2000" b="1" dirty="0" err="1"/>
              <a:t>benshi</a:t>
            </a:r>
            <a:r>
              <a:rPr lang="en-GB" sz="2000" b="1" dirty="0"/>
              <a:t> </a:t>
            </a:r>
            <a:r>
              <a:rPr lang="en-GB" sz="2000" b="1" dirty="0" err="1"/>
              <a:t>bakurikiyeho</a:t>
            </a:r>
            <a:r>
              <a:rPr lang="en-GB" sz="2000" b="1" dirty="0"/>
              <a:t>, Imana </a:t>
            </a:r>
            <a:r>
              <a:rPr lang="en-GB" sz="2000" b="1" dirty="0" err="1"/>
              <a:t>yababuriye</a:t>
            </a:r>
            <a:r>
              <a:rPr lang="en-GB" sz="2000" b="1" dirty="0"/>
              <a:t> ko </a:t>
            </a:r>
            <a:r>
              <a:rPr lang="en-GB" sz="2000" b="1" dirty="0" err="1"/>
              <a:t>ubutumwa</a:t>
            </a:r>
            <a:r>
              <a:rPr lang="en-GB" sz="2000" b="1" dirty="0"/>
              <a:t> </a:t>
            </a:r>
            <a:r>
              <a:rPr lang="en-GB" sz="2000" b="1" dirty="0" err="1"/>
              <a:t>bwayo</a:t>
            </a:r>
            <a:r>
              <a:rPr lang="en-GB" sz="2000" b="1" dirty="0"/>
              <a:t> </a:t>
            </a:r>
            <a:r>
              <a:rPr lang="en-GB" sz="2000" b="1" dirty="0" err="1"/>
              <a:t>butazumvwa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ko </a:t>
            </a:r>
            <a:r>
              <a:rPr lang="en-GB" sz="2000" b="1" dirty="0" err="1"/>
              <a:t>yajyaga</a:t>
            </a:r>
            <a:r>
              <a:rPr lang="en-GB" sz="2000" b="1" dirty="0"/>
              <a:t> </a:t>
            </a:r>
            <a:r>
              <a:rPr lang="en-GB" sz="2000" b="1" dirty="0" err="1"/>
              <a:t>kuzakoresha</a:t>
            </a:r>
            <a:r>
              <a:rPr lang="en-GB" sz="2000" b="1" dirty="0"/>
              <a:t> </a:t>
            </a:r>
            <a:r>
              <a:rPr lang="en-GB" sz="2000" b="1" dirty="0" err="1"/>
              <a:t>imbaraga</a:t>
            </a:r>
            <a:r>
              <a:rPr lang="en-GB" sz="2000" b="1" dirty="0"/>
              <a:t> </a:t>
            </a:r>
            <a:r>
              <a:rPr lang="en-GB" sz="2000" b="1" dirty="0" err="1"/>
              <a:t>zikomeye</a:t>
            </a:r>
            <a:r>
              <a:rPr lang="en" sz="2000" b="1" dirty="0"/>
              <a:t> (Kuva 7:3).</a:t>
            </a:r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450182" y="367625"/>
            <a:ext cx="917236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spc="-70" dirty="0">
                <a:latin typeface="Constantia" panose="02030602050306030303" pitchFamily="18" charset="0"/>
              </a:rPr>
              <a:t>“</a:t>
            </a:r>
            <a:r>
              <a:rPr lang="en-GB" sz="2400" b="1" spc="-70" dirty="0" err="1">
                <a:latin typeface="Constantia" panose="02030602050306030303" pitchFamily="18" charset="0"/>
              </a:rPr>
              <a:t>Abaheburayo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biteze</a:t>
            </a:r>
            <a:r>
              <a:rPr lang="en-GB" sz="2400" b="1" spc="-70" dirty="0">
                <a:latin typeface="Constantia" panose="02030602050306030303" pitchFamily="18" charset="0"/>
              </a:rPr>
              <a:t> ko </a:t>
            </a:r>
            <a:r>
              <a:rPr lang="en-GB" sz="2400" b="1" spc="-70" dirty="0" err="1">
                <a:latin typeface="Constantia" panose="02030602050306030303" pitchFamily="18" charset="0"/>
              </a:rPr>
              <a:t>bazabona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umudendezo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hatabayeho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kugeragezwa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kumwe</a:t>
            </a:r>
            <a:r>
              <a:rPr lang="en-GB" sz="2400" b="1" spc="-70" dirty="0">
                <a:latin typeface="Constantia" panose="02030602050306030303" pitchFamily="18" charset="0"/>
              </a:rPr>
              <a:t> ko </a:t>
            </a:r>
            <a:r>
              <a:rPr lang="en-GB" sz="2400" b="1" spc="-70" dirty="0" err="1">
                <a:latin typeface="Constantia" panose="02030602050306030303" pitchFamily="18" charset="0"/>
              </a:rPr>
              <a:t>kwizera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kwabo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cyangwa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kubabazwa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cyangwa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amakuba</a:t>
            </a:r>
            <a:r>
              <a:rPr lang="en-GB" sz="2400" b="1" spc="-70" dirty="0">
                <a:latin typeface="Constantia" panose="02030602050306030303" pitchFamily="18" charset="0"/>
              </a:rPr>
              <a:t>. Ariko </a:t>
            </a:r>
            <a:r>
              <a:rPr lang="en-GB" sz="2400" b="1" spc="-70" dirty="0" err="1">
                <a:latin typeface="Constantia" panose="02030602050306030303" pitchFamily="18" charset="0"/>
              </a:rPr>
              <a:t>rero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bataritegura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kubohorwa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ingoyi</a:t>
            </a:r>
            <a:r>
              <a:rPr lang="en-GB" sz="2400" b="1" spc="-70" dirty="0">
                <a:latin typeface="Constantia" panose="02030602050306030303" pitchFamily="18" charset="0"/>
              </a:rPr>
              <a:t>. Kwizera Imana </a:t>
            </a:r>
            <a:r>
              <a:rPr lang="en-GB" sz="2400" b="1" spc="-70" dirty="0" err="1">
                <a:latin typeface="Constantia" panose="02030602050306030303" pitchFamily="18" charset="0"/>
              </a:rPr>
              <a:t>kwabo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kwari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guke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ntibari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biteguye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kunyura</a:t>
            </a:r>
            <a:r>
              <a:rPr lang="en-GB" sz="2400" b="1" spc="-70" dirty="0"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latin typeface="Constantia" panose="02030602050306030303" pitchFamily="18" charset="0"/>
              </a:rPr>
              <a:t>mibabaro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kugeza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ubwo</a:t>
            </a:r>
            <a:r>
              <a:rPr lang="en-GB" sz="2400" b="1" spc="-70" dirty="0">
                <a:latin typeface="Constantia" panose="02030602050306030303" pitchFamily="18" charset="0"/>
              </a:rPr>
              <a:t> Imana </a:t>
            </a:r>
            <a:r>
              <a:rPr lang="en-GB" sz="2400" b="1" spc="-70" dirty="0" err="1">
                <a:latin typeface="Constantia" panose="02030602050306030303" pitchFamily="18" charset="0"/>
              </a:rPr>
              <a:t>ibona</a:t>
            </a:r>
            <a:r>
              <a:rPr lang="en-GB" sz="2400" b="1" spc="-70" dirty="0">
                <a:latin typeface="Constantia" panose="02030602050306030303" pitchFamily="18" charset="0"/>
              </a:rPr>
              <a:t> ko </a:t>
            </a:r>
            <a:r>
              <a:rPr lang="en-GB" sz="2400" b="1" spc="-70" dirty="0" err="1">
                <a:latin typeface="Constantia" panose="02030602050306030303" pitchFamily="18" charset="0"/>
              </a:rPr>
              <a:t>ikwiriye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gukorana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bo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Benshi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banyuzwe</a:t>
            </a:r>
            <a:r>
              <a:rPr lang="en-GB" sz="2400" b="1" spc="-70" dirty="0">
                <a:latin typeface="Constantia" panose="02030602050306030303" pitchFamily="18" charset="0"/>
              </a:rPr>
              <a:t> no </a:t>
            </a:r>
            <a:r>
              <a:rPr lang="en-GB" sz="2400" b="1" spc="-70" dirty="0" err="1">
                <a:latin typeface="Constantia" panose="02030602050306030303" pitchFamily="18" charset="0"/>
              </a:rPr>
              <a:t>kwigumira</a:t>
            </a:r>
            <a:r>
              <a:rPr lang="en-GB" sz="2400" b="1" spc="-70" dirty="0"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latin typeface="Constantia" panose="02030602050306030303" pitchFamily="18" charset="0"/>
              </a:rPr>
              <a:t>buretwa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aho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guhura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n’ingorane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zatumaga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bitegura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kuva</a:t>
            </a:r>
            <a:r>
              <a:rPr lang="en-GB" sz="2400" b="1" spc="-70" dirty="0">
                <a:latin typeface="Constantia" panose="02030602050306030303" pitchFamily="18" charset="0"/>
              </a:rPr>
              <a:t> muri </a:t>
            </a:r>
            <a:r>
              <a:rPr lang="en-GB" sz="2400" b="1" spc="-70" dirty="0" err="1">
                <a:latin typeface="Constantia" panose="02030602050306030303" pitchFamily="18" charset="0"/>
              </a:rPr>
              <a:t>Egiputa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bajya</a:t>
            </a:r>
            <a:r>
              <a:rPr lang="en-GB" sz="2400" b="1" spc="-70" dirty="0">
                <a:latin typeface="Constantia" panose="02030602050306030303" pitchFamily="18" charset="0"/>
              </a:rPr>
              <a:t> mu </a:t>
            </a:r>
            <a:r>
              <a:rPr lang="en-GB" sz="2400" b="1" spc="-70" dirty="0" err="1">
                <a:latin typeface="Constantia" panose="02030602050306030303" pitchFamily="18" charset="0"/>
              </a:rPr>
              <a:t>gihugu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batari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bazi</a:t>
            </a:r>
            <a:r>
              <a:rPr lang="en-GB" sz="2400" b="1" spc="-70" dirty="0">
                <a:latin typeface="Constantia" panose="02030602050306030303" pitchFamily="18" charset="0"/>
              </a:rPr>
              <a:t>; </a:t>
            </a:r>
            <a:r>
              <a:rPr lang="en-GB" sz="2400" b="1" spc="-70" dirty="0" err="1"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imico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bamwe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yarabaye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nk’iy’Abanyegiputa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cyane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buryo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bahitagamo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kwigumira</a:t>
            </a:r>
            <a:r>
              <a:rPr lang="en-GB" sz="2400" b="1" spc="-70" dirty="0">
                <a:latin typeface="Constantia" panose="02030602050306030303" pitchFamily="18" charset="0"/>
              </a:rPr>
              <a:t> muri </a:t>
            </a:r>
            <a:r>
              <a:rPr lang="en-GB" sz="2400" b="1" spc="-70" dirty="0" err="1">
                <a:latin typeface="Constantia" panose="02030602050306030303" pitchFamily="18" charset="0"/>
              </a:rPr>
              <a:t>Egiputa</a:t>
            </a:r>
            <a:r>
              <a:rPr lang="en-GB" sz="2400" b="1" spc="-70" dirty="0">
                <a:latin typeface="Constantia" panose="02030602050306030303" pitchFamily="18" charset="0"/>
              </a:rPr>
              <a:t>. Ni </a:t>
            </a:r>
            <a:r>
              <a:rPr lang="en-GB" sz="2400" b="1" spc="-70" dirty="0" err="1">
                <a:latin typeface="Constantia" panose="02030602050306030303" pitchFamily="18" charset="0"/>
              </a:rPr>
              <a:t>cyo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cyatumye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Uwiteka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adahita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abakurayo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akimara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kwerekana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ubushobozi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bwe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imbere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Farawo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Yacubije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ibyarimo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kubaho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kugira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ngo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yerekane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umwuka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w’ubugome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bw’umwami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wa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Egiputa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kandi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anihishurire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ubwoko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bwe</a:t>
            </a:r>
            <a:r>
              <a:rPr lang="en-GB" sz="2400" b="1" spc="-70" dirty="0">
                <a:latin typeface="Constantia" panose="02030602050306030303" pitchFamily="18" charset="0"/>
              </a:rPr>
              <a:t>. </a:t>
            </a:r>
            <a:r>
              <a:rPr lang="en-GB" sz="2400" b="1" spc="-70" dirty="0" err="1">
                <a:latin typeface="Constantia" panose="02030602050306030303" pitchFamily="18" charset="0"/>
              </a:rPr>
              <a:t>Kubona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ubutabera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bwayo</a:t>
            </a:r>
            <a:r>
              <a:rPr lang="en-GB" sz="2400" b="1" spc="-70" dirty="0">
                <a:latin typeface="Constantia" panose="02030602050306030303" pitchFamily="18" charset="0"/>
              </a:rPr>
              <a:t>, </a:t>
            </a:r>
            <a:r>
              <a:rPr lang="en-GB" sz="2400" b="1" spc="-70" dirty="0" err="1">
                <a:latin typeface="Constantia" panose="02030602050306030303" pitchFamily="18" charset="0"/>
              </a:rPr>
              <a:t>imbaraga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zayo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n’urukundo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rwayo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byari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gutuma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bahitamo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kuva</a:t>
            </a:r>
            <a:r>
              <a:rPr lang="en-GB" sz="2400" b="1" spc="-70" dirty="0">
                <a:latin typeface="Constantia" panose="02030602050306030303" pitchFamily="18" charset="0"/>
              </a:rPr>
              <a:t> muri </a:t>
            </a:r>
            <a:r>
              <a:rPr lang="en-GB" sz="2400" b="1" spc="-70" dirty="0" err="1">
                <a:latin typeface="Constantia" panose="02030602050306030303" pitchFamily="18" charset="0"/>
              </a:rPr>
              <a:t>Egiputa</a:t>
            </a:r>
            <a:r>
              <a:rPr lang="en-GB" sz="2400" b="1" spc="-70" dirty="0">
                <a:latin typeface="Constantia" panose="02030602050306030303" pitchFamily="18" charset="0"/>
              </a:rPr>
              <a:t> maze </a:t>
            </a:r>
            <a:r>
              <a:rPr lang="en-GB" sz="2400" b="1" spc="-70" dirty="0" err="1">
                <a:latin typeface="Constantia" panose="02030602050306030303" pitchFamily="18" charset="0"/>
              </a:rPr>
              <a:t>bakiyegurira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gukora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umurimo</a:t>
            </a:r>
            <a:r>
              <a:rPr lang="en-GB" sz="2400" b="1" spc="-70" dirty="0">
                <a:latin typeface="Constantia" panose="02030602050306030303" pitchFamily="18" charset="0"/>
              </a:rPr>
              <a:t> </a:t>
            </a:r>
            <a:r>
              <a:rPr lang="en-GB" sz="2400" b="1" spc="-70" dirty="0" err="1">
                <a:latin typeface="Constantia" panose="02030602050306030303" pitchFamily="18" charset="0"/>
              </a:rPr>
              <a:t>wayo</a:t>
            </a:r>
            <a:r>
              <a:rPr lang="en" sz="2400" b="1" spc="-7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5256535" y="6057231"/>
            <a:ext cx="5628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E.G. White, </a:t>
            </a:r>
            <a:r>
              <a:rPr lang="en" sz="1600" b="1" i="1" dirty="0" err="1"/>
              <a:t>Abakurambere</a:t>
            </a:r>
            <a:r>
              <a:rPr lang="en" sz="1600" b="1" i="1" dirty="0"/>
              <a:t> </a:t>
            </a:r>
            <a:r>
              <a:rPr lang="en" sz="1600" b="1" i="1" dirty="0" err="1"/>
              <a:t>n’Abahanuzi</a:t>
            </a:r>
            <a:r>
              <a:rPr lang="en" sz="1600" b="1" dirty="0"/>
              <a:t>, </a:t>
            </a:r>
            <a:r>
              <a:rPr lang="en" sz="1600" b="1" dirty="0" err="1"/>
              <a:t>igice</a:t>
            </a:r>
            <a:r>
              <a:rPr lang="en" sz="1600" b="1" dirty="0"/>
              <a:t> </a:t>
            </a:r>
            <a:r>
              <a:rPr lang="en" sz="1600" b="1" dirty="0" err="1"/>
              <a:t>cya</a:t>
            </a:r>
            <a:r>
              <a:rPr lang="en" sz="1600" b="1" dirty="0"/>
              <a:t> 23, p. 171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761" y="5252339"/>
            <a:ext cx="12112171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Hanyuma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y’ibyo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Mose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Aroni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baragenda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babwira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Farawo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bati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‘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Uwiteka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Imana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y’Abisirayeli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aravuze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“</a:t>
            </a:r>
            <a:r>
              <a:rPr kumimoji="0" lang="en-US" sz="23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Rekura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ubwoko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bwe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bugende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, </a:t>
            </a:r>
            <a:r>
              <a:rPr lang="en-US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bumuziriririze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umunsi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mukuru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mu </a:t>
            </a:r>
            <a:r>
              <a:rPr lang="en-US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butayu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.” ’ </a:t>
            </a:r>
            <a:r>
              <a:rPr lang="en-US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Farawo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arababwira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US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ati</a:t>
            </a:r>
            <a:r>
              <a:rPr lang="en-US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‘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Uwiteka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ni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nde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,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ngo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numvire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ndeke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Abisirayeli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?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Sinzi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Uwiteka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,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kandi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ntabwo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narekura</a:t>
            </a:r>
            <a:r>
              <a:rPr lang="en-GB" sz="2300" b="1" dirty="0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 </a:t>
            </a:r>
            <a:r>
              <a:rPr lang="en-GB" sz="23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Abisirayeli</a:t>
            </a:r>
            <a:r>
              <a:rPr kumimoji="0" lang="en-U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es-ES" sz="1600" b="1" dirty="0" err="1">
                <a:ln w="12700" cmpd="sng">
                  <a:noFill/>
                  <a:prstDash val="solid"/>
                </a:ln>
                <a:solidFill>
                  <a:srgbClr val="3A538A"/>
                </a:solidFill>
                <a:latin typeface="Comic Sans MS" panose="030F0702030302020204" pitchFamily="66" charset="0"/>
              </a:rPr>
              <a:t>Kuva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3A538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5:1, 2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5695950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 err="1">
                <a:solidFill>
                  <a:srgbClr val="7A21A4"/>
                </a:solidFill>
              </a:rPr>
              <a:t>Icyifuzo</a:t>
            </a:r>
            <a:r>
              <a:rPr lang="en" sz="2000" b="1" dirty="0">
                <a:solidFill>
                  <a:srgbClr val="7A21A4"/>
                </a:solidFill>
              </a:rPr>
              <a:t>: “</a:t>
            </a:r>
            <a:r>
              <a:rPr lang="en-GB" sz="2000" b="1" dirty="0">
                <a:solidFill>
                  <a:srgbClr val="7A21A4"/>
                </a:solidFill>
              </a:rPr>
              <a:t>Reka </a:t>
            </a:r>
            <a:r>
              <a:rPr lang="en-GB" sz="2000" b="1" dirty="0" err="1">
                <a:solidFill>
                  <a:srgbClr val="7A21A4"/>
                </a:solidFill>
              </a:rPr>
              <a:t>ubwoko</a:t>
            </a:r>
            <a:r>
              <a:rPr lang="en-GB" sz="2000" b="1" dirty="0">
                <a:solidFill>
                  <a:srgbClr val="7A21A4"/>
                </a:solidFill>
              </a:rPr>
              <a:t> </a:t>
            </a:r>
            <a:r>
              <a:rPr lang="en-GB" sz="2000" b="1" dirty="0" err="1">
                <a:solidFill>
                  <a:srgbClr val="7A21A4"/>
                </a:solidFill>
              </a:rPr>
              <a:t>bwanjye</a:t>
            </a:r>
            <a:r>
              <a:rPr lang="en-GB" sz="2000" b="1" dirty="0">
                <a:solidFill>
                  <a:srgbClr val="7A21A4"/>
                </a:solidFill>
              </a:rPr>
              <a:t> </a:t>
            </a:r>
            <a:r>
              <a:rPr lang="en-GB" sz="2000" b="1" dirty="0" err="1">
                <a:solidFill>
                  <a:srgbClr val="7A21A4"/>
                </a:solidFill>
              </a:rPr>
              <a:t>bugende</a:t>
            </a:r>
            <a:r>
              <a:rPr lang="en" sz="2000" b="1" dirty="0">
                <a:solidFill>
                  <a:srgbClr val="7A21A4"/>
                </a:solidFill>
              </a:rPr>
              <a:t>.”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Farawo</a:t>
            </a:r>
            <a:r>
              <a:rPr lang="en-GB" sz="2000" b="1" dirty="0"/>
              <a:t> (Kuva</a:t>
            </a:r>
            <a:r>
              <a:rPr lang="en" sz="2000" b="1" dirty="0"/>
              <a:t> 5:1–2)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rubanda</a:t>
            </a:r>
            <a:r>
              <a:rPr lang="en-GB" sz="2000" b="1" dirty="0"/>
              <a:t> (Kuva</a:t>
            </a:r>
            <a:r>
              <a:rPr lang="en" sz="2000" b="1" dirty="0"/>
              <a:t> 5:3–21)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cy’Imana</a:t>
            </a:r>
            <a:r>
              <a:rPr lang="en-GB" sz="2000" b="1" dirty="0"/>
              <a:t> (Kuva</a:t>
            </a:r>
            <a:r>
              <a:rPr lang="en" sz="2000" b="1" dirty="0"/>
              <a:t> 5:22–6:8)</a:t>
            </a:r>
          </a:p>
          <a:p>
            <a:pPr lvl="1">
              <a:spcBef>
                <a:spcPts val="600"/>
              </a:spcBef>
            </a:pP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Mose (Kuva</a:t>
            </a:r>
            <a:r>
              <a:rPr lang="en" sz="2000" b="1" dirty="0"/>
              <a:t> 6:9–13)</a:t>
            </a:r>
          </a:p>
          <a:p>
            <a:pPr>
              <a:spcBef>
                <a:spcPts val="1800"/>
              </a:spcBef>
            </a:pPr>
            <a:r>
              <a:rPr lang="en-GB" sz="2000" b="1" dirty="0" err="1">
                <a:solidFill>
                  <a:srgbClr val="A01965"/>
                </a:solidFill>
              </a:rPr>
              <a:t>Uruhare</a:t>
            </a:r>
            <a:r>
              <a:rPr lang="en-GB" sz="2000" b="1" dirty="0">
                <a:solidFill>
                  <a:srgbClr val="A01965"/>
                </a:solidFill>
              </a:rPr>
              <a:t> </a:t>
            </a:r>
            <a:r>
              <a:rPr lang="en-GB" sz="2000" b="1" dirty="0" err="1">
                <a:solidFill>
                  <a:srgbClr val="A01965"/>
                </a:solidFill>
              </a:rPr>
              <a:t>rwa</a:t>
            </a:r>
            <a:r>
              <a:rPr lang="en-GB" sz="2000" b="1" dirty="0">
                <a:solidFill>
                  <a:srgbClr val="A01965"/>
                </a:solidFill>
              </a:rPr>
              <a:t> Mose </a:t>
            </a:r>
            <a:r>
              <a:rPr lang="en-GB" sz="2000" b="1" dirty="0" err="1">
                <a:solidFill>
                  <a:srgbClr val="A01965"/>
                </a:solidFill>
              </a:rPr>
              <a:t>na</a:t>
            </a:r>
            <a:r>
              <a:rPr lang="en-GB" sz="2000" b="1" dirty="0">
                <a:solidFill>
                  <a:srgbClr val="A01965"/>
                </a:solidFill>
              </a:rPr>
              <a:t> Aroni (Kuva</a:t>
            </a:r>
            <a:r>
              <a:rPr lang="en" sz="2000" b="1" dirty="0">
                <a:solidFill>
                  <a:srgbClr val="A01965"/>
                </a:solidFill>
              </a:rPr>
              <a:t> 6:28–7:7)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9" y="126891"/>
            <a:ext cx="6156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Nkuko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Mose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yabitekerezaga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ntibyajyaga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koroha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Farawo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yemerera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Abisirayeli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kuva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muri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Egiputa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63335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001198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77024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865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6128421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F9681B-F0AB-259B-84AB-D8ADFEFCA87C}"/>
              </a:ext>
            </a:extLst>
          </p:cNvPr>
          <p:cNvSpPr txBox="1"/>
          <p:nvPr/>
        </p:nvSpPr>
        <p:spPr>
          <a:xfrm>
            <a:off x="101049" y="2768441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Icyifuzo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cyaratanzwe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cyaranzwe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habayeho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kwihorera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Mose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gitangaza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yakoze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…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gutenguhwa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6BE25D-91E0-4803-EE8F-1B4BDEE16497}"/>
              </a:ext>
            </a:extLst>
          </p:cNvPr>
          <p:cNvSpPr txBox="1"/>
          <p:nvPr/>
        </p:nvSpPr>
        <p:spPr>
          <a:xfrm>
            <a:off x="101049" y="1969482"/>
            <a:ext cx="61568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Bityo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ibyiringiro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by’ubwoko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bitangaza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byajyaga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guhatira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Farawo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kwemera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icyifuzo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cyabo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7DCA53-3BC7-8C4D-04E1-00D6C259A057}"/>
              </a:ext>
            </a:extLst>
          </p:cNvPr>
          <p:cNvSpPr txBox="1"/>
          <p:nvPr/>
        </p:nvSpPr>
        <p:spPr>
          <a:xfrm>
            <a:off x="101049" y="884773"/>
            <a:ext cx="61568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n’uwakwiyumvisha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byari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koroha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kurekura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imbaga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y’abantu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nk’aba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bakoraga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imirimo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Abanyegiputa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batashakaga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gukora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436E6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495926" y="1764357"/>
            <a:ext cx="6583800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GB" sz="66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ICYIFUZO: “REKA UBWOKO BWANJYE BUGENDE.”</a:t>
            </a:r>
            <a:endParaRPr lang="en" sz="6600" b="1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rgbClr val="FF4343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IGISUBIZO CYA FARAWO</a:t>
            </a:r>
            <a:endParaRPr lang="en" sz="4400" b="1" spc="300" dirty="0">
              <a:ln w="127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FFFF00"/>
                  </a:gs>
                  <a:gs pos="4000">
                    <a:srgbClr val="FFFF66"/>
                  </a:gs>
                  <a:gs pos="87000">
                    <a:srgbClr val="FFFFCC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195387" y="607516"/>
            <a:ext cx="9801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Farawo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arababwira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 </a:t>
            </a:r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nde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numvire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ndeke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Abisirayeli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Sinzi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ntabwo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narekura</a:t>
            </a:r>
            <a:r>
              <a:rPr lang="en-GB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Abisirayeli</a:t>
            </a:r>
            <a:r>
              <a:rPr lang="en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rgbClr val="EEC7EC"/>
                </a:solidFill>
                <a:effectLst>
                  <a:glow rad="127000">
                    <a:srgbClr val="2D0149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5:2)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2" y="1295353"/>
            <a:ext cx="635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Tutimose</a:t>
            </a:r>
            <a:r>
              <a:rPr lang="en-GB" sz="2000" b="1" dirty="0"/>
              <a:t> III </a:t>
            </a:r>
            <a:r>
              <a:rPr lang="en-GB" sz="2000" b="1" dirty="0" err="1"/>
              <a:t>yimitswe</a:t>
            </a:r>
            <a:r>
              <a:rPr lang="en-GB" sz="2000" b="1" dirty="0"/>
              <a:t> </a:t>
            </a:r>
            <a:r>
              <a:rPr lang="en-GB" sz="2000" b="1" dirty="0" err="1"/>
              <a:t>akiri</a:t>
            </a:r>
            <a:r>
              <a:rPr lang="en-GB" sz="2000" b="1" dirty="0"/>
              <a:t> </a:t>
            </a:r>
            <a:r>
              <a:rPr lang="en-GB" sz="2000" b="1" dirty="0" err="1"/>
              <a:t>umwana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Hacepisuti</a:t>
            </a:r>
            <a:r>
              <a:rPr lang="en-GB" sz="2000" b="1" dirty="0"/>
              <a:t> </a:t>
            </a:r>
            <a:r>
              <a:rPr lang="en-GB" sz="2000" b="1" dirty="0" err="1"/>
              <a:t>amubera</a:t>
            </a:r>
            <a:r>
              <a:rPr lang="en-GB" sz="2000" b="1" dirty="0"/>
              <a:t> </a:t>
            </a:r>
            <a:r>
              <a:rPr lang="en-GB" sz="2000" b="1" dirty="0" err="1"/>
              <a:t>umugabekazi</a:t>
            </a:r>
            <a:r>
              <a:rPr lang="en-GB" sz="2000" b="1" dirty="0"/>
              <a:t>, mu </a:t>
            </a:r>
            <a:r>
              <a:rPr lang="en-GB" sz="2000" b="1" dirty="0" err="1"/>
              <a:t>rwego</a:t>
            </a:r>
            <a:r>
              <a:rPr lang="en-GB" sz="2000" b="1" dirty="0"/>
              <a:t> </a:t>
            </a:r>
            <a:r>
              <a:rPr lang="en-GB" sz="2000" b="1" dirty="0" err="1"/>
              <a:t>rwo</a:t>
            </a:r>
            <a:r>
              <a:rPr lang="en-GB" sz="2000" b="1" dirty="0"/>
              <a:t> </a:t>
            </a:r>
            <a:r>
              <a:rPr lang="en-GB" sz="2000" b="1" dirty="0" err="1"/>
              <a:t>kuburizamo</a:t>
            </a:r>
            <a:r>
              <a:rPr lang="en-GB" sz="2000" b="1" dirty="0"/>
              <a:t> ko Mose </a:t>
            </a:r>
            <a:r>
              <a:rPr lang="en-GB" sz="2000" b="1" dirty="0" err="1"/>
              <a:t>yakwimikwa</a:t>
            </a:r>
            <a:r>
              <a:rPr lang="en-GB" sz="2000" b="1" dirty="0"/>
              <a:t> </a:t>
            </a:r>
            <a:r>
              <a:rPr lang="en-GB" sz="2000" b="1" dirty="0" err="1"/>
              <a:t>nka</a:t>
            </a:r>
            <a:r>
              <a:rPr lang="en-GB" sz="2000" b="1" dirty="0"/>
              <a:t> </a:t>
            </a:r>
            <a:r>
              <a:rPr lang="en-GB" sz="2000" b="1" dirty="0" err="1"/>
              <a:t>Farawo</a:t>
            </a:r>
            <a:r>
              <a:rPr lang="en-GB" sz="2000" b="1" dirty="0"/>
              <a:t>. Mose </a:t>
            </a:r>
            <a:r>
              <a:rPr lang="en-GB" sz="2000" b="1" dirty="0" err="1"/>
              <a:t>yahunze</a:t>
            </a:r>
            <a:r>
              <a:rPr lang="en-GB" sz="2000" b="1" dirty="0"/>
              <a:t> </a:t>
            </a:r>
            <a:r>
              <a:rPr lang="en-GB" sz="2000" b="1" dirty="0" err="1"/>
              <a:t>Egiputa</a:t>
            </a:r>
            <a:r>
              <a:rPr lang="en-GB" sz="2000" b="1" dirty="0"/>
              <a:t> </a:t>
            </a: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Tutimose</a:t>
            </a:r>
            <a:r>
              <a:rPr lang="en-GB" sz="2000" b="1" dirty="0"/>
              <a:t>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akiri</a:t>
            </a:r>
            <a:r>
              <a:rPr lang="en-GB" sz="2000" b="1" dirty="0"/>
              <a:t> </a:t>
            </a:r>
            <a:r>
              <a:rPr lang="en-GB" sz="2000" b="1" dirty="0" err="1"/>
              <a:t>ingimbi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8" y="4356405"/>
            <a:ext cx="3057525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3293342" y="5177743"/>
            <a:ext cx="635680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100" dirty="0" err="1"/>
              <a:t>Imyitwarire</a:t>
            </a:r>
            <a:r>
              <a:rPr lang="en-GB" sz="2000" b="1" spc="-100" dirty="0"/>
              <a:t> ye </a:t>
            </a:r>
            <a:r>
              <a:rPr lang="en-GB" sz="2000" b="1" spc="-100" dirty="0" err="1"/>
              <a:t>ikoreshwa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Byahishuwe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nk’imvugoshusho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gihugu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cy’u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Bufaransa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gihe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cy’impinduramatwara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yo</a:t>
            </a:r>
            <a:r>
              <a:rPr lang="en-GB" sz="2000" b="1" spc="-100" dirty="0"/>
              <a:t> mu </a:t>
            </a:r>
            <a:r>
              <a:rPr lang="en-GB" sz="2000" b="1" spc="-100" dirty="0" err="1"/>
              <a:t>kinyejana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cya</a:t>
            </a:r>
            <a:r>
              <a:rPr lang="en-GB" sz="2000" b="1" spc="-100" dirty="0"/>
              <a:t> 18 (Ibyahishuwe 11:8). </a:t>
            </a:r>
            <a:r>
              <a:rPr lang="en-GB" sz="2000" b="1" spc="-100" dirty="0" err="1"/>
              <a:t>Kimwe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na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Farawo</a:t>
            </a:r>
            <a:r>
              <a:rPr lang="en-GB" sz="2000" b="1" spc="-100" dirty="0"/>
              <a:t>, </a:t>
            </a:r>
            <a:r>
              <a:rPr lang="en-GB" sz="2000" b="1" spc="-100" dirty="0" err="1"/>
              <a:t>Repubulika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y’u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Bufaransa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yanzuye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kuvanaho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idini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kandi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itangaza</a:t>
            </a:r>
            <a:r>
              <a:rPr lang="en-GB" sz="2000" b="1" spc="-100" dirty="0"/>
              <a:t> ko </a:t>
            </a:r>
            <a:r>
              <a:rPr lang="en-GB" sz="2000" b="1" spc="-100" dirty="0" err="1"/>
              <a:t>ari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igihugu</a:t>
            </a:r>
            <a:r>
              <a:rPr lang="en-GB" sz="2000" b="1" spc="-100" dirty="0"/>
              <a:t> </a:t>
            </a:r>
            <a:r>
              <a:rPr lang="en-GB" sz="2000" b="1" spc="-100" dirty="0" err="1"/>
              <a:t>kitemera</a:t>
            </a:r>
            <a:r>
              <a:rPr lang="en-GB" sz="2000" b="1" spc="-100" dirty="0"/>
              <a:t> Imana</a:t>
            </a:r>
            <a:r>
              <a:rPr lang="en" sz="2000" b="1" spc="-100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93342" y="4088797"/>
            <a:ext cx="63568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Tutimose</a:t>
            </a:r>
            <a:r>
              <a:rPr lang="en-GB" sz="2000" b="1" dirty="0"/>
              <a:t> </a:t>
            </a:r>
            <a:r>
              <a:rPr lang="en-GB" sz="2000" b="1" dirty="0" err="1"/>
              <a:t>cyari</a:t>
            </a:r>
            <a:r>
              <a:rPr lang="en-GB" sz="2000" b="1" dirty="0"/>
              <a:t> </a:t>
            </a:r>
            <a:r>
              <a:rPr lang="en-GB" sz="2000" b="1" dirty="0" err="1"/>
              <a:t>ukugōrana</a:t>
            </a:r>
            <a:r>
              <a:rPr lang="en-GB" sz="2000" b="1" dirty="0"/>
              <a:t>, </a:t>
            </a:r>
            <a:r>
              <a:rPr lang="en-GB" sz="2000" b="1" dirty="0" err="1"/>
              <a:t>atari</a:t>
            </a:r>
            <a:r>
              <a:rPr lang="en-GB" sz="2000" b="1" dirty="0"/>
              <a:t> </a:t>
            </a:r>
            <a:r>
              <a:rPr lang="en-GB" sz="2000" b="1" dirty="0" err="1"/>
              <a:t>ukugōra</a:t>
            </a:r>
            <a:r>
              <a:rPr lang="en-GB" sz="2000" b="1" dirty="0"/>
              <a:t> Mose, </a:t>
            </a:r>
            <a:r>
              <a:rPr lang="en-GB" sz="2000" b="1" dirty="0" err="1"/>
              <a:t>ahubwo</a:t>
            </a:r>
            <a:r>
              <a:rPr lang="en-GB" sz="2000" b="1" dirty="0"/>
              <a:t> Imana </a:t>
            </a:r>
            <a:r>
              <a:rPr lang="en-GB" sz="2000" b="1" dirty="0" err="1"/>
              <a:t>ubwayo</a:t>
            </a:r>
            <a:r>
              <a:rPr lang="en-GB" sz="2000" b="1" dirty="0"/>
              <a:t>. Muri make, </a:t>
            </a:r>
            <a:r>
              <a:rPr lang="en-GB" sz="2000" b="1" dirty="0" err="1"/>
              <a:t>yarwanyaga</a:t>
            </a:r>
            <a:r>
              <a:rPr lang="en-GB" sz="2000" b="1" dirty="0"/>
              <a:t> </a:t>
            </a:r>
            <a:r>
              <a:rPr lang="en-GB" sz="2000" b="1" dirty="0" err="1"/>
              <a:t>ukubaho</a:t>
            </a:r>
            <a:r>
              <a:rPr lang="en-GB" sz="2000" b="1" dirty="0"/>
              <a:t> </a:t>
            </a:r>
            <a:r>
              <a:rPr lang="en-GB" sz="2000" b="1" dirty="0" err="1"/>
              <a:t>kw’Imana</a:t>
            </a:r>
            <a:r>
              <a:rPr lang="en-GB" sz="2000" b="1" dirty="0"/>
              <a:t> </a:t>
            </a:r>
            <a:r>
              <a:rPr lang="en-GB" sz="2000" b="1" dirty="0" err="1"/>
              <a:t>ubwako</a:t>
            </a:r>
            <a:r>
              <a:rPr lang="en" sz="2000" b="1" dirty="0"/>
              <a:t> (Kuva 5:2).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93342" y="2692075"/>
            <a:ext cx="6358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Nyuma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y’imyaka</a:t>
            </a:r>
            <a:r>
              <a:rPr lang="en-GB" sz="2000" b="1" spc="-70" dirty="0"/>
              <a:t> 40, Mose </a:t>
            </a:r>
            <a:r>
              <a:rPr lang="en-GB" sz="2000" b="1" spc="-70" dirty="0" err="1"/>
              <a:t>yasubiye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bikari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Farawo</a:t>
            </a:r>
            <a:r>
              <a:rPr lang="en-GB" sz="2000" b="1" spc="-70" dirty="0"/>
              <a:t>. Ese </a:t>
            </a:r>
            <a:r>
              <a:rPr lang="en-GB" sz="2000" b="1" spc="-70" dirty="0" err="1"/>
              <a:t>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azanywe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gusaba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uburenganzira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kwimikwa</a:t>
            </a:r>
            <a:r>
              <a:rPr lang="en-GB" sz="2000" b="1" spc="-70" dirty="0"/>
              <a:t>? Si </a:t>
            </a:r>
            <a:r>
              <a:rPr lang="en-GB" sz="2000" b="1" spc="-70" dirty="0" err="1"/>
              <a:t>byo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rwose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Icyifuzo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cyoroshye</a:t>
            </a:r>
            <a:r>
              <a:rPr lang="en" sz="2000" b="1" spc="-70" dirty="0"/>
              <a:t>: “</a:t>
            </a:r>
            <a:r>
              <a:rPr lang="en-GB" sz="2000" b="1" spc="-70" dirty="0" err="1"/>
              <a:t>Rekura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bwanjye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bugende</a:t>
            </a:r>
            <a:r>
              <a:rPr lang="en" sz="2000" b="1" spc="-70" dirty="0"/>
              <a:t>” (Kuva 5:1).</a:t>
            </a:r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0"/>
            <a:ext cx="80327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GB" sz="44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IGISUBIZO CYA RUBANDA</a:t>
            </a:r>
            <a:endParaRPr lang="en" sz="4400" b="1" dirty="0">
              <a:ln w="22225">
                <a:solidFill>
                  <a:srgbClr val="FF381D"/>
                </a:solidFill>
                <a:prstDash val="solid"/>
              </a:ln>
              <a:solidFill>
                <a:srgbClr val="FFBC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633323"/>
            <a:ext cx="803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Barababwira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bati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Uwiteka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abarebe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abacire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urubanza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mutumye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Farawo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n’abagaragu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batwanga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urunuka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mukabaha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inkota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kutwica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5:21)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Igihe</a:t>
            </a:r>
            <a:r>
              <a:rPr lang="en-GB" sz="2000" b="1" dirty="0"/>
              <a:t> Mose </a:t>
            </a:r>
            <a:r>
              <a:rPr lang="en-GB" sz="2000" b="1" dirty="0" err="1"/>
              <a:t>yakoreraga</a:t>
            </a:r>
            <a:r>
              <a:rPr lang="en-GB" sz="2000" b="1" dirty="0"/>
              <a:t> </a:t>
            </a:r>
            <a:r>
              <a:rPr lang="en-GB" sz="2000" b="1" dirty="0" err="1"/>
              <a:t>imbere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rubanda</a:t>
            </a:r>
            <a:r>
              <a:rPr lang="en-GB" sz="2000" b="1" dirty="0"/>
              <a:t> </a:t>
            </a:r>
            <a:r>
              <a:rPr lang="en-GB" sz="2000" b="1" dirty="0" err="1"/>
              <a:t>ibimenyetso</a:t>
            </a:r>
            <a:r>
              <a:rPr lang="en-GB" sz="2000" b="1" dirty="0"/>
              <a:t> Imana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yamuhaye</a:t>
            </a:r>
            <a:r>
              <a:rPr lang="en-GB" sz="2000" b="1" dirty="0"/>
              <a:t>, </a:t>
            </a:r>
            <a:r>
              <a:rPr lang="en-GB" sz="2000" b="1" dirty="0" err="1"/>
              <a:t>barizeye</a:t>
            </a:r>
            <a:r>
              <a:rPr lang="en-GB" sz="2000" b="1" dirty="0"/>
              <a:t> </a:t>
            </a:r>
            <a:r>
              <a:rPr lang="en-GB" sz="2000" b="1" dirty="0" err="1"/>
              <a:t>bararamya</a:t>
            </a:r>
            <a:r>
              <a:rPr lang="en-GB" sz="2000" b="1" dirty="0"/>
              <a:t> (Kuva 4:29–31). </a:t>
            </a:r>
            <a:r>
              <a:rPr lang="en-GB" sz="2000" b="1" dirty="0" err="1"/>
              <a:t>Dushobora</a:t>
            </a:r>
            <a:r>
              <a:rPr lang="en-GB" sz="2000" b="1" dirty="0"/>
              <a:t> </a:t>
            </a:r>
            <a:r>
              <a:rPr lang="en-GB" sz="2000" b="1" dirty="0" err="1"/>
              <a:t>kwiyumvisha</a:t>
            </a:r>
            <a:r>
              <a:rPr lang="en-GB" sz="2000" b="1" dirty="0"/>
              <a:t> </a:t>
            </a:r>
            <a:r>
              <a:rPr lang="en-GB" sz="2000" b="1" dirty="0" err="1"/>
              <a:t>ukuntu</a:t>
            </a:r>
            <a:r>
              <a:rPr lang="en-GB" sz="2000" b="1" dirty="0"/>
              <a:t> </a:t>
            </a:r>
            <a:r>
              <a:rPr lang="en-GB" sz="2000" b="1" dirty="0" err="1"/>
              <a:t>bategerezanyije</a:t>
            </a:r>
            <a:r>
              <a:rPr lang="en-GB" sz="2000" b="1" dirty="0"/>
              <a:t> </a:t>
            </a:r>
            <a:r>
              <a:rPr lang="en-GB" sz="2000" b="1" dirty="0" err="1"/>
              <a:t>amatsiko</a:t>
            </a:r>
            <a:r>
              <a:rPr lang="en-GB" sz="2000" b="1" dirty="0"/>
              <a:t> </a:t>
            </a: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cya</a:t>
            </a:r>
            <a:r>
              <a:rPr lang="en-GB" sz="2000" b="1" dirty="0"/>
              <a:t> </a:t>
            </a:r>
            <a:r>
              <a:rPr lang="en-GB" sz="2000" b="1" dirty="0" err="1"/>
              <a:t>Farawo</a:t>
            </a:r>
            <a:r>
              <a:rPr lang="en-GB" sz="2000" b="1" dirty="0"/>
              <a:t> </a:t>
            </a:r>
            <a:r>
              <a:rPr lang="en-GB" sz="2000" b="1" dirty="0" err="1"/>
              <a:t>kubyo</a:t>
            </a:r>
            <a:r>
              <a:rPr lang="en-GB" sz="2000" b="1" dirty="0"/>
              <a:t> </a:t>
            </a:r>
            <a:r>
              <a:rPr lang="en-GB" sz="2000" b="1" dirty="0" err="1"/>
              <a:t>basabye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139012" y="2610683"/>
            <a:ext cx="4945023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9" y="2610683"/>
            <a:ext cx="69488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Igisubizo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cyari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giteye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ukundi</a:t>
            </a:r>
            <a:r>
              <a:rPr lang="en-GB" sz="2000" b="1" spc="-70" dirty="0"/>
              <a:t>. </a:t>
            </a:r>
            <a:r>
              <a:rPr lang="en-GB" sz="2000" b="1" spc="-70" dirty="0" err="1"/>
              <a:t>Farawo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ntiyanze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icyifuzo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ahubwo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yabahatiye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gukora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uburetwa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atanabahaye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ibikoresho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nkenerwa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kandi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basabwa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kwerekana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umusaruro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nk’uw’igihe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bagihabwa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ibikoresho</a:t>
            </a:r>
            <a:r>
              <a:rPr lang="en-GB" sz="2000" b="1" spc="-70" dirty="0"/>
              <a:t> (Kuva 5:6–8). </a:t>
            </a:r>
            <a:r>
              <a:rPr lang="en-GB" sz="2000" b="1" spc="-70" dirty="0" err="1"/>
              <a:t>Urwitwazo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gushyiraho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itegeko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ridafite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ishingiro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rwari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uruhe</a:t>
            </a:r>
            <a:r>
              <a:rPr lang="en" sz="2000" b="1" spc="-70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9" y="5549949"/>
            <a:ext cx="6948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Igihe</a:t>
            </a:r>
            <a:r>
              <a:rPr lang="en-GB" sz="2000" b="1" dirty="0"/>
              <a:t> </a:t>
            </a:r>
            <a:r>
              <a:rPr lang="en-GB" sz="2000" b="1" dirty="0" err="1"/>
              <a:t>bafatwaga</a:t>
            </a:r>
            <a:r>
              <a:rPr lang="en-GB" sz="2000" b="1" dirty="0"/>
              <a:t> </a:t>
            </a:r>
            <a:r>
              <a:rPr lang="en-GB" sz="2000" b="1" dirty="0" err="1"/>
              <a:t>nabi</a:t>
            </a:r>
            <a:r>
              <a:rPr lang="en-GB" sz="2000" b="1" dirty="0"/>
              <a:t>, </a:t>
            </a:r>
            <a:r>
              <a:rPr lang="en-GB" sz="2000" b="1" dirty="0" err="1"/>
              <a:t>abakoresha</a:t>
            </a:r>
            <a:r>
              <a:rPr lang="en-GB" sz="2000" b="1" dirty="0"/>
              <a:t> </a:t>
            </a:r>
            <a:r>
              <a:rPr lang="en-GB" sz="2000" b="1" dirty="0" err="1"/>
              <a:t>bagejeje</a:t>
            </a:r>
            <a:r>
              <a:rPr lang="en-GB" sz="2000" b="1" dirty="0"/>
              <a:t> </a:t>
            </a:r>
            <a:r>
              <a:rPr lang="en-GB" sz="2000" b="1" dirty="0" err="1"/>
              <a:t>ugutaka</a:t>
            </a:r>
            <a:r>
              <a:rPr lang="en-GB" sz="2000" b="1" dirty="0"/>
              <a:t> </a:t>
            </a:r>
            <a:r>
              <a:rPr lang="en-GB" sz="2000" b="1" dirty="0" err="1"/>
              <a:t>kwabo</a:t>
            </a:r>
            <a:r>
              <a:rPr lang="en-GB" sz="2000" b="1" dirty="0"/>
              <a:t> </a:t>
            </a:r>
            <a:r>
              <a:rPr lang="en-GB" sz="2000" b="1" dirty="0" err="1"/>
              <a:t>kuri</a:t>
            </a:r>
            <a:r>
              <a:rPr lang="en-GB" sz="2000" b="1" dirty="0"/>
              <a:t> </a:t>
            </a:r>
            <a:r>
              <a:rPr lang="en-GB" sz="2000" b="1" dirty="0" err="1"/>
              <a:t>Farawo</a:t>
            </a:r>
            <a:r>
              <a:rPr lang="en-GB" sz="2000" b="1" dirty="0"/>
              <a:t>,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ntibitabwaho</a:t>
            </a:r>
            <a:r>
              <a:rPr lang="en-GB" sz="2000" b="1" dirty="0"/>
              <a:t>. </a:t>
            </a:r>
            <a:r>
              <a:rPr lang="en-GB" sz="2000" b="1" dirty="0" err="1"/>
              <a:t>Bahise</a:t>
            </a:r>
            <a:r>
              <a:rPr lang="en-GB" sz="2000" b="1" dirty="0"/>
              <a:t> </a:t>
            </a:r>
            <a:r>
              <a:rPr lang="en-GB" sz="2000" b="1" dirty="0" err="1"/>
              <a:t>bahindukirira</a:t>
            </a:r>
            <a:r>
              <a:rPr lang="en-GB" sz="2000" b="1" dirty="0"/>
              <a:t> Mose </a:t>
            </a:r>
            <a:r>
              <a:rPr lang="en-GB" sz="2000" b="1" dirty="0" err="1"/>
              <a:t>na</a:t>
            </a:r>
            <a:r>
              <a:rPr lang="en-GB" sz="2000" b="1" dirty="0"/>
              <a:t> Aroni, </a:t>
            </a:r>
            <a:r>
              <a:rPr lang="en-GB" sz="2000" b="1" dirty="0" err="1"/>
              <a:t>babashinja</a:t>
            </a:r>
            <a:r>
              <a:rPr lang="en-GB" sz="2000" b="1" dirty="0"/>
              <a:t> ko </a:t>
            </a:r>
            <a:r>
              <a:rPr lang="en-GB" sz="2000" b="1" dirty="0" err="1"/>
              <a:t>babateje</a:t>
            </a:r>
            <a:r>
              <a:rPr lang="en-GB" sz="2000" b="1" dirty="0"/>
              <a:t> </a:t>
            </a:r>
            <a:r>
              <a:rPr lang="en-GB" sz="2000" b="1" dirty="0" err="1"/>
              <a:t>ibihe</a:t>
            </a:r>
            <a:r>
              <a:rPr lang="en-GB" sz="2000" b="1" dirty="0"/>
              <a:t> </a:t>
            </a:r>
            <a:r>
              <a:rPr lang="en-GB" sz="2000" b="1" dirty="0" err="1"/>
              <a:t>birushijeho</a:t>
            </a:r>
            <a:r>
              <a:rPr lang="en-GB" sz="2000" b="1" dirty="0"/>
              <a:t> </a:t>
            </a:r>
            <a:r>
              <a:rPr lang="en-GB" sz="2000" b="1" dirty="0" err="1"/>
              <a:t>kuba</a:t>
            </a:r>
            <a:r>
              <a:rPr lang="en-GB" sz="2000" b="1" dirty="0"/>
              <a:t> </a:t>
            </a:r>
            <a:r>
              <a:rPr lang="en-GB" sz="2000" b="1" dirty="0" err="1"/>
              <a:t>bibi</a:t>
            </a:r>
            <a:r>
              <a:rPr lang="en-GB" sz="2000" b="1" dirty="0"/>
              <a:t> </a:t>
            </a:r>
            <a:r>
              <a:rPr lang="en" sz="2000" b="1" dirty="0"/>
              <a:t>(Kuva 5:20–21).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9" y="4241899"/>
            <a:ext cx="69488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/>
              <a:t>Uko </a:t>
            </a:r>
            <a:r>
              <a:rPr lang="en-GB" sz="2000" b="1" spc="-70" dirty="0" err="1"/>
              <a:t>Tutimose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yabivuze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ngo</a:t>
            </a:r>
            <a:r>
              <a:rPr lang="en-GB" sz="2000" b="1" spc="-70" dirty="0"/>
              <a:t> Mose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Aroni </a:t>
            </a:r>
            <a:r>
              <a:rPr lang="en-GB" sz="2000" b="1" spc="-70" dirty="0" err="1"/>
              <a:t>babahaye</a:t>
            </a:r>
            <a:r>
              <a:rPr lang="en-GB" sz="2000" b="1" spc="-70" dirty="0"/>
              <a:t> “</a:t>
            </a:r>
            <a:r>
              <a:rPr lang="en-GB" sz="2000" b="1" spc="-70" dirty="0" err="1"/>
              <a:t>kuruhuka</a:t>
            </a:r>
            <a:r>
              <a:rPr lang="en-GB" sz="2000" b="1" spc="-70" dirty="0"/>
              <a:t> [</a:t>
            </a:r>
            <a:r>
              <a:rPr lang="en-GB" sz="2000" b="1" i="1" spc="-70" dirty="0"/>
              <a:t>shabbat</a:t>
            </a:r>
            <a:r>
              <a:rPr lang="en-GB" sz="2000" b="1" spc="-70" dirty="0"/>
              <a:t>] </a:t>
            </a:r>
            <a:r>
              <a:rPr lang="en-GB" sz="2000" b="1" spc="-70" dirty="0" err="1"/>
              <a:t>imirimo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yabo</a:t>
            </a:r>
            <a:r>
              <a:rPr lang="en-GB" sz="2000" b="1" spc="-70" dirty="0"/>
              <a:t>” (Kuva 5:5). Niba </a:t>
            </a:r>
            <a:r>
              <a:rPr lang="en-GB" sz="2000" b="1" spc="-70" dirty="0" err="1"/>
              <a:t>barabonye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umwanya</a:t>
            </a:r>
            <a:r>
              <a:rPr lang="en-GB" sz="2000" b="1" spc="-70" dirty="0"/>
              <a:t> wo </a:t>
            </a:r>
            <a:r>
              <a:rPr lang="en-GB" sz="2000" b="1" spc="-70" dirty="0" err="1"/>
              <a:t>kuvuga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iby’idini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n’umudendezo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nuko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bari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kubona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umwanya</a:t>
            </a:r>
            <a:r>
              <a:rPr lang="en-GB" sz="2000" b="1" spc="-70" dirty="0"/>
              <a:t> wo </a:t>
            </a:r>
            <a:r>
              <a:rPr lang="en-GB" sz="2000" b="1" spc="-70" dirty="0" err="1"/>
              <a:t>gushakisha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inganagano</a:t>
            </a:r>
            <a:r>
              <a:rPr lang="en" sz="2000" b="1" spc="-70" dirty="0"/>
              <a:t> (Kuva 5:9, 17).</a:t>
            </a:r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-GB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IGISUBIZO CY’IMANA</a:t>
            </a:r>
            <a:endParaRPr lang="en" sz="4800" b="1" spc="300" dirty="0">
              <a:ln/>
              <a:gradFill>
                <a:gsLst>
                  <a:gs pos="0">
                    <a:schemeClr val="accent5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chemeClr>
                  </a:gs>
                  <a:gs pos="45000">
                    <a:schemeClr val="accent5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chemeClr>
                  </a:gs>
                  <a:gs pos="53000">
                    <a:schemeClr val="accent6"/>
                  </a:gs>
                  <a:gs pos="100000">
                    <a:schemeClr val="accent6"/>
                  </a:gs>
                </a:gsLst>
                <a:lin ang="5400000" scaled="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674191"/>
            <a:ext cx="120015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abwira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Mose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‘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Uhereye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none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uzabona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ibyo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nzagirira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Farawo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Azabarekura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bagende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abyemejwe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n’amaboko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menshi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kandi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kwirukana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azabirukana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gihugu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cye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bw’ayo</a:t>
            </a:r>
            <a:r>
              <a:rPr lang="en-GB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b="1" spc="-9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maboko</a:t>
            </a:r>
            <a:r>
              <a:rPr lang="en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.’” </a:t>
            </a:r>
            <a:r>
              <a:rPr lang="en" sz="1400" b="1" spc="-9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(Kuva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217386" y="1369815"/>
            <a:ext cx="9065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Farawo</a:t>
            </a:r>
            <a:r>
              <a:rPr lang="en-GB" sz="2000" b="1" dirty="0"/>
              <a:t> </a:t>
            </a:r>
            <a:r>
              <a:rPr lang="en-GB" sz="2000" b="1" dirty="0" err="1"/>
              <a:t>arakarira</a:t>
            </a:r>
            <a:r>
              <a:rPr lang="en-GB" sz="2000" b="1" dirty="0"/>
              <a:t> Mose. </a:t>
            </a:r>
            <a:r>
              <a:rPr lang="en-GB" sz="2000" b="1" dirty="0" err="1"/>
              <a:t>Abantu</a:t>
            </a:r>
            <a:r>
              <a:rPr lang="en-GB" sz="2000" b="1" dirty="0"/>
              <a:t> </a:t>
            </a:r>
            <a:r>
              <a:rPr lang="en-GB" sz="2000" b="1" dirty="0" err="1"/>
              <a:t>barakarira</a:t>
            </a:r>
            <a:r>
              <a:rPr lang="en-GB" sz="2000" b="1" dirty="0"/>
              <a:t> Mose. Mose… </a:t>
            </a:r>
            <a:r>
              <a:rPr lang="en-GB" sz="2000" b="1" dirty="0" err="1"/>
              <a:t>ntabwo</a:t>
            </a:r>
            <a:r>
              <a:rPr lang="en-GB" sz="2000" b="1" dirty="0"/>
              <a:t> </a:t>
            </a:r>
            <a:r>
              <a:rPr lang="en-GB" sz="2000" b="1" dirty="0" err="1"/>
              <a:t>yarakaye</a:t>
            </a:r>
            <a:r>
              <a:rPr lang="en-GB" sz="2000" b="1" dirty="0"/>
              <a:t>, </a:t>
            </a:r>
            <a:r>
              <a:rPr lang="en-GB" sz="2000" b="1" dirty="0" err="1"/>
              <a:t>ariko</a:t>
            </a:r>
            <a:r>
              <a:rPr lang="en-GB" sz="2000" b="1" dirty="0"/>
              <a:t> </a:t>
            </a:r>
            <a:r>
              <a:rPr lang="en-GB" sz="2000" b="1" dirty="0" err="1"/>
              <a:t>yarumiwe</a:t>
            </a:r>
            <a:r>
              <a:rPr lang="en-GB" sz="2000" b="1" dirty="0"/>
              <a:t>, </a:t>
            </a:r>
            <a:r>
              <a:rPr lang="en-GB" sz="2000" b="1" dirty="0" err="1"/>
              <a:t>asubira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Mana </a:t>
            </a:r>
            <a:r>
              <a:rPr lang="en-GB" sz="2000" b="1" dirty="0" err="1"/>
              <a:t>ashidikanya</a:t>
            </a:r>
            <a:r>
              <a:rPr lang="en" sz="2000" b="1" dirty="0"/>
              <a:t>: “</a:t>
            </a:r>
            <a:r>
              <a:rPr lang="en-GB" sz="2000" b="1" dirty="0"/>
              <a:t>Mwami, </a:t>
            </a:r>
            <a:r>
              <a:rPr lang="en-GB" sz="2000" b="1" dirty="0" err="1"/>
              <a:t>ni</a:t>
            </a:r>
            <a:r>
              <a:rPr lang="en-GB" sz="2000" b="1" dirty="0"/>
              <a:t>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gitumye</a:t>
            </a:r>
            <a:r>
              <a:rPr lang="en-GB" sz="2000" b="1" dirty="0"/>
              <a:t> </a:t>
            </a:r>
            <a:r>
              <a:rPr lang="en-GB" sz="2000" b="1" dirty="0" err="1"/>
              <a:t>ugirira</a:t>
            </a:r>
            <a:r>
              <a:rPr lang="en-GB" sz="2000" b="1" dirty="0"/>
              <a:t> </a:t>
            </a:r>
            <a:r>
              <a:rPr lang="en-GB" sz="2000" b="1" dirty="0" err="1"/>
              <a:t>nabi</a:t>
            </a:r>
            <a:r>
              <a:rPr lang="en-GB" sz="2000" b="1" dirty="0"/>
              <a:t> </a:t>
            </a:r>
            <a:r>
              <a:rPr lang="en-GB" sz="2000" b="1" dirty="0" err="1"/>
              <a:t>ubwo</a:t>
            </a:r>
            <a:r>
              <a:rPr lang="en-GB" sz="2000" b="1" dirty="0"/>
              <a:t> </a:t>
            </a:r>
            <a:r>
              <a:rPr lang="en-GB" sz="2000" b="1" dirty="0" err="1"/>
              <a:t>bwoko</a:t>
            </a:r>
            <a:r>
              <a:rPr lang="en-GB" sz="2000" b="1" dirty="0"/>
              <a:t>? Ni </a:t>
            </a:r>
            <a:r>
              <a:rPr lang="en-GB" sz="2000" b="1" dirty="0" err="1"/>
              <a:t>iki</a:t>
            </a:r>
            <a:r>
              <a:rPr lang="en-GB" sz="2000" b="1" dirty="0"/>
              <a:t> </a:t>
            </a:r>
            <a:r>
              <a:rPr lang="en-GB" sz="2000" b="1" dirty="0" err="1"/>
              <a:t>cyaguteye</a:t>
            </a:r>
            <a:r>
              <a:rPr lang="en-GB" sz="2000" b="1" dirty="0"/>
              <a:t> </a:t>
            </a:r>
            <a:r>
              <a:rPr lang="en-GB" sz="2000" b="1" dirty="0" err="1"/>
              <a:t>kuntuma</a:t>
            </a:r>
            <a:r>
              <a:rPr lang="en" sz="2000" b="1" dirty="0"/>
              <a:t>?” (Kuva 5:22).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221183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07"/>
          <a:stretch>
            <a:fillRect/>
          </a:stretch>
        </p:blipFill>
        <p:spPr>
          <a:xfrm>
            <a:off x="9533086" y="1320521"/>
            <a:ext cx="2432304" cy="143549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17386" y="2385478"/>
            <a:ext cx="7267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Mutyo</a:t>
            </a:r>
            <a:r>
              <a:rPr lang="en-GB" sz="2000" b="1" dirty="0"/>
              <a:t> </a:t>
            </a:r>
            <a:r>
              <a:rPr lang="en-GB" sz="2000" b="1" dirty="0" err="1"/>
              <a:t>turebere</a:t>
            </a:r>
            <a:r>
              <a:rPr lang="en-GB" sz="2000" b="1" dirty="0"/>
              <a:t> </a:t>
            </a:r>
            <a:r>
              <a:rPr lang="en-GB" sz="2000" b="1" dirty="0" err="1"/>
              <a:t>hamwe</a:t>
            </a:r>
            <a:r>
              <a:rPr lang="en-GB" sz="2000" b="1" dirty="0"/>
              <a:t> </a:t>
            </a:r>
            <a:r>
              <a:rPr lang="en-GB" sz="2000" b="1" dirty="0" err="1"/>
              <a:t>igisubizo</a:t>
            </a:r>
            <a:r>
              <a:rPr lang="en-GB" sz="2000" b="1" dirty="0"/>
              <a:t> </a:t>
            </a:r>
            <a:r>
              <a:rPr lang="en-GB" sz="2000" b="1" dirty="0" err="1"/>
              <a:t>cy’Imana</a:t>
            </a:r>
            <a:r>
              <a:rPr lang="en-GB" sz="2000" b="1" dirty="0"/>
              <a:t> </a:t>
            </a:r>
            <a:r>
              <a:rPr lang="en" sz="2000" b="1" dirty="0"/>
              <a:t>(Kuva 6:1–8):</a:t>
            </a:r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IGISUBIZO CYA MOSE</a:t>
            </a:r>
            <a:endParaRPr lang="en" sz="4400" b="1" spc="300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1104899" y="687339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Mose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avugira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imbere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y’Uwiteka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Dore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Abisirayeli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ntibanyumviye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none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Farawo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aranyumvira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ate,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iminwa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yanjye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yanduye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nk’umubiri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utakebwe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?’”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(Kuva 6:12)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7" y="1426963"/>
            <a:ext cx="8591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Nyuma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y’amagambo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atera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ibyiringiro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y’Imana</a:t>
            </a:r>
            <a:r>
              <a:rPr lang="en-GB" sz="2000" b="1" spc="-70" dirty="0"/>
              <a:t>, Mose </a:t>
            </a:r>
            <a:r>
              <a:rPr lang="en-GB" sz="2000" b="1" spc="-70" dirty="0" err="1"/>
              <a:t>yongeye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kuvugana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n’ubwoko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ariko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ntibamwumva</a:t>
            </a:r>
            <a:r>
              <a:rPr lang="en-GB" sz="2000" b="1" spc="-70" dirty="0"/>
              <a:t> (Kuva 6:9). Imana </a:t>
            </a:r>
            <a:r>
              <a:rPr lang="en-GB" sz="2000" b="1" spc="-70" dirty="0" err="1"/>
              <a:t>yongeye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kumusaba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kuvugana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Farawo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asaba</a:t>
            </a:r>
            <a:r>
              <a:rPr lang="en-GB" sz="2000" b="1" spc="-70" dirty="0"/>
              <a:t> ko </a:t>
            </a:r>
            <a:r>
              <a:rPr lang="en-GB" sz="2000" b="1" spc="-70" dirty="0" err="1"/>
              <a:t>Abisirayeli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bahabwa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umudendezo</a:t>
            </a:r>
            <a:r>
              <a:rPr lang="en-GB" sz="2000" b="1" spc="-70" dirty="0"/>
              <a:t> </a:t>
            </a:r>
            <a:r>
              <a:rPr lang="en" sz="2000" b="1" spc="-70" dirty="0"/>
              <a:t>(Kuva 6:10–11).</a:t>
            </a:r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581939" y="4592025"/>
            <a:ext cx="76100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spc="-70" dirty="0" err="1"/>
              <a:t>Niduhura</a:t>
            </a:r>
            <a:r>
              <a:rPr lang="en-GB" sz="2000" b="1" spc="-70" dirty="0"/>
              <a:t> no </a:t>
            </a:r>
            <a:r>
              <a:rPr lang="en-GB" sz="2000" b="1" spc="-70" dirty="0" err="1"/>
              <a:t>gucika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intege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amagambo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Asafu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ajye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ahinduka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ayacu</a:t>
            </a:r>
            <a:r>
              <a:rPr lang="en" sz="2000" b="1" spc="-70" dirty="0"/>
              <a:t>: “</a:t>
            </a:r>
            <a:r>
              <a:rPr lang="en-GB" sz="2000" b="1" spc="-70" dirty="0"/>
              <a:t>Ariko none </a:t>
            </a:r>
            <a:r>
              <a:rPr lang="en-GB" sz="2000" b="1" spc="-70" dirty="0" err="1"/>
              <a:t>ndi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kumwe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nawe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iteka</a:t>
            </a:r>
            <a:r>
              <a:rPr lang="en-GB" sz="2000" b="1" spc="-70" dirty="0"/>
              <a:t>, </a:t>
            </a:r>
            <a:r>
              <a:rPr lang="en-GB" sz="2000" b="1" spc="-70" dirty="0" err="1"/>
              <a:t>Umfashe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ukuboko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kw’iburyo</a:t>
            </a:r>
            <a:r>
              <a:rPr lang="en" sz="2000" b="1" spc="-70" dirty="0"/>
              <a:t>. </a:t>
            </a:r>
            <a:r>
              <a:rPr lang="en-GB" sz="2000" b="1" spc="-70" dirty="0" err="1"/>
              <a:t>Uzanyoboza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ubwenge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bwawe</a:t>
            </a:r>
            <a:r>
              <a:rPr lang="en-GB" sz="2000" b="1" spc="-70" dirty="0"/>
              <a:t>, Kandi </a:t>
            </a:r>
            <a:r>
              <a:rPr lang="en-GB" sz="2000" b="1" spc="-70" dirty="0" err="1"/>
              <a:t>hanyuma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uzanyakirane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icyubahiro</a:t>
            </a:r>
            <a:r>
              <a:rPr lang="en" sz="2000" b="1" spc="-70" dirty="0"/>
              <a:t>. </a:t>
            </a:r>
            <a:r>
              <a:rPr lang="en-GB" sz="2000" b="1" spc="-70" dirty="0"/>
              <a:t>Ni </a:t>
            </a:r>
            <a:r>
              <a:rPr lang="en-GB" sz="2000" b="1" spc="-70" dirty="0" err="1"/>
              <a:t>nde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mfite</a:t>
            </a:r>
            <a:r>
              <a:rPr lang="en-GB" sz="2000" b="1" spc="-70" dirty="0"/>
              <a:t> mu </a:t>
            </a:r>
            <a:r>
              <a:rPr lang="en-GB" sz="2000" b="1" spc="-70" dirty="0" err="1"/>
              <a:t>ijuru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utari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wowe</a:t>
            </a:r>
            <a:r>
              <a:rPr lang="en-GB" sz="2000" b="1" spc="-70" dirty="0"/>
              <a:t>? Kandi mu </a:t>
            </a:r>
            <a:r>
              <a:rPr lang="en-GB" sz="2000" b="1" spc="-70" dirty="0" err="1"/>
              <a:t>isi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nta</a:t>
            </a:r>
            <a:r>
              <a:rPr lang="en-GB" sz="2000" b="1" spc="-70" dirty="0"/>
              <a:t> we </a:t>
            </a:r>
            <a:r>
              <a:rPr lang="en-GB" sz="2000" b="1" spc="-70" dirty="0" err="1"/>
              <a:t>nishimira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utari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wowe</a:t>
            </a:r>
            <a:r>
              <a:rPr lang="en" sz="2000" b="1" spc="-70" dirty="0"/>
              <a:t>. </a:t>
            </a:r>
            <a:r>
              <a:rPr lang="en-GB" sz="2000" b="1" spc="-70" dirty="0" err="1"/>
              <a:t>Umubiri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wanjye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n’umutima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wanjye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birashira</a:t>
            </a:r>
            <a:r>
              <a:rPr lang="en-GB" sz="2000" b="1" spc="-70" dirty="0"/>
              <a:t>, Ariko Imana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gitare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umutima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wanjye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uhungiraho</a:t>
            </a:r>
            <a:r>
              <a:rPr lang="en-GB" sz="2000" b="1" spc="-70" dirty="0"/>
              <a:t>, Kandi </a:t>
            </a:r>
            <a:r>
              <a:rPr lang="en-GB" sz="2000" b="1" spc="-70" dirty="0" err="1"/>
              <a:t>ni</a:t>
            </a:r>
            <a:r>
              <a:rPr lang="en-GB" sz="2000" b="1" spc="-70" dirty="0"/>
              <a:t> </a:t>
            </a:r>
            <a:r>
              <a:rPr lang="en-GB" sz="2000" b="1" spc="-70" dirty="0" err="1"/>
              <a:t>yo</a:t>
            </a:r>
            <a:r>
              <a:rPr lang="en-GB" sz="2000" b="1" spc="-70" dirty="0"/>
              <a:t> </a:t>
            </a:r>
            <a:r>
              <a:rPr lang="en-GB" sz="2000" b="1" spc="-70" dirty="0" err="1"/>
              <a:t>mugabane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wanjye</a:t>
            </a:r>
            <a:r>
              <a:rPr lang="en-GB" sz="2000" b="1" spc="-70" dirty="0"/>
              <a:t> </a:t>
            </a:r>
            <a:r>
              <a:rPr lang="en-GB" sz="2000" b="1" spc="-70" dirty="0" err="1"/>
              <a:t>iteka</a:t>
            </a:r>
            <a:r>
              <a:rPr lang="en-GB" sz="2000" b="1" spc="-70" dirty="0"/>
              <a:t> </a:t>
            </a:r>
            <a:r>
              <a:rPr lang="en-GB" sz="2000" b="1" spc="-70" dirty="0" err="1"/>
              <a:t>ryose</a:t>
            </a:r>
            <a:r>
              <a:rPr lang="en" sz="2000" b="1" spc="-70" dirty="0"/>
              <a:t>” (</a:t>
            </a:r>
            <a:r>
              <a:rPr lang="en" sz="2000" b="1" spc="-70" dirty="0" err="1"/>
              <a:t>Zaburi</a:t>
            </a:r>
            <a:r>
              <a:rPr lang="en" sz="2000" b="1" spc="-70" dirty="0"/>
              <a:t> </a:t>
            </a:r>
            <a:r>
              <a:rPr lang="en" sz="2000" b="1" spc="-70" dirty="0" err="1"/>
              <a:t>ya</a:t>
            </a:r>
            <a:r>
              <a:rPr lang="en" sz="2000" b="1" spc="-70" dirty="0"/>
              <a:t> 73:23–26).</a:t>
            </a:r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4209886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442899"/>
            <a:ext cx="85915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Mose </a:t>
            </a:r>
            <a:r>
              <a:rPr lang="en-GB" sz="2000" b="1" dirty="0" err="1"/>
              <a:t>yari</a:t>
            </a:r>
            <a:r>
              <a:rPr lang="en-GB" sz="2000" b="1" dirty="0"/>
              <a:t> </a:t>
            </a:r>
            <a:r>
              <a:rPr lang="en-GB" sz="2000" b="1" dirty="0" err="1"/>
              <a:t>yabuze</a:t>
            </a:r>
            <a:r>
              <a:rPr lang="en-GB" sz="2000" b="1" dirty="0"/>
              <a:t> </a:t>
            </a:r>
            <a:r>
              <a:rPr lang="en-GB" sz="2000" b="1" dirty="0" err="1"/>
              <a:t>icyo</a:t>
            </a:r>
            <a:r>
              <a:rPr lang="en-GB" sz="2000" b="1" dirty="0"/>
              <a:t> </a:t>
            </a:r>
            <a:r>
              <a:rPr lang="en-GB" sz="2000" b="1" dirty="0" err="1"/>
              <a:t>afata</a:t>
            </a:r>
            <a:r>
              <a:rPr lang="en-GB" sz="2000" b="1" dirty="0"/>
              <a:t>, </a:t>
            </a:r>
            <a:r>
              <a:rPr lang="en-GB" sz="2000" b="1" dirty="0" err="1"/>
              <a:t>yihebye</a:t>
            </a:r>
            <a:r>
              <a:rPr lang="en-GB" sz="2000" b="1" dirty="0"/>
              <a:t>, </a:t>
            </a:r>
            <a:r>
              <a:rPr lang="en-GB" sz="2000" b="1" dirty="0" err="1"/>
              <a:t>kandi</a:t>
            </a:r>
            <a:r>
              <a:rPr lang="en-GB" sz="2000" b="1" dirty="0"/>
              <a:t> </a:t>
            </a:r>
            <a:r>
              <a:rPr lang="en-GB" sz="2000" b="1" dirty="0" err="1"/>
              <a:t>yumva</a:t>
            </a:r>
            <a:r>
              <a:rPr lang="en-GB" sz="2000" b="1" dirty="0"/>
              <a:t> </a:t>
            </a:r>
            <a:r>
              <a:rPr lang="en-GB" sz="2000" b="1" dirty="0" err="1"/>
              <a:t>atengushywe</a:t>
            </a:r>
            <a:r>
              <a:rPr lang="en-GB" sz="2000" b="1" dirty="0"/>
              <a:t>. Ariko, </a:t>
            </a:r>
            <a:r>
              <a:rPr lang="en-GB" sz="2000" b="1" dirty="0" err="1"/>
              <a:t>kimwe</a:t>
            </a:r>
            <a:r>
              <a:rPr lang="en-GB" sz="2000" b="1" dirty="0"/>
              <a:t> </a:t>
            </a:r>
            <a:r>
              <a:rPr lang="en-GB" sz="2000" b="1" dirty="0" err="1"/>
              <a:t>n’abandi</a:t>
            </a:r>
            <a:r>
              <a:rPr lang="en-GB" sz="2000" b="1" dirty="0"/>
              <a:t> </a:t>
            </a:r>
            <a:r>
              <a:rPr lang="en-GB" sz="2000" b="1" dirty="0" err="1"/>
              <a:t>bantu</a:t>
            </a:r>
            <a:r>
              <a:rPr lang="en-GB" sz="2000" b="1" dirty="0"/>
              <a:t> </a:t>
            </a:r>
            <a:r>
              <a:rPr lang="en-GB" sz="2000" b="1" dirty="0" err="1"/>
              <a:t>bakomeye</a:t>
            </a:r>
            <a:r>
              <a:rPr lang="en-GB" sz="2000" b="1" dirty="0"/>
              <a:t> </a:t>
            </a:r>
            <a:r>
              <a:rPr lang="en-GB" sz="2000" b="1" dirty="0" err="1"/>
              <a:t>biyumvise</a:t>
            </a:r>
            <a:r>
              <a:rPr lang="en-GB" sz="2000" b="1" dirty="0"/>
              <a:t> </a:t>
            </a:r>
            <a:r>
              <a:rPr lang="en-GB" sz="2000" b="1" dirty="0" err="1"/>
              <a:t>batyo</a:t>
            </a:r>
            <a:r>
              <a:rPr lang="en-GB" sz="2000" b="1" dirty="0"/>
              <a:t>—</a:t>
            </a:r>
            <a:r>
              <a:rPr lang="en-GB" sz="2000" b="1" dirty="0" err="1"/>
              <a:t>nka</a:t>
            </a:r>
            <a:r>
              <a:rPr lang="en-GB" sz="2000" b="1" dirty="0"/>
              <a:t> </a:t>
            </a:r>
            <a:r>
              <a:rPr lang="en-GB" sz="2000" b="1" dirty="0" err="1"/>
              <a:t>Asafu</a:t>
            </a:r>
            <a:r>
              <a:rPr lang="en-GB" sz="2000" b="1" dirty="0"/>
              <a:t> </a:t>
            </a:r>
            <a:r>
              <a:rPr lang="en-GB" sz="2000" b="1" dirty="0" err="1"/>
              <a:t>na</a:t>
            </a:r>
            <a:r>
              <a:rPr lang="en-GB" sz="2000" b="1" dirty="0"/>
              <a:t> </a:t>
            </a:r>
            <a:r>
              <a:rPr lang="en-GB" sz="2000" b="1" dirty="0" err="1"/>
              <a:t>Yobu</a:t>
            </a:r>
            <a:r>
              <a:rPr lang="en-GB" sz="2000" b="1" dirty="0"/>
              <a:t>—</a:t>
            </a:r>
            <a:r>
              <a:rPr lang="en-GB" sz="2000" b="1" dirty="0" err="1"/>
              <a:t>ntiyigeze</a:t>
            </a:r>
            <a:r>
              <a:rPr lang="en-GB" sz="2000" b="1" dirty="0"/>
              <a:t> </a:t>
            </a:r>
            <a:r>
              <a:rPr lang="en-GB" sz="2000" b="1" dirty="0" err="1"/>
              <a:t>agamburura</a:t>
            </a:r>
            <a:r>
              <a:rPr lang="en-GB" sz="2000" b="1" dirty="0"/>
              <a:t>. Kwizera Imana </a:t>
            </a:r>
            <a:r>
              <a:rPr lang="en-GB" sz="2000" b="1" dirty="0" err="1"/>
              <a:t>kwe</a:t>
            </a:r>
            <a:r>
              <a:rPr lang="en-GB" sz="2000" b="1" dirty="0"/>
              <a:t> </a:t>
            </a:r>
            <a:r>
              <a:rPr lang="en-GB" sz="2000" b="1" dirty="0" err="1"/>
              <a:t>kwari</a:t>
            </a:r>
            <a:r>
              <a:rPr lang="en-GB" sz="2000" b="1" dirty="0"/>
              <a:t> </a:t>
            </a:r>
            <a:r>
              <a:rPr lang="en-GB" sz="2000" b="1" dirty="0" err="1"/>
              <a:t>gukomeye</a:t>
            </a:r>
            <a:r>
              <a:rPr lang="en-GB" sz="2000" b="1" dirty="0"/>
              <a:t> </a:t>
            </a:r>
            <a:r>
              <a:rPr lang="en-GB" sz="2000" b="1" dirty="0" err="1"/>
              <a:t>kuruta</a:t>
            </a:r>
            <a:r>
              <a:rPr lang="en-GB" sz="2000" b="1" dirty="0"/>
              <a:t> </a:t>
            </a:r>
            <a:r>
              <a:rPr lang="en-GB" sz="2000" b="1" dirty="0" err="1"/>
              <a:t>ibyiyumvo</a:t>
            </a:r>
            <a:r>
              <a:rPr lang="en-GB" sz="2000" b="1" dirty="0"/>
              <a:t> bye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42626"/>
            <a:ext cx="85915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Mose </a:t>
            </a:r>
            <a:r>
              <a:rPr lang="en-GB" sz="2000" b="1" dirty="0" err="1"/>
              <a:t>arabyanga</a:t>
            </a:r>
            <a:r>
              <a:rPr lang="en-GB" sz="2000" b="1" dirty="0"/>
              <a:t>, </a:t>
            </a:r>
            <a:r>
              <a:rPr lang="en-GB" sz="2000" b="1" dirty="0" err="1"/>
              <a:t>yongera</a:t>
            </a:r>
            <a:r>
              <a:rPr lang="en-GB" sz="2000" b="1" dirty="0"/>
              <a:t> </a:t>
            </a:r>
            <a:r>
              <a:rPr lang="en-GB" sz="2000" b="1" dirty="0" err="1"/>
              <a:t>kwerekana</a:t>
            </a:r>
            <a:r>
              <a:rPr lang="en-GB" sz="2000" b="1" dirty="0"/>
              <a:t> </a:t>
            </a:r>
            <a:r>
              <a:rPr lang="en-GB" sz="2000" b="1" dirty="0" err="1"/>
              <a:t>urwitwazo</a:t>
            </a:r>
            <a:r>
              <a:rPr lang="en-GB" sz="2000" b="1" dirty="0"/>
              <a:t> </a:t>
            </a:r>
            <a:r>
              <a:rPr lang="en-GB" sz="2000" b="1" dirty="0" err="1"/>
              <a:t>rwe</a:t>
            </a:r>
            <a:r>
              <a:rPr lang="en-GB" sz="2000" b="1" dirty="0"/>
              <a:t>: </a:t>
            </a:r>
            <a:r>
              <a:rPr lang="en-GB" sz="2000" b="1" dirty="0" err="1"/>
              <a:t>niba</a:t>
            </a:r>
            <a:r>
              <a:rPr lang="en-GB" sz="2000" b="1" dirty="0"/>
              <a:t> </a:t>
            </a:r>
            <a:r>
              <a:rPr lang="en-GB" sz="2000" b="1" dirty="0" err="1"/>
              <a:t>ubwoko</a:t>
            </a:r>
            <a:r>
              <a:rPr lang="en-GB" sz="2000" b="1" dirty="0"/>
              <a:t> </a:t>
            </a:r>
            <a:r>
              <a:rPr lang="en-GB" sz="2000" b="1" dirty="0" err="1"/>
              <a:t>bwanjye</a:t>
            </a:r>
            <a:r>
              <a:rPr lang="en-GB" sz="2000" b="1" dirty="0"/>
              <a:t> </a:t>
            </a:r>
            <a:r>
              <a:rPr lang="en-GB" sz="2000" b="1" dirty="0" err="1"/>
              <a:t>butanyumva</a:t>
            </a:r>
            <a:r>
              <a:rPr lang="en-GB" sz="2000" b="1" dirty="0"/>
              <a:t>, </a:t>
            </a:r>
            <a:r>
              <a:rPr lang="en-GB" sz="2000" b="1" dirty="0" err="1"/>
              <a:t>Farawo</a:t>
            </a:r>
            <a:r>
              <a:rPr lang="en-GB" sz="2000" b="1" dirty="0"/>
              <a:t> </a:t>
            </a:r>
            <a:r>
              <a:rPr lang="en-GB" sz="2000" b="1" dirty="0" err="1"/>
              <a:t>azanyumva</a:t>
            </a:r>
            <a:r>
              <a:rPr lang="en-GB" sz="2000" b="1" dirty="0"/>
              <a:t> ate, </a:t>
            </a:r>
            <a:r>
              <a:rPr lang="en-GB" sz="2000" b="1" dirty="0" err="1"/>
              <a:t>nimvuga</a:t>
            </a:r>
            <a:r>
              <a:rPr lang="en-GB" sz="2000" b="1" dirty="0"/>
              <a:t> </a:t>
            </a:r>
            <a:r>
              <a:rPr lang="en-GB" sz="2000" b="1" dirty="0" err="1"/>
              <a:t>nabi</a:t>
            </a:r>
            <a:r>
              <a:rPr lang="en-GB" sz="2000" b="1" dirty="0"/>
              <a:t> </a:t>
            </a:r>
            <a:r>
              <a:rPr lang="en-GB" sz="2000" b="1" dirty="0" err="1"/>
              <a:t>ntyo</a:t>
            </a:r>
            <a:r>
              <a:rPr lang="en-GB" sz="2000" b="1" dirty="0"/>
              <a:t>?</a:t>
            </a:r>
            <a:br>
              <a:rPr lang="es-ES" sz="2000" b="1" dirty="0"/>
            </a:br>
            <a:r>
              <a:rPr lang="en" sz="2000" b="1" dirty="0"/>
              <a:t>(Kuva 6:12).</a:t>
            </a:r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88453" y="2116782"/>
            <a:ext cx="6343648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URUHARE RWA MOSE NA ARONI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1209</Words>
  <Application>Microsoft Office PowerPoint</Application>
  <PresentationFormat>Panorámica</PresentationFormat>
  <Paragraphs>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86</cp:revision>
  <dcterms:created xsi:type="dcterms:W3CDTF">2025-06-22T14:18:26Z</dcterms:created>
  <dcterms:modified xsi:type="dcterms:W3CDTF">2025-07-15T06:24:08Z</dcterms:modified>
</cp:coreProperties>
</file>