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21"/>
  </p:notesMasterIdLst>
  <p:sldIdLst>
    <p:sldId id="295" r:id="rId3"/>
    <p:sldId id="317" r:id="rId4"/>
    <p:sldId id="257" r:id="rId5"/>
    <p:sldId id="298" r:id="rId6"/>
    <p:sldId id="259" r:id="rId7"/>
    <p:sldId id="260" r:id="rId8"/>
    <p:sldId id="292" r:id="rId9"/>
    <p:sldId id="297" r:id="rId10"/>
    <p:sldId id="300" r:id="rId11"/>
    <p:sldId id="311" r:id="rId12"/>
    <p:sldId id="312" r:id="rId13"/>
    <p:sldId id="304" r:id="rId14"/>
    <p:sldId id="313" r:id="rId15"/>
    <p:sldId id="314" r:id="rId16"/>
    <p:sldId id="315" r:id="rId17"/>
    <p:sldId id="308" r:id="rId18"/>
    <p:sldId id="316" r:id="rId19"/>
    <p:sldId id="291" r:id="rId20"/>
  </p:sldIdLst>
  <p:sldSz cx="12192000" cy="6858000"/>
  <p:notesSz cx="6858000" cy="9144000"/>
  <p:embeddedFontLst>
    <p:embeddedFont>
      <p:font typeface="Comic Sans MS" panose="030F0702030302020204" pitchFamily="66" charset="0"/>
      <p:regular r:id="rId22"/>
      <p:bold r:id="rId23"/>
      <p:italic r:id="rId24"/>
      <p:boldItalic r:id="rId25"/>
    </p:embeddedFont>
    <p:embeddedFont>
      <p:font typeface="Constantia" panose="02030602050306030303" pitchFamily="18" charset="0"/>
      <p:regular r:id="rId26"/>
      <p:bold r:id="rId27"/>
      <p:italic r:id="rId28"/>
      <p:boldItalic r:id="rId29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26A6D"/>
    <a:srgbClr val="AE4522"/>
    <a:srgbClr val="F6F3FF"/>
    <a:srgbClr val="2254AE"/>
    <a:srgbClr val="EABDB4"/>
    <a:srgbClr val="C74F36"/>
    <a:srgbClr val="8443EC"/>
    <a:srgbClr val="E400EA"/>
    <a:srgbClr val="FEB3FF"/>
    <a:srgbClr val="D7D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51" autoAdjust="0"/>
    <p:restoredTop sz="94646"/>
  </p:normalViewPr>
  <p:slideViewPr>
    <p:cSldViewPr snapToGrid="0">
      <p:cViewPr varScale="1">
        <p:scale>
          <a:sx n="33" d="100"/>
          <a:sy n="33" d="100"/>
        </p:scale>
        <p:origin x="138" y="14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diagrams/_rels/data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70.jpe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9.jpe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51.jpe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4.jpe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57.jpe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60.jpe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63.jpeg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64.jpeg"/></Relationships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image" Target="../media/image67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diagrams/_rels/drawing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70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9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51.jpe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4.jpe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57.jpe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60.jpe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63.jpeg"/></Relationships>
</file>

<file path=ppt/diagram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64.jpeg"/></Relationships>
</file>

<file path=ppt/diagrams/_rels/drawing9.xml.rels><?xml version="1.0" encoding="UTF-8" standalone="yes"?>
<Relationships xmlns="http://schemas.openxmlformats.org/package/2006/relationships"><Relationship Id="rId1" Type="http://schemas.openxmlformats.org/officeDocument/2006/relationships/image" Target="../media/image6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40BAB67-2500-4EB8-9E8E-C3BE8A56A865}" type="doc">
      <dgm:prSet loTypeId="urn:microsoft.com/office/officeart/2008/layout/HexagonCluster" loCatId="pictur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444280-FCAB-4A5A-8B86-9D46FC3EBCA7}">
      <dgm:prSet custT="1"/>
      <dgm:spPr>
        <a:solidFill>
          <a:srgbClr val="5A7ED7"/>
        </a:solidFill>
      </dgm:spPr>
      <dgm:t>
        <a:bodyPr/>
        <a:lstStyle/>
        <a:p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Hapi: </a:t>
          </a:r>
          <a:r>
            <a:rPr lang="en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ikigirwa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-mana </a:t>
          </a:r>
          <a:r>
            <a:rPr lang="en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cya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Nili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8A8581-FFAD-4B13-9B52-0305C57B24D5}" type="sibTrans" cxnId="{30E30401-B688-4274-913C-E4B736DBC061}">
      <dgm:prSet/>
      <dgm:spPr>
        <a:blipFill dpi="0"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5A7ED7"/>
          </a:solidFill>
        </a:ln>
      </dgm:spPr>
      <dgm:t>
        <a:bodyPr/>
        <a:lstStyle/>
        <a:p>
          <a:endParaRPr lang="es-ES"/>
        </a:p>
      </dgm:t>
    </dgm:pt>
    <dgm:pt modelId="{ABB2160C-6E6D-4542-AF60-6496D5304CC0}" type="parTrans" cxnId="{30E30401-B688-4274-913C-E4B736DBC061}">
      <dgm:prSet/>
      <dgm:spPr/>
      <dgm:t>
        <a:bodyPr/>
        <a:lstStyle/>
        <a:p>
          <a:endParaRPr lang="es-ES"/>
        </a:p>
      </dgm:t>
    </dgm:pt>
    <dgm:pt modelId="{1A33D1AD-6088-4A4C-BE9B-65F89809F9B9}" type="pres">
      <dgm:prSet presAssocID="{A40BAB67-2500-4EB8-9E8E-C3BE8A56A865}" presName="Name0" presStyleCnt="0">
        <dgm:presLayoutVars>
          <dgm:chMax val="21"/>
          <dgm:chPref val="21"/>
        </dgm:presLayoutVars>
      </dgm:prSet>
      <dgm:spPr/>
    </dgm:pt>
    <dgm:pt modelId="{810CEB2D-B67E-4FE0-8E54-1B70430A0CE9}" type="pres">
      <dgm:prSet presAssocID="{83444280-FCAB-4A5A-8B86-9D46FC3EBCA7}" presName="text1" presStyleCnt="0"/>
      <dgm:spPr/>
    </dgm:pt>
    <dgm:pt modelId="{541A2A98-DADA-493E-AA67-012FA271BC58}" type="pres">
      <dgm:prSet presAssocID="{83444280-FCAB-4A5A-8B86-9D46FC3EBCA7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B62EC72A-3A78-4D94-AE52-BD9F9F524F23}" type="pres">
      <dgm:prSet presAssocID="{83444280-FCAB-4A5A-8B86-9D46FC3EBCA7}" presName="textaccent1" presStyleCnt="0"/>
      <dgm:spPr/>
    </dgm:pt>
    <dgm:pt modelId="{4003989A-EAE1-47D4-B0F1-272D4DE7EFDC}" type="pres">
      <dgm:prSet presAssocID="{83444280-FCAB-4A5A-8B86-9D46FC3EBCA7}" presName="accentRepeatNode" presStyleLbl="solidAlignAcc1" presStyleIdx="0" presStyleCnt="2"/>
      <dgm:spPr/>
    </dgm:pt>
    <dgm:pt modelId="{15264BFF-E96E-451D-9BBF-9874B747991F}" type="pres">
      <dgm:prSet presAssocID="{108A8581-FFAD-4B13-9B52-0305C57B24D5}" presName="image1" presStyleCnt="0"/>
      <dgm:spPr/>
    </dgm:pt>
    <dgm:pt modelId="{55665AE2-B3CF-4701-AD26-BB2DC9BB3BC9}" type="pres">
      <dgm:prSet presAssocID="{108A8581-FFAD-4B13-9B52-0305C57B24D5}" presName="imageRepeatNode" presStyleLbl="alignAcc1" presStyleIdx="0" presStyleCnt="1"/>
      <dgm:spPr/>
    </dgm:pt>
    <dgm:pt modelId="{5898163C-218A-4B45-A3CF-234AD7519FD8}" type="pres">
      <dgm:prSet presAssocID="{108A8581-FFAD-4B13-9B52-0305C57B24D5}" presName="imageaccent1" presStyleCnt="0"/>
      <dgm:spPr/>
    </dgm:pt>
    <dgm:pt modelId="{EEB6D9FE-3D47-461C-B945-D3B867989DA2}" type="pres">
      <dgm:prSet presAssocID="{108A8581-FFAD-4B13-9B52-0305C57B24D5}" presName="accentRepeatNode" presStyleLbl="solidAlignAcc1" presStyleIdx="1" presStyleCnt="2"/>
      <dgm:spPr/>
    </dgm:pt>
  </dgm:ptLst>
  <dgm:cxnLst>
    <dgm:cxn modelId="{30E30401-B688-4274-913C-E4B736DBC061}" srcId="{A40BAB67-2500-4EB8-9E8E-C3BE8A56A865}" destId="{83444280-FCAB-4A5A-8B86-9D46FC3EBCA7}" srcOrd="0" destOrd="0" parTransId="{ABB2160C-6E6D-4542-AF60-6496D5304CC0}" sibTransId="{108A8581-FFAD-4B13-9B52-0305C57B24D5}"/>
    <dgm:cxn modelId="{DFF1ED54-57B9-4DF6-B291-015C265B4D30}" type="presOf" srcId="{108A8581-FFAD-4B13-9B52-0305C57B24D5}" destId="{55665AE2-B3CF-4701-AD26-BB2DC9BB3BC9}" srcOrd="0" destOrd="0" presId="urn:microsoft.com/office/officeart/2008/layout/HexagonCluster"/>
    <dgm:cxn modelId="{6B123C96-3F63-4FC8-9432-E2F1C16C3227}" type="presOf" srcId="{83444280-FCAB-4A5A-8B86-9D46FC3EBCA7}" destId="{541A2A98-DADA-493E-AA67-012FA271BC58}" srcOrd="0" destOrd="0" presId="urn:microsoft.com/office/officeart/2008/layout/HexagonCluster"/>
    <dgm:cxn modelId="{D77BDDFB-178D-48FA-B5AB-18710E0E8BC8}" type="presOf" srcId="{A40BAB67-2500-4EB8-9E8E-C3BE8A56A865}" destId="{1A33D1AD-6088-4A4C-BE9B-65F89809F9B9}" srcOrd="0" destOrd="0" presId="urn:microsoft.com/office/officeart/2008/layout/HexagonCluster"/>
    <dgm:cxn modelId="{46E07F54-12D8-4C3D-9832-EC55963466A8}" type="presParOf" srcId="{1A33D1AD-6088-4A4C-BE9B-65F89809F9B9}" destId="{810CEB2D-B67E-4FE0-8E54-1B70430A0CE9}" srcOrd="0" destOrd="0" presId="urn:microsoft.com/office/officeart/2008/layout/HexagonCluster"/>
    <dgm:cxn modelId="{231EE34A-F1A0-4189-9DC3-BEC6A4EB83B7}" type="presParOf" srcId="{810CEB2D-B67E-4FE0-8E54-1B70430A0CE9}" destId="{541A2A98-DADA-493E-AA67-012FA271BC58}" srcOrd="0" destOrd="0" presId="urn:microsoft.com/office/officeart/2008/layout/HexagonCluster"/>
    <dgm:cxn modelId="{F31E2FED-2C99-4A46-85D3-432476EEF18B}" type="presParOf" srcId="{1A33D1AD-6088-4A4C-BE9B-65F89809F9B9}" destId="{B62EC72A-3A78-4D94-AE52-BD9F9F524F23}" srcOrd="1" destOrd="0" presId="urn:microsoft.com/office/officeart/2008/layout/HexagonCluster"/>
    <dgm:cxn modelId="{C4246FC0-F847-4976-844C-EAF655C6BD31}" type="presParOf" srcId="{B62EC72A-3A78-4D94-AE52-BD9F9F524F23}" destId="{4003989A-EAE1-47D4-B0F1-272D4DE7EFDC}" srcOrd="0" destOrd="0" presId="urn:microsoft.com/office/officeart/2008/layout/HexagonCluster"/>
    <dgm:cxn modelId="{88C122EC-D607-4BF3-8D7F-EC7C6CB97BC5}" type="presParOf" srcId="{1A33D1AD-6088-4A4C-BE9B-65F89809F9B9}" destId="{15264BFF-E96E-451D-9BBF-9874B747991F}" srcOrd="2" destOrd="0" presId="urn:microsoft.com/office/officeart/2008/layout/HexagonCluster"/>
    <dgm:cxn modelId="{2219615D-F4DB-4B93-B92C-BCD086CFAD47}" type="presParOf" srcId="{15264BFF-E96E-451D-9BBF-9874B747991F}" destId="{55665AE2-B3CF-4701-AD26-BB2DC9BB3BC9}" srcOrd="0" destOrd="0" presId="urn:microsoft.com/office/officeart/2008/layout/HexagonCluster"/>
    <dgm:cxn modelId="{6FFD5AF0-4B29-459B-A22B-145D43CCE0E5}" type="presParOf" srcId="{1A33D1AD-6088-4A4C-BE9B-65F89809F9B9}" destId="{5898163C-218A-4B45-A3CF-234AD7519FD8}" srcOrd="3" destOrd="0" presId="urn:microsoft.com/office/officeart/2008/layout/HexagonCluster"/>
    <dgm:cxn modelId="{15A794E7-949A-4F7D-BAFC-8F40D368CD1A}" type="presParOf" srcId="{5898163C-218A-4B45-A3CF-234AD7519FD8}" destId="{EEB6D9FE-3D47-461C-B945-D3B867989DA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40BAB67-2500-4EB8-9E8E-C3BE8A56A865}" type="doc">
      <dgm:prSet loTypeId="urn:microsoft.com/office/officeart/2008/layout/HexagonCluster" loCatId="pictur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444280-FCAB-4A5A-8B86-9D46FC3EBCA7}">
      <dgm:prSet custT="1"/>
      <dgm:spPr>
        <a:solidFill>
          <a:srgbClr val="626A6D"/>
        </a:solidFill>
        <a:ln>
          <a:solidFill>
            <a:srgbClr val="626A6D"/>
          </a:solidFill>
        </a:ln>
      </dgm:spPr>
      <dgm:t>
        <a:bodyPr/>
        <a:lstStyle/>
        <a:p>
          <a:r>
            <a:rPr lang="en" sz="2000" b="1" spc="-1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Ra: </a:t>
          </a:r>
          <a:r>
            <a:rPr lang="en" sz="2000" b="1" spc="-1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ikigirwamana</a:t>
          </a:r>
          <a:r>
            <a:rPr lang="en" sz="2000" b="1" spc="-1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2000" b="1" spc="-1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cy’izuba</a:t>
          </a:r>
          <a:endParaRPr lang="es-ES" sz="2000" spc="-100" baseline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8A8581-FFAD-4B13-9B52-0305C57B24D5}" type="sibTrans" cxnId="{30E30401-B688-4274-913C-E4B736DBC061}">
      <dgm:prSet/>
      <dgm:spPr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626A6D"/>
          </a:solidFill>
        </a:ln>
      </dgm:spPr>
      <dgm:t>
        <a:bodyPr/>
        <a:lstStyle/>
        <a:p>
          <a:pPr algn="ctr"/>
          <a:endParaRPr lang="es-ES"/>
        </a:p>
      </dgm:t>
    </dgm:pt>
    <dgm:pt modelId="{ABB2160C-6E6D-4542-AF60-6496D5304CC0}" type="parTrans" cxnId="{30E30401-B688-4274-913C-E4B736DBC061}">
      <dgm:prSet/>
      <dgm:spPr/>
      <dgm:t>
        <a:bodyPr/>
        <a:lstStyle/>
        <a:p>
          <a:endParaRPr lang="es-ES"/>
        </a:p>
      </dgm:t>
    </dgm:pt>
    <dgm:pt modelId="{1A33D1AD-6088-4A4C-BE9B-65F89809F9B9}" type="pres">
      <dgm:prSet presAssocID="{A40BAB67-2500-4EB8-9E8E-C3BE8A56A865}" presName="Name0" presStyleCnt="0">
        <dgm:presLayoutVars>
          <dgm:chMax val="21"/>
          <dgm:chPref val="21"/>
        </dgm:presLayoutVars>
      </dgm:prSet>
      <dgm:spPr/>
    </dgm:pt>
    <dgm:pt modelId="{810CEB2D-B67E-4FE0-8E54-1B70430A0CE9}" type="pres">
      <dgm:prSet presAssocID="{83444280-FCAB-4A5A-8B86-9D46FC3EBCA7}" presName="text1" presStyleCnt="0"/>
      <dgm:spPr/>
    </dgm:pt>
    <dgm:pt modelId="{541A2A98-DADA-493E-AA67-012FA271BC58}" type="pres">
      <dgm:prSet presAssocID="{83444280-FCAB-4A5A-8B86-9D46FC3EBCA7}" presName="textRepeatNode" presStyleLbl="alignNode1" presStyleIdx="0" presStyleCnt="1" custScaleY="79763">
        <dgm:presLayoutVars>
          <dgm:chMax val="0"/>
          <dgm:chPref val="0"/>
          <dgm:bulletEnabled val="1"/>
        </dgm:presLayoutVars>
      </dgm:prSet>
      <dgm:spPr>
        <a:prstGeom prst="plaque">
          <a:avLst/>
        </a:prstGeom>
      </dgm:spPr>
    </dgm:pt>
    <dgm:pt modelId="{B62EC72A-3A78-4D94-AE52-BD9F9F524F23}" type="pres">
      <dgm:prSet presAssocID="{83444280-FCAB-4A5A-8B86-9D46FC3EBCA7}" presName="textaccent1" presStyleCnt="0"/>
      <dgm:spPr/>
    </dgm:pt>
    <dgm:pt modelId="{4003989A-EAE1-47D4-B0F1-272D4DE7EFDC}" type="pres">
      <dgm:prSet presAssocID="{83444280-FCAB-4A5A-8B86-9D46FC3EBCA7}" presName="accentRepeatNode" presStyleLbl="solidAlignAcc1" presStyleIdx="0" presStyleCnt="2" custLinFactX="66064" custLinFactY="-100000" custLinFactNeighborX="100000" custLinFactNeighborY="-150423"/>
      <dgm:spPr>
        <a:prstGeom prst="plaque">
          <a:avLst/>
        </a:prstGeom>
        <a:ln>
          <a:solidFill>
            <a:srgbClr val="626A6D"/>
          </a:solidFill>
        </a:ln>
      </dgm:spPr>
    </dgm:pt>
    <dgm:pt modelId="{15264BFF-E96E-451D-9BBF-9874B747991F}" type="pres">
      <dgm:prSet presAssocID="{108A8581-FFAD-4B13-9B52-0305C57B24D5}" presName="image1" presStyleCnt="0"/>
      <dgm:spPr/>
    </dgm:pt>
    <dgm:pt modelId="{55665AE2-B3CF-4701-AD26-BB2DC9BB3BC9}" type="pres">
      <dgm:prSet presAssocID="{108A8581-FFAD-4B13-9B52-0305C57B24D5}" presName="imageRepeatNode" presStyleLbl="alignAcc1" presStyleIdx="0" presStyleCnt="1"/>
      <dgm:spPr>
        <a:prstGeom prst="plaque">
          <a:avLst/>
        </a:prstGeom>
      </dgm:spPr>
    </dgm:pt>
    <dgm:pt modelId="{5898163C-218A-4B45-A3CF-234AD7519FD8}" type="pres">
      <dgm:prSet presAssocID="{108A8581-FFAD-4B13-9B52-0305C57B24D5}" presName="imageaccent1" presStyleCnt="0"/>
      <dgm:spPr/>
    </dgm:pt>
    <dgm:pt modelId="{EEB6D9FE-3D47-461C-B945-D3B867989DA2}" type="pres">
      <dgm:prSet presAssocID="{108A8581-FFAD-4B13-9B52-0305C57B24D5}" presName="accentRepeatNode" presStyleLbl="solidAlignAcc1" presStyleIdx="1" presStyleCnt="2" custLinFactX="48133" custLinFactY="-77844" custLinFactNeighborX="100000" custLinFactNeighborY="-100000"/>
      <dgm:spPr>
        <a:prstGeom prst="plaque">
          <a:avLst/>
        </a:prstGeom>
        <a:ln>
          <a:solidFill>
            <a:srgbClr val="626A6D"/>
          </a:solidFill>
        </a:ln>
      </dgm:spPr>
    </dgm:pt>
  </dgm:ptLst>
  <dgm:cxnLst>
    <dgm:cxn modelId="{30E30401-B688-4274-913C-E4B736DBC061}" srcId="{A40BAB67-2500-4EB8-9E8E-C3BE8A56A865}" destId="{83444280-FCAB-4A5A-8B86-9D46FC3EBCA7}" srcOrd="0" destOrd="0" parTransId="{ABB2160C-6E6D-4542-AF60-6496D5304CC0}" sibTransId="{108A8581-FFAD-4B13-9B52-0305C57B24D5}"/>
    <dgm:cxn modelId="{DFF1ED54-57B9-4DF6-B291-015C265B4D30}" type="presOf" srcId="{108A8581-FFAD-4B13-9B52-0305C57B24D5}" destId="{55665AE2-B3CF-4701-AD26-BB2DC9BB3BC9}" srcOrd="0" destOrd="0" presId="urn:microsoft.com/office/officeart/2008/layout/HexagonCluster"/>
    <dgm:cxn modelId="{6B123C96-3F63-4FC8-9432-E2F1C16C3227}" type="presOf" srcId="{83444280-FCAB-4A5A-8B86-9D46FC3EBCA7}" destId="{541A2A98-DADA-493E-AA67-012FA271BC58}" srcOrd="0" destOrd="0" presId="urn:microsoft.com/office/officeart/2008/layout/HexagonCluster"/>
    <dgm:cxn modelId="{D77BDDFB-178D-48FA-B5AB-18710E0E8BC8}" type="presOf" srcId="{A40BAB67-2500-4EB8-9E8E-C3BE8A56A865}" destId="{1A33D1AD-6088-4A4C-BE9B-65F89809F9B9}" srcOrd="0" destOrd="0" presId="urn:microsoft.com/office/officeart/2008/layout/HexagonCluster"/>
    <dgm:cxn modelId="{46E07F54-12D8-4C3D-9832-EC55963466A8}" type="presParOf" srcId="{1A33D1AD-6088-4A4C-BE9B-65F89809F9B9}" destId="{810CEB2D-B67E-4FE0-8E54-1B70430A0CE9}" srcOrd="0" destOrd="0" presId="urn:microsoft.com/office/officeart/2008/layout/HexagonCluster"/>
    <dgm:cxn modelId="{231EE34A-F1A0-4189-9DC3-BEC6A4EB83B7}" type="presParOf" srcId="{810CEB2D-B67E-4FE0-8E54-1B70430A0CE9}" destId="{541A2A98-DADA-493E-AA67-012FA271BC58}" srcOrd="0" destOrd="0" presId="urn:microsoft.com/office/officeart/2008/layout/HexagonCluster"/>
    <dgm:cxn modelId="{F31E2FED-2C99-4A46-85D3-432476EEF18B}" type="presParOf" srcId="{1A33D1AD-6088-4A4C-BE9B-65F89809F9B9}" destId="{B62EC72A-3A78-4D94-AE52-BD9F9F524F23}" srcOrd="1" destOrd="0" presId="urn:microsoft.com/office/officeart/2008/layout/HexagonCluster"/>
    <dgm:cxn modelId="{C4246FC0-F847-4976-844C-EAF655C6BD31}" type="presParOf" srcId="{B62EC72A-3A78-4D94-AE52-BD9F9F524F23}" destId="{4003989A-EAE1-47D4-B0F1-272D4DE7EFDC}" srcOrd="0" destOrd="0" presId="urn:microsoft.com/office/officeart/2008/layout/HexagonCluster"/>
    <dgm:cxn modelId="{88C122EC-D607-4BF3-8D7F-EC7C6CB97BC5}" type="presParOf" srcId="{1A33D1AD-6088-4A4C-BE9B-65F89809F9B9}" destId="{15264BFF-E96E-451D-9BBF-9874B747991F}" srcOrd="2" destOrd="0" presId="urn:microsoft.com/office/officeart/2008/layout/HexagonCluster"/>
    <dgm:cxn modelId="{2219615D-F4DB-4B93-B92C-BCD086CFAD47}" type="presParOf" srcId="{15264BFF-E96E-451D-9BBF-9874B747991F}" destId="{55665AE2-B3CF-4701-AD26-BB2DC9BB3BC9}" srcOrd="0" destOrd="0" presId="urn:microsoft.com/office/officeart/2008/layout/HexagonCluster"/>
    <dgm:cxn modelId="{6FFD5AF0-4B29-459B-A22B-145D43CCE0E5}" type="presParOf" srcId="{1A33D1AD-6088-4A4C-BE9B-65F89809F9B9}" destId="{5898163C-218A-4B45-A3CF-234AD7519FD8}" srcOrd="3" destOrd="0" presId="urn:microsoft.com/office/officeart/2008/layout/HexagonCluster"/>
    <dgm:cxn modelId="{15A794E7-949A-4F7D-BAFC-8F40D368CD1A}" type="presParOf" srcId="{5898163C-218A-4B45-A3CF-234AD7519FD8}" destId="{EEB6D9FE-3D47-461C-B945-D3B867989DA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40BAB67-2500-4EB8-9E8E-C3BE8A56A865}" type="doc">
      <dgm:prSet loTypeId="urn:microsoft.com/office/officeart/2008/layout/HexagonCluster" loCatId="pictur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444280-FCAB-4A5A-8B86-9D46FC3EBCA7}">
      <dgm:prSet custT="1"/>
      <dgm:spPr>
        <a:solidFill>
          <a:srgbClr val="438E67"/>
        </a:solidFill>
      </dgm:spPr>
      <dgm:t>
        <a:bodyPr/>
        <a:lstStyle/>
        <a:p>
          <a:r>
            <a:rPr lang="en" sz="2000" b="1" spc="-7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Heketi</a:t>
          </a:r>
          <a:r>
            <a:rPr lang="en" sz="2000" b="1" spc="-7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 </a:t>
          </a:r>
          <a:r>
            <a:rPr lang="en" sz="2000" b="1" spc="-7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ikigirwamana</a:t>
          </a:r>
          <a:r>
            <a:rPr lang="en" sz="2000" b="1" spc="-7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2000" b="1" spc="-7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cy’ibikeri</a:t>
          </a:r>
          <a:endParaRPr lang="es-ES" sz="2000" spc="-70" baseline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8A8581-FFAD-4B13-9B52-0305C57B24D5}" type="sibTrans" cxnId="{30E30401-B688-4274-913C-E4B736DBC061}">
      <dgm:prSet/>
      <dgm:spPr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438E67"/>
          </a:solidFill>
        </a:ln>
      </dgm:spPr>
      <dgm:t>
        <a:bodyPr/>
        <a:lstStyle/>
        <a:p>
          <a:endParaRPr lang="es-ES"/>
        </a:p>
      </dgm:t>
    </dgm:pt>
    <dgm:pt modelId="{ABB2160C-6E6D-4542-AF60-6496D5304CC0}" type="parTrans" cxnId="{30E30401-B688-4274-913C-E4B736DBC061}">
      <dgm:prSet/>
      <dgm:spPr/>
      <dgm:t>
        <a:bodyPr/>
        <a:lstStyle/>
        <a:p>
          <a:endParaRPr lang="es-ES"/>
        </a:p>
      </dgm:t>
    </dgm:pt>
    <dgm:pt modelId="{1A33D1AD-6088-4A4C-BE9B-65F89809F9B9}" type="pres">
      <dgm:prSet presAssocID="{A40BAB67-2500-4EB8-9E8E-C3BE8A56A865}" presName="Name0" presStyleCnt="0">
        <dgm:presLayoutVars>
          <dgm:chMax val="21"/>
          <dgm:chPref val="21"/>
        </dgm:presLayoutVars>
      </dgm:prSet>
      <dgm:spPr/>
    </dgm:pt>
    <dgm:pt modelId="{810CEB2D-B67E-4FE0-8E54-1B70430A0CE9}" type="pres">
      <dgm:prSet presAssocID="{83444280-FCAB-4A5A-8B86-9D46FC3EBCA7}" presName="text1" presStyleCnt="0"/>
      <dgm:spPr/>
    </dgm:pt>
    <dgm:pt modelId="{541A2A98-DADA-493E-AA67-012FA271BC58}" type="pres">
      <dgm:prSet presAssocID="{83444280-FCAB-4A5A-8B86-9D46FC3EBCA7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B62EC72A-3A78-4D94-AE52-BD9F9F524F23}" type="pres">
      <dgm:prSet presAssocID="{83444280-FCAB-4A5A-8B86-9D46FC3EBCA7}" presName="textaccent1" presStyleCnt="0"/>
      <dgm:spPr/>
    </dgm:pt>
    <dgm:pt modelId="{4003989A-EAE1-47D4-B0F1-272D4DE7EFDC}" type="pres">
      <dgm:prSet presAssocID="{83444280-FCAB-4A5A-8B86-9D46FC3EBCA7}" presName="accentRepeatNode" presStyleLbl="solidAlignAcc1" presStyleIdx="0" presStyleCnt="2"/>
      <dgm:spPr/>
    </dgm:pt>
    <dgm:pt modelId="{15264BFF-E96E-451D-9BBF-9874B747991F}" type="pres">
      <dgm:prSet presAssocID="{108A8581-FFAD-4B13-9B52-0305C57B24D5}" presName="image1" presStyleCnt="0"/>
      <dgm:spPr/>
    </dgm:pt>
    <dgm:pt modelId="{55665AE2-B3CF-4701-AD26-BB2DC9BB3BC9}" type="pres">
      <dgm:prSet presAssocID="{108A8581-FFAD-4B13-9B52-0305C57B24D5}" presName="imageRepeatNode" presStyleLbl="alignAcc1" presStyleIdx="0" presStyleCnt="1"/>
      <dgm:spPr/>
    </dgm:pt>
    <dgm:pt modelId="{5898163C-218A-4B45-A3CF-234AD7519FD8}" type="pres">
      <dgm:prSet presAssocID="{108A8581-FFAD-4B13-9B52-0305C57B24D5}" presName="imageaccent1" presStyleCnt="0"/>
      <dgm:spPr/>
    </dgm:pt>
    <dgm:pt modelId="{EEB6D9FE-3D47-461C-B945-D3B867989DA2}" type="pres">
      <dgm:prSet presAssocID="{108A8581-FFAD-4B13-9B52-0305C57B24D5}" presName="accentRepeatNode" presStyleLbl="solidAlignAcc1" presStyleIdx="1" presStyleCnt="2"/>
      <dgm:spPr/>
    </dgm:pt>
  </dgm:ptLst>
  <dgm:cxnLst>
    <dgm:cxn modelId="{30E30401-B688-4274-913C-E4B736DBC061}" srcId="{A40BAB67-2500-4EB8-9E8E-C3BE8A56A865}" destId="{83444280-FCAB-4A5A-8B86-9D46FC3EBCA7}" srcOrd="0" destOrd="0" parTransId="{ABB2160C-6E6D-4542-AF60-6496D5304CC0}" sibTransId="{108A8581-FFAD-4B13-9B52-0305C57B24D5}"/>
    <dgm:cxn modelId="{DFF1ED54-57B9-4DF6-B291-015C265B4D30}" type="presOf" srcId="{108A8581-FFAD-4B13-9B52-0305C57B24D5}" destId="{55665AE2-B3CF-4701-AD26-BB2DC9BB3BC9}" srcOrd="0" destOrd="0" presId="urn:microsoft.com/office/officeart/2008/layout/HexagonCluster"/>
    <dgm:cxn modelId="{6B123C96-3F63-4FC8-9432-E2F1C16C3227}" type="presOf" srcId="{83444280-FCAB-4A5A-8B86-9D46FC3EBCA7}" destId="{541A2A98-DADA-493E-AA67-012FA271BC58}" srcOrd="0" destOrd="0" presId="urn:microsoft.com/office/officeart/2008/layout/HexagonCluster"/>
    <dgm:cxn modelId="{D77BDDFB-178D-48FA-B5AB-18710E0E8BC8}" type="presOf" srcId="{A40BAB67-2500-4EB8-9E8E-C3BE8A56A865}" destId="{1A33D1AD-6088-4A4C-BE9B-65F89809F9B9}" srcOrd="0" destOrd="0" presId="urn:microsoft.com/office/officeart/2008/layout/HexagonCluster"/>
    <dgm:cxn modelId="{46E07F54-12D8-4C3D-9832-EC55963466A8}" type="presParOf" srcId="{1A33D1AD-6088-4A4C-BE9B-65F89809F9B9}" destId="{810CEB2D-B67E-4FE0-8E54-1B70430A0CE9}" srcOrd="0" destOrd="0" presId="urn:microsoft.com/office/officeart/2008/layout/HexagonCluster"/>
    <dgm:cxn modelId="{231EE34A-F1A0-4189-9DC3-BEC6A4EB83B7}" type="presParOf" srcId="{810CEB2D-B67E-4FE0-8E54-1B70430A0CE9}" destId="{541A2A98-DADA-493E-AA67-012FA271BC58}" srcOrd="0" destOrd="0" presId="urn:microsoft.com/office/officeart/2008/layout/HexagonCluster"/>
    <dgm:cxn modelId="{F31E2FED-2C99-4A46-85D3-432476EEF18B}" type="presParOf" srcId="{1A33D1AD-6088-4A4C-BE9B-65F89809F9B9}" destId="{B62EC72A-3A78-4D94-AE52-BD9F9F524F23}" srcOrd="1" destOrd="0" presId="urn:microsoft.com/office/officeart/2008/layout/HexagonCluster"/>
    <dgm:cxn modelId="{C4246FC0-F847-4976-844C-EAF655C6BD31}" type="presParOf" srcId="{B62EC72A-3A78-4D94-AE52-BD9F9F524F23}" destId="{4003989A-EAE1-47D4-B0F1-272D4DE7EFDC}" srcOrd="0" destOrd="0" presId="urn:microsoft.com/office/officeart/2008/layout/HexagonCluster"/>
    <dgm:cxn modelId="{88C122EC-D607-4BF3-8D7F-EC7C6CB97BC5}" type="presParOf" srcId="{1A33D1AD-6088-4A4C-BE9B-65F89809F9B9}" destId="{15264BFF-E96E-451D-9BBF-9874B747991F}" srcOrd="2" destOrd="0" presId="urn:microsoft.com/office/officeart/2008/layout/HexagonCluster"/>
    <dgm:cxn modelId="{2219615D-F4DB-4B93-B92C-BCD086CFAD47}" type="presParOf" srcId="{15264BFF-E96E-451D-9BBF-9874B747991F}" destId="{55665AE2-B3CF-4701-AD26-BB2DC9BB3BC9}" srcOrd="0" destOrd="0" presId="urn:microsoft.com/office/officeart/2008/layout/HexagonCluster"/>
    <dgm:cxn modelId="{6FFD5AF0-4B29-459B-A22B-145D43CCE0E5}" type="presParOf" srcId="{1A33D1AD-6088-4A4C-BE9B-65F89809F9B9}" destId="{5898163C-218A-4B45-A3CF-234AD7519FD8}" srcOrd="3" destOrd="0" presId="urn:microsoft.com/office/officeart/2008/layout/HexagonCluster"/>
    <dgm:cxn modelId="{15A794E7-949A-4F7D-BAFC-8F40D368CD1A}" type="presParOf" srcId="{5898163C-218A-4B45-A3CF-234AD7519FD8}" destId="{EEB6D9FE-3D47-461C-B945-D3B867989DA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40BAB67-2500-4EB8-9E8E-C3BE8A56A865}" type="doc">
      <dgm:prSet loTypeId="urn:microsoft.com/office/officeart/2008/layout/HexagonCluster" loCatId="pictur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444280-FCAB-4A5A-8B86-9D46FC3EBCA7}">
      <dgm:prSet custT="1"/>
      <dgm:spPr>
        <a:solidFill>
          <a:srgbClr val="8E7144"/>
        </a:solidFill>
      </dgm:spPr>
      <dgm:t>
        <a:bodyPr/>
        <a:lstStyle/>
        <a:p>
          <a:r>
            <a:rPr lang="en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Gebu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 </a:t>
          </a:r>
          <a:r>
            <a:rPr lang="en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ikigirwa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-mana </a:t>
          </a:r>
          <a:r>
            <a:rPr lang="en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cy’ubutaka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8A8581-FFAD-4B13-9B52-0305C57B24D5}" type="sibTrans" cxnId="{30E30401-B688-4274-913C-E4B736DBC061}">
      <dgm:prSet/>
      <dgm:spPr>
        <a:blipFill dpi="0"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8E7144"/>
          </a:solidFill>
        </a:ln>
      </dgm:spPr>
      <dgm:t>
        <a:bodyPr/>
        <a:lstStyle/>
        <a:p>
          <a:endParaRPr lang="es-ES"/>
        </a:p>
      </dgm:t>
    </dgm:pt>
    <dgm:pt modelId="{ABB2160C-6E6D-4542-AF60-6496D5304CC0}" type="parTrans" cxnId="{30E30401-B688-4274-913C-E4B736DBC061}">
      <dgm:prSet/>
      <dgm:spPr/>
      <dgm:t>
        <a:bodyPr/>
        <a:lstStyle/>
        <a:p>
          <a:endParaRPr lang="es-ES"/>
        </a:p>
      </dgm:t>
    </dgm:pt>
    <dgm:pt modelId="{1A33D1AD-6088-4A4C-BE9B-65F89809F9B9}" type="pres">
      <dgm:prSet presAssocID="{A40BAB67-2500-4EB8-9E8E-C3BE8A56A865}" presName="Name0" presStyleCnt="0">
        <dgm:presLayoutVars>
          <dgm:chMax val="21"/>
          <dgm:chPref val="21"/>
        </dgm:presLayoutVars>
      </dgm:prSet>
      <dgm:spPr/>
    </dgm:pt>
    <dgm:pt modelId="{810CEB2D-B67E-4FE0-8E54-1B70430A0CE9}" type="pres">
      <dgm:prSet presAssocID="{83444280-FCAB-4A5A-8B86-9D46FC3EBCA7}" presName="text1" presStyleCnt="0"/>
      <dgm:spPr/>
    </dgm:pt>
    <dgm:pt modelId="{541A2A98-DADA-493E-AA67-012FA271BC58}" type="pres">
      <dgm:prSet presAssocID="{83444280-FCAB-4A5A-8B86-9D46FC3EBCA7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B62EC72A-3A78-4D94-AE52-BD9F9F524F23}" type="pres">
      <dgm:prSet presAssocID="{83444280-FCAB-4A5A-8B86-9D46FC3EBCA7}" presName="textaccent1" presStyleCnt="0"/>
      <dgm:spPr/>
    </dgm:pt>
    <dgm:pt modelId="{4003989A-EAE1-47D4-B0F1-272D4DE7EFDC}" type="pres">
      <dgm:prSet presAssocID="{83444280-FCAB-4A5A-8B86-9D46FC3EBCA7}" presName="accentRepeatNode" presStyleLbl="solidAlignAcc1" presStyleIdx="0" presStyleCnt="2"/>
      <dgm:spPr/>
    </dgm:pt>
    <dgm:pt modelId="{15264BFF-E96E-451D-9BBF-9874B747991F}" type="pres">
      <dgm:prSet presAssocID="{108A8581-FFAD-4B13-9B52-0305C57B24D5}" presName="image1" presStyleCnt="0"/>
      <dgm:spPr/>
    </dgm:pt>
    <dgm:pt modelId="{55665AE2-B3CF-4701-AD26-BB2DC9BB3BC9}" type="pres">
      <dgm:prSet presAssocID="{108A8581-FFAD-4B13-9B52-0305C57B24D5}" presName="imageRepeatNode" presStyleLbl="alignAcc1" presStyleIdx="0" presStyleCnt="1"/>
      <dgm:spPr/>
    </dgm:pt>
    <dgm:pt modelId="{5898163C-218A-4B45-A3CF-234AD7519FD8}" type="pres">
      <dgm:prSet presAssocID="{108A8581-FFAD-4B13-9B52-0305C57B24D5}" presName="imageaccent1" presStyleCnt="0"/>
      <dgm:spPr/>
    </dgm:pt>
    <dgm:pt modelId="{EEB6D9FE-3D47-461C-B945-D3B867989DA2}" type="pres">
      <dgm:prSet presAssocID="{108A8581-FFAD-4B13-9B52-0305C57B24D5}" presName="accentRepeatNode" presStyleLbl="solidAlignAcc1" presStyleIdx="1" presStyleCnt="2"/>
      <dgm:spPr/>
    </dgm:pt>
  </dgm:ptLst>
  <dgm:cxnLst>
    <dgm:cxn modelId="{30E30401-B688-4274-913C-E4B736DBC061}" srcId="{A40BAB67-2500-4EB8-9E8E-C3BE8A56A865}" destId="{83444280-FCAB-4A5A-8B86-9D46FC3EBCA7}" srcOrd="0" destOrd="0" parTransId="{ABB2160C-6E6D-4542-AF60-6496D5304CC0}" sibTransId="{108A8581-FFAD-4B13-9B52-0305C57B24D5}"/>
    <dgm:cxn modelId="{DFF1ED54-57B9-4DF6-B291-015C265B4D30}" type="presOf" srcId="{108A8581-FFAD-4B13-9B52-0305C57B24D5}" destId="{55665AE2-B3CF-4701-AD26-BB2DC9BB3BC9}" srcOrd="0" destOrd="0" presId="urn:microsoft.com/office/officeart/2008/layout/HexagonCluster"/>
    <dgm:cxn modelId="{6B123C96-3F63-4FC8-9432-E2F1C16C3227}" type="presOf" srcId="{83444280-FCAB-4A5A-8B86-9D46FC3EBCA7}" destId="{541A2A98-DADA-493E-AA67-012FA271BC58}" srcOrd="0" destOrd="0" presId="urn:microsoft.com/office/officeart/2008/layout/HexagonCluster"/>
    <dgm:cxn modelId="{D77BDDFB-178D-48FA-B5AB-18710E0E8BC8}" type="presOf" srcId="{A40BAB67-2500-4EB8-9E8E-C3BE8A56A865}" destId="{1A33D1AD-6088-4A4C-BE9B-65F89809F9B9}" srcOrd="0" destOrd="0" presId="urn:microsoft.com/office/officeart/2008/layout/HexagonCluster"/>
    <dgm:cxn modelId="{46E07F54-12D8-4C3D-9832-EC55963466A8}" type="presParOf" srcId="{1A33D1AD-6088-4A4C-BE9B-65F89809F9B9}" destId="{810CEB2D-B67E-4FE0-8E54-1B70430A0CE9}" srcOrd="0" destOrd="0" presId="urn:microsoft.com/office/officeart/2008/layout/HexagonCluster"/>
    <dgm:cxn modelId="{231EE34A-F1A0-4189-9DC3-BEC6A4EB83B7}" type="presParOf" srcId="{810CEB2D-B67E-4FE0-8E54-1B70430A0CE9}" destId="{541A2A98-DADA-493E-AA67-012FA271BC58}" srcOrd="0" destOrd="0" presId="urn:microsoft.com/office/officeart/2008/layout/HexagonCluster"/>
    <dgm:cxn modelId="{F31E2FED-2C99-4A46-85D3-432476EEF18B}" type="presParOf" srcId="{1A33D1AD-6088-4A4C-BE9B-65F89809F9B9}" destId="{B62EC72A-3A78-4D94-AE52-BD9F9F524F23}" srcOrd="1" destOrd="0" presId="urn:microsoft.com/office/officeart/2008/layout/HexagonCluster"/>
    <dgm:cxn modelId="{C4246FC0-F847-4976-844C-EAF655C6BD31}" type="presParOf" srcId="{B62EC72A-3A78-4D94-AE52-BD9F9F524F23}" destId="{4003989A-EAE1-47D4-B0F1-272D4DE7EFDC}" srcOrd="0" destOrd="0" presId="urn:microsoft.com/office/officeart/2008/layout/HexagonCluster"/>
    <dgm:cxn modelId="{88C122EC-D607-4BF3-8D7F-EC7C6CB97BC5}" type="presParOf" srcId="{1A33D1AD-6088-4A4C-BE9B-65F89809F9B9}" destId="{15264BFF-E96E-451D-9BBF-9874B747991F}" srcOrd="2" destOrd="0" presId="urn:microsoft.com/office/officeart/2008/layout/HexagonCluster"/>
    <dgm:cxn modelId="{2219615D-F4DB-4B93-B92C-BCD086CFAD47}" type="presParOf" srcId="{15264BFF-E96E-451D-9BBF-9874B747991F}" destId="{55665AE2-B3CF-4701-AD26-BB2DC9BB3BC9}" srcOrd="0" destOrd="0" presId="urn:microsoft.com/office/officeart/2008/layout/HexagonCluster"/>
    <dgm:cxn modelId="{6FFD5AF0-4B29-459B-A22B-145D43CCE0E5}" type="presParOf" srcId="{1A33D1AD-6088-4A4C-BE9B-65F89809F9B9}" destId="{5898163C-218A-4B45-A3CF-234AD7519FD8}" srcOrd="3" destOrd="0" presId="urn:microsoft.com/office/officeart/2008/layout/HexagonCluster"/>
    <dgm:cxn modelId="{15A794E7-949A-4F7D-BAFC-8F40D368CD1A}" type="presParOf" srcId="{5898163C-218A-4B45-A3CF-234AD7519FD8}" destId="{EEB6D9FE-3D47-461C-B945-D3B867989DA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40BAB67-2500-4EB8-9E8E-C3BE8A56A865}" type="doc">
      <dgm:prSet loTypeId="urn:microsoft.com/office/officeart/2008/layout/HexagonCluster" loCatId="picture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444280-FCAB-4A5A-8B86-9D46FC3EBCA7}">
      <dgm:prSet custT="1"/>
      <dgm:spPr>
        <a:solidFill>
          <a:srgbClr val="F88B47"/>
        </a:solidFill>
        <a:ln>
          <a:solidFill>
            <a:srgbClr val="F88B47"/>
          </a:solidFill>
        </a:ln>
      </dgm:spPr>
      <dgm:t>
        <a:bodyPr/>
        <a:lstStyle/>
        <a:p>
          <a:r>
            <a:rPr lang="en" sz="2000" b="1" spc="-7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Uwaciti</a:t>
          </a:r>
          <a:r>
            <a:rPr lang="en" sz="2000" b="1" spc="-7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 </a:t>
          </a:r>
          <a:r>
            <a:rPr lang="en" sz="2000" b="1" spc="-7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ikigirwa-manakazi</a:t>
          </a:r>
          <a:r>
            <a:rPr lang="en" sz="2000" b="1" spc="-7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2000" b="1" spc="-7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cy’ibishanga</a:t>
          </a:r>
          <a:endParaRPr lang="en" sz="2000" b="1" spc="-70" baseline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8A8581-FFAD-4B13-9B52-0305C57B24D5}" type="sibTrans" cxnId="{30E30401-B688-4274-913C-E4B736DBC061}">
      <dgm:prSet/>
      <dgm:spPr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F88B47"/>
          </a:solidFill>
        </a:ln>
      </dgm:spPr>
      <dgm:t>
        <a:bodyPr/>
        <a:lstStyle/>
        <a:p>
          <a:endParaRPr lang="es-ES"/>
        </a:p>
      </dgm:t>
    </dgm:pt>
    <dgm:pt modelId="{ABB2160C-6E6D-4542-AF60-6496D5304CC0}" type="parTrans" cxnId="{30E30401-B688-4274-913C-E4B736DBC061}">
      <dgm:prSet/>
      <dgm:spPr/>
      <dgm:t>
        <a:bodyPr/>
        <a:lstStyle/>
        <a:p>
          <a:endParaRPr lang="es-ES"/>
        </a:p>
      </dgm:t>
    </dgm:pt>
    <dgm:pt modelId="{1A33D1AD-6088-4A4C-BE9B-65F89809F9B9}" type="pres">
      <dgm:prSet presAssocID="{A40BAB67-2500-4EB8-9E8E-C3BE8A56A865}" presName="Name0" presStyleCnt="0">
        <dgm:presLayoutVars>
          <dgm:chMax val="21"/>
          <dgm:chPref val="21"/>
        </dgm:presLayoutVars>
      </dgm:prSet>
      <dgm:spPr/>
    </dgm:pt>
    <dgm:pt modelId="{810CEB2D-B67E-4FE0-8E54-1B70430A0CE9}" type="pres">
      <dgm:prSet presAssocID="{83444280-FCAB-4A5A-8B86-9D46FC3EBCA7}" presName="text1" presStyleCnt="0"/>
      <dgm:spPr/>
    </dgm:pt>
    <dgm:pt modelId="{541A2A98-DADA-493E-AA67-012FA271BC58}" type="pres">
      <dgm:prSet presAssocID="{83444280-FCAB-4A5A-8B86-9D46FC3EBCA7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>
        <a:prstGeom prst="ellipse">
          <a:avLst/>
        </a:prstGeom>
      </dgm:spPr>
    </dgm:pt>
    <dgm:pt modelId="{B62EC72A-3A78-4D94-AE52-BD9F9F524F23}" type="pres">
      <dgm:prSet presAssocID="{83444280-FCAB-4A5A-8B86-9D46FC3EBCA7}" presName="textaccent1" presStyleCnt="0"/>
      <dgm:spPr/>
    </dgm:pt>
    <dgm:pt modelId="{4003989A-EAE1-47D4-B0F1-272D4DE7EFDC}" type="pres">
      <dgm:prSet presAssocID="{83444280-FCAB-4A5A-8B86-9D46FC3EBCA7}" presName="accentRepeatNode" presStyleLbl="solidAlignAcc1" presStyleIdx="0" presStyleCnt="2" custLinFactX="102448" custLinFactY="-154724" custLinFactNeighborX="200000" custLinFactNeighborY="-200000"/>
      <dgm:spPr>
        <a:prstGeom prst="ellipse">
          <a:avLst/>
        </a:prstGeom>
        <a:ln>
          <a:solidFill>
            <a:srgbClr val="F66912"/>
          </a:solidFill>
        </a:ln>
      </dgm:spPr>
    </dgm:pt>
    <dgm:pt modelId="{15264BFF-E96E-451D-9BBF-9874B747991F}" type="pres">
      <dgm:prSet presAssocID="{108A8581-FFAD-4B13-9B52-0305C57B24D5}" presName="image1" presStyleCnt="0"/>
      <dgm:spPr/>
    </dgm:pt>
    <dgm:pt modelId="{55665AE2-B3CF-4701-AD26-BB2DC9BB3BC9}" type="pres">
      <dgm:prSet presAssocID="{108A8581-FFAD-4B13-9B52-0305C57B24D5}" presName="imageRepeatNode" presStyleLbl="alignAcc1" presStyleIdx="0" presStyleCnt="1"/>
      <dgm:spPr>
        <a:prstGeom prst="ellipse">
          <a:avLst/>
        </a:prstGeom>
      </dgm:spPr>
    </dgm:pt>
    <dgm:pt modelId="{5898163C-218A-4B45-A3CF-234AD7519FD8}" type="pres">
      <dgm:prSet presAssocID="{108A8581-FFAD-4B13-9B52-0305C57B24D5}" presName="imageaccent1" presStyleCnt="0"/>
      <dgm:spPr/>
    </dgm:pt>
    <dgm:pt modelId="{EEB6D9FE-3D47-461C-B945-D3B867989DA2}" type="pres">
      <dgm:prSet presAssocID="{108A8581-FFAD-4B13-9B52-0305C57B24D5}" presName="accentRepeatNode" presStyleLbl="solidAlignAcc1" presStyleIdx="1" presStyleCnt="2" custLinFactX="53240" custLinFactY="-141082" custLinFactNeighborX="100000" custLinFactNeighborY="-200000"/>
      <dgm:spPr>
        <a:prstGeom prst="ellipse">
          <a:avLst/>
        </a:prstGeom>
        <a:ln>
          <a:solidFill>
            <a:srgbClr val="F66912"/>
          </a:solidFill>
        </a:ln>
      </dgm:spPr>
    </dgm:pt>
  </dgm:ptLst>
  <dgm:cxnLst>
    <dgm:cxn modelId="{30E30401-B688-4274-913C-E4B736DBC061}" srcId="{A40BAB67-2500-4EB8-9E8E-C3BE8A56A865}" destId="{83444280-FCAB-4A5A-8B86-9D46FC3EBCA7}" srcOrd="0" destOrd="0" parTransId="{ABB2160C-6E6D-4542-AF60-6496D5304CC0}" sibTransId="{108A8581-FFAD-4B13-9B52-0305C57B24D5}"/>
    <dgm:cxn modelId="{DFF1ED54-57B9-4DF6-B291-015C265B4D30}" type="presOf" srcId="{108A8581-FFAD-4B13-9B52-0305C57B24D5}" destId="{55665AE2-B3CF-4701-AD26-BB2DC9BB3BC9}" srcOrd="0" destOrd="0" presId="urn:microsoft.com/office/officeart/2008/layout/HexagonCluster"/>
    <dgm:cxn modelId="{6B123C96-3F63-4FC8-9432-E2F1C16C3227}" type="presOf" srcId="{83444280-FCAB-4A5A-8B86-9D46FC3EBCA7}" destId="{541A2A98-DADA-493E-AA67-012FA271BC58}" srcOrd="0" destOrd="0" presId="urn:microsoft.com/office/officeart/2008/layout/HexagonCluster"/>
    <dgm:cxn modelId="{D77BDDFB-178D-48FA-B5AB-18710E0E8BC8}" type="presOf" srcId="{A40BAB67-2500-4EB8-9E8E-C3BE8A56A865}" destId="{1A33D1AD-6088-4A4C-BE9B-65F89809F9B9}" srcOrd="0" destOrd="0" presId="urn:microsoft.com/office/officeart/2008/layout/HexagonCluster"/>
    <dgm:cxn modelId="{46E07F54-12D8-4C3D-9832-EC55963466A8}" type="presParOf" srcId="{1A33D1AD-6088-4A4C-BE9B-65F89809F9B9}" destId="{810CEB2D-B67E-4FE0-8E54-1B70430A0CE9}" srcOrd="0" destOrd="0" presId="urn:microsoft.com/office/officeart/2008/layout/HexagonCluster"/>
    <dgm:cxn modelId="{231EE34A-F1A0-4189-9DC3-BEC6A4EB83B7}" type="presParOf" srcId="{810CEB2D-B67E-4FE0-8E54-1B70430A0CE9}" destId="{541A2A98-DADA-493E-AA67-012FA271BC58}" srcOrd="0" destOrd="0" presId="urn:microsoft.com/office/officeart/2008/layout/HexagonCluster"/>
    <dgm:cxn modelId="{F31E2FED-2C99-4A46-85D3-432476EEF18B}" type="presParOf" srcId="{1A33D1AD-6088-4A4C-BE9B-65F89809F9B9}" destId="{B62EC72A-3A78-4D94-AE52-BD9F9F524F23}" srcOrd="1" destOrd="0" presId="urn:microsoft.com/office/officeart/2008/layout/HexagonCluster"/>
    <dgm:cxn modelId="{C4246FC0-F847-4976-844C-EAF655C6BD31}" type="presParOf" srcId="{B62EC72A-3A78-4D94-AE52-BD9F9F524F23}" destId="{4003989A-EAE1-47D4-B0F1-272D4DE7EFDC}" srcOrd="0" destOrd="0" presId="urn:microsoft.com/office/officeart/2008/layout/HexagonCluster"/>
    <dgm:cxn modelId="{88C122EC-D607-4BF3-8D7F-EC7C6CB97BC5}" type="presParOf" srcId="{1A33D1AD-6088-4A4C-BE9B-65F89809F9B9}" destId="{15264BFF-E96E-451D-9BBF-9874B747991F}" srcOrd="2" destOrd="0" presId="urn:microsoft.com/office/officeart/2008/layout/HexagonCluster"/>
    <dgm:cxn modelId="{2219615D-F4DB-4B93-B92C-BCD086CFAD47}" type="presParOf" srcId="{15264BFF-E96E-451D-9BBF-9874B747991F}" destId="{55665AE2-B3CF-4701-AD26-BB2DC9BB3BC9}" srcOrd="0" destOrd="0" presId="urn:microsoft.com/office/officeart/2008/layout/HexagonCluster"/>
    <dgm:cxn modelId="{6FFD5AF0-4B29-459B-A22B-145D43CCE0E5}" type="presParOf" srcId="{1A33D1AD-6088-4A4C-BE9B-65F89809F9B9}" destId="{5898163C-218A-4B45-A3CF-234AD7519FD8}" srcOrd="3" destOrd="0" presId="urn:microsoft.com/office/officeart/2008/layout/HexagonCluster"/>
    <dgm:cxn modelId="{15A794E7-949A-4F7D-BAFC-8F40D368CD1A}" type="presParOf" srcId="{5898163C-218A-4B45-A3CF-234AD7519FD8}" destId="{EEB6D9FE-3D47-461C-B945-D3B867989DA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40BAB67-2500-4EB8-9E8E-C3BE8A56A865}" type="doc">
      <dgm:prSet loTypeId="urn:microsoft.com/office/officeart/2008/layout/HexagonCluster" loCatId="picture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444280-FCAB-4A5A-8B86-9D46FC3EBCA7}">
      <dgm:prSet custT="1"/>
      <dgm:spPr>
        <a:solidFill>
          <a:srgbClr val="12AA6C"/>
        </a:solidFill>
        <a:ln>
          <a:solidFill>
            <a:srgbClr val="12AA6C"/>
          </a:solidFill>
        </a:ln>
      </dgm:spPr>
      <dgm:t>
        <a:bodyPr/>
        <a:lstStyle/>
        <a:p>
          <a:r>
            <a:rPr lang="en" sz="2000" b="1" spc="-1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Kunumu</a:t>
          </a:r>
          <a:r>
            <a:rPr lang="en" sz="2000" b="1" spc="-1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 </a:t>
          </a:r>
          <a:r>
            <a:rPr lang="en" sz="2000" b="1" spc="-1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ikigirwamana</a:t>
          </a:r>
          <a:r>
            <a:rPr lang="en" sz="2000" b="1" spc="-1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2000" b="1" spc="-1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cy’irema</a:t>
          </a:r>
          <a:endParaRPr lang="en" sz="2000" b="1" spc="-100" baseline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8A8581-FFAD-4B13-9B52-0305C57B24D5}" type="sibTrans" cxnId="{30E30401-B688-4274-913C-E4B736DBC061}">
      <dgm:prSet/>
      <dgm:spPr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12AA6C"/>
          </a:solidFill>
        </a:ln>
      </dgm:spPr>
      <dgm:t>
        <a:bodyPr/>
        <a:lstStyle/>
        <a:p>
          <a:endParaRPr lang="es-ES"/>
        </a:p>
      </dgm:t>
    </dgm:pt>
    <dgm:pt modelId="{ABB2160C-6E6D-4542-AF60-6496D5304CC0}" type="parTrans" cxnId="{30E30401-B688-4274-913C-E4B736DBC061}">
      <dgm:prSet/>
      <dgm:spPr/>
      <dgm:t>
        <a:bodyPr/>
        <a:lstStyle/>
        <a:p>
          <a:endParaRPr lang="es-ES"/>
        </a:p>
      </dgm:t>
    </dgm:pt>
    <dgm:pt modelId="{1A33D1AD-6088-4A4C-BE9B-65F89809F9B9}" type="pres">
      <dgm:prSet presAssocID="{A40BAB67-2500-4EB8-9E8E-C3BE8A56A865}" presName="Name0" presStyleCnt="0">
        <dgm:presLayoutVars>
          <dgm:chMax val="21"/>
          <dgm:chPref val="21"/>
        </dgm:presLayoutVars>
      </dgm:prSet>
      <dgm:spPr/>
    </dgm:pt>
    <dgm:pt modelId="{810CEB2D-B67E-4FE0-8E54-1B70430A0CE9}" type="pres">
      <dgm:prSet presAssocID="{83444280-FCAB-4A5A-8B86-9D46FC3EBCA7}" presName="text1" presStyleCnt="0"/>
      <dgm:spPr/>
    </dgm:pt>
    <dgm:pt modelId="{541A2A98-DADA-493E-AA67-012FA271BC58}" type="pres">
      <dgm:prSet presAssocID="{83444280-FCAB-4A5A-8B86-9D46FC3EBCA7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>
        <a:prstGeom prst="ellipse">
          <a:avLst/>
        </a:prstGeom>
      </dgm:spPr>
    </dgm:pt>
    <dgm:pt modelId="{B62EC72A-3A78-4D94-AE52-BD9F9F524F23}" type="pres">
      <dgm:prSet presAssocID="{83444280-FCAB-4A5A-8B86-9D46FC3EBCA7}" presName="textaccent1" presStyleCnt="0"/>
      <dgm:spPr/>
    </dgm:pt>
    <dgm:pt modelId="{4003989A-EAE1-47D4-B0F1-272D4DE7EFDC}" type="pres">
      <dgm:prSet presAssocID="{83444280-FCAB-4A5A-8B86-9D46FC3EBCA7}" presName="accentRepeatNode" presStyleLbl="solidAlignAcc1" presStyleIdx="0" presStyleCnt="2" custLinFactX="102448" custLinFactY="-154724" custLinFactNeighborX="200000" custLinFactNeighborY="-200000"/>
      <dgm:spPr>
        <a:prstGeom prst="ellipse">
          <a:avLst/>
        </a:prstGeom>
        <a:ln>
          <a:solidFill>
            <a:srgbClr val="12AA6C"/>
          </a:solidFill>
        </a:ln>
      </dgm:spPr>
    </dgm:pt>
    <dgm:pt modelId="{15264BFF-E96E-451D-9BBF-9874B747991F}" type="pres">
      <dgm:prSet presAssocID="{108A8581-FFAD-4B13-9B52-0305C57B24D5}" presName="image1" presStyleCnt="0"/>
      <dgm:spPr/>
    </dgm:pt>
    <dgm:pt modelId="{55665AE2-B3CF-4701-AD26-BB2DC9BB3BC9}" type="pres">
      <dgm:prSet presAssocID="{108A8581-FFAD-4B13-9B52-0305C57B24D5}" presName="imageRepeatNode" presStyleLbl="alignAcc1" presStyleIdx="0" presStyleCnt="1"/>
      <dgm:spPr>
        <a:prstGeom prst="ellipse">
          <a:avLst/>
        </a:prstGeom>
      </dgm:spPr>
    </dgm:pt>
    <dgm:pt modelId="{5898163C-218A-4B45-A3CF-234AD7519FD8}" type="pres">
      <dgm:prSet presAssocID="{108A8581-FFAD-4B13-9B52-0305C57B24D5}" presName="imageaccent1" presStyleCnt="0"/>
      <dgm:spPr/>
    </dgm:pt>
    <dgm:pt modelId="{EEB6D9FE-3D47-461C-B945-D3B867989DA2}" type="pres">
      <dgm:prSet presAssocID="{108A8581-FFAD-4B13-9B52-0305C57B24D5}" presName="accentRepeatNode" presStyleLbl="solidAlignAcc1" presStyleIdx="1" presStyleCnt="2" custLinFactX="53240" custLinFactY="-141082" custLinFactNeighborX="100000" custLinFactNeighborY="-200000"/>
      <dgm:spPr>
        <a:prstGeom prst="ellipse">
          <a:avLst/>
        </a:prstGeom>
        <a:ln>
          <a:solidFill>
            <a:srgbClr val="12AA6C"/>
          </a:solidFill>
        </a:ln>
      </dgm:spPr>
    </dgm:pt>
  </dgm:ptLst>
  <dgm:cxnLst>
    <dgm:cxn modelId="{30E30401-B688-4274-913C-E4B736DBC061}" srcId="{A40BAB67-2500-4EB8-9E8E-C3BE8A56A865}" destId="{83444280-FCAB-4A5A-8B86-9D46FC3EBCA7}" srcOrd="0" destOrd="0" parTransId="{ABB2160C-6E6D-4542-AF60-6496D5304CC0}" sibTransId="{108A8581-FFAD-4B13-9B52-0305C57B24D5}"/>
    <dgm:cxn modelId="{DFF1ED54-57B9-4DF6-B291-015C265B4D30}" type="presOf" srcId="{108A8581-FFAD-4B13-9B52-0305C57B24D5}" destId="{55665AE2-B3CF-4701-AD26-BB2DC9BB3BC9}" srcOrd="0" destOrd="0" presId="urn:microsoft.com/office/officeart/2008/layout/HexagonCluster"/>
    <dgm:cxn modelId="{6B123C96-3F63-4FC8-9432-E2F1C16C3227}" type="presOf" srcId="{83444280-FCAB-4A5A-8B86-9D46FC3EBCA7}" destId="{541A2A98-DADA-493E-AA67-012FA271BC58}" srcOrd="0" destOrd="0" presId="urn:microsoft.com/office/officeart/2008/layout/HexagonCluster"/>
    <dgm:cxn modelId="{D77BDDFB-178D-48FA-B5AB-18710E0E8BC8}" type="presOf" srcId="{A40BAB67-2500-4EB8-9E8E-C3BE8A56A865}" destId="{1A33D1AD-6088-4A4C-BE9B-65F89809F9B9}" srcOrd="0" destOrd="0" presId="urn:microsoft.com/office/officeart/2008/layout/HexagonCluster"/>
    <dgm:cxn modelId="{46E07F54-12D8-4C3D-9832-EC55963466A8}" type="presParOf" srcId="{1A33D1AD-6088-4A4C-BE9B-65F89809F9B9}" destId="{810CEB2D-B67E-4FE0-8E54-1B70430A0CE9}" srcOrd="0" destOrd="0" presId="urn:microsoft.com/office/officeart/2008/layout/HexagonCluster"/>
    <dgm:cxn modelId="{231EE34A-F1A0-4189-9DC3-BEC6A4EB83B7}" type="presParOf" srcId="{810CEB2D-B67E-4FE0-8E54-1B70430A0CE9}" destId="{541A2A98-DADA-493E-AA67-012FA271BC58}" srcOrd="0" destOrd="0" presId="urn:microsoft.com/office/officeart/2008/layout/HexagonCluster"/>
    <dgm:cxn modelId="{F31E2FED-2C99-4A46-85D3-432476EEF18B}" type="presParOf" srcId="{1A33D1AD-6088-4A4C-BE9B-65F89809F9B9}" destId="{B62EC72A-3A78-4D94-AE52-BD9F9F524F23}" srcOrd="1" destOrd="0" presId="urn:microsoft.com/office/officeart/2008/layout/HexagonCluster"/>
    <dgm:cxn modelId="{C4246FC0-F847-4976-844C-EAF655C6BD31}" type="presParOf" srcId="{B62EC72A-3A78-4D94-AE52-BD9F9F524F23}" destId="{4003989A-EAE1-47D4-B0F1-272D4DE7EFDC}" srcOrd="0" destOrd="0" presId="urn:microsoft.com/office/officeart/2008/layout/HexagonCluster"/>
    <dgm:cxn modelId="{88C122EC-D607-4BF3-8D7F-EC7C6CB97BC5}" type="presParOf" srcId="{1A33D1AD-6088-4A4C-BE9B-65F89809F9B9}" destId="{15264BFF-E96E-451D-9BBF-9874B747991F}" srcOrd="2" destOrd="0" presId="urn:microsoft.com/office/officeart/2008/layout/HexagonCluster"/>
    <dgm:cxn modelId="{2219615D-F4DB-4B93-B92C-BCD086CFAD47}" type="presParOf" srcId="{15264BFF-E96E-451D-9BBF-9874B747991F}" destId="{55665AE2-B3CF-4701-AD26-BB2DC9BB3BC9}" srcOrd="0" destOrd="0" presId="urn:microsoft.com/office/officeart/2008/layout/HexagonCluster"/>
    <dgm:cxn modelId="{6FFD5AF0-4B29-459B-A22B-145D43CCE0E5}" type="presParOf" srcId="{1A33D1AD-6088-4A4C-BE9B-65F89809F9B9}" destId="{5898163C-218A-4B45-A3CF-234AD7519FD8}" srcOrd="3" destOrd="0" presId="urn:microsoft.com/office/officeart/2008/layout/HexagonCluster"/>
    <dgm:cxn modelId="{15A794E7-949A-4F7D-BAFC-8F40D368CD1A}" type="presParOf" srcId="{5898163C-218A-4B45-A3CF-234AD7519FD8}" destId="{EEB6D9FE-3D47-461C-B945-D3B867989DA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40BAB67-2500-4EB8-9E8E-C3BE8A56A865}" type="doc">
      <dgm:prSet loTypeId="urn:microsoft.com/office/officeart/2008/layout/HexagonCluster" loCatId="picture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444280-FCAB-4A5A-8B86-9D46FC3EBCA7}">
      <dgm:prSet custT="1"/>
      <dgm:spPr>
        <a:solidFill>
          <a:srgbClr val="8443EC"/>
        </a:solidFill>
        <a:ln>
          <a:solidFill>
            <a:srgbClr val="8443EC"/>
          </a:solidFill>
        </a:ln>
      </dgm:spPr>
      <dgm:t>
        <a:bodyPr/>
        <a:lstStyle/>
        <a:p>
          <a:r>
            <a:rPr lang="en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Sekumeti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 </a:t>
          </a:r>
          <a:r>
            <a:rPr lang="en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ikigirwa-manakazi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cyo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gukiza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indwara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8A8581-FFAD-4B13-9B52-0305C57B24D5}" type="sibTrans" cxnId="{30E30401-B688-4274-913C-E4B736DBC061}">
      <dgm:prSet/>
      <dgm:spPr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8443EC"/>
          </a:solidFill>
        </a:ln>
      </dgm:spPr>
      <dgm:t>
        <a:bodyPr/>
        <a:lstStyle/>
        <a:p>
          <a:endParaRPr lang="es-ES"/>
        </a:p>
      </dgm:t>
    </dgm:pt>
    <dgm:pt modelId="{ABB2160C-6E6D-4542-AF60-6496D5304CC0}" type="parTrans" cxnId="{30E30401-B688-4274-913C-E4B736DBC061}">
      <dgm:prSet/>
      <dgm:spPr/>
      <dgm:t>
        <a:bodyPr/>
        <a:lstStyle/>
        <a:p>
          <a:endParaRPr lang="es-ES"/>
        </a:p>
      </dgm:t>
    </dgm:pt>
    <dgm:pt modelId="{1A33D1AD-6088-4A4C-BE9B-65F89809F9B9}" type="pres">
      <dgm:prSet presAssocID="{A40BAB67-2500-4EB8-9E8E-C3BE8A56A865}" presName="Name0" presStyleCnt="0">
        <dgm:presLayoutVars>
          <dgm:chMax val="21"/>
          <dgm:chPref val="21"/>
        </dgm:presLayoutVars>
      </dgm:prSet>
      <dgm:spPr/>
    </dgm:pt>
    <dgm:pt modelId="{810CEB2D-B67E-4FE0-8E54-1B70430A0CE9}" type="pres">
      <dgm:prSet presAssocID="{83444280-FCAB-4A5A-8B86-9D46FC3EBCA7}" presName="text1" presStyleCnt="0"/>
      <dgm:spPr/>
    </dgm:pt>
    <dgm:pt modelId="{541A2A98-DADA-493E-AA67-012FA271BC58}" type="pres">
      <dgm:prSet presAssocID="{83444280-FCAB-4A5A-8B86-9D46FC3EBCA7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>
        <a:prstGeom prst="ellipse">
          <a:avLst/>
        </a:prstGeom>
      </dgm:spPr>
    </dgm:pt>
    <dgm:pt modelId="{B62EC72A-3A78-4D94-AE52-BD9F9F524F23}" type="pres">
      <dgm:prSet presAssocID="{83444280-FCAB-4A5A-8B86-9D46FC3EBCA7}" presName="textaccent1" presStyleCnt="0"/>
      <dgm:spPr/>
    </dgm:pt>
    <dgm:pt modelId="{4003989A-EAE1-47D4-B0F1-272D4DE7EFDC}" type="pres">
      <dgm:prSet presAssocID="{83444280-FCAB-4A5A-8B86-9D46FC3EBCA7}" presName="accentRepeatNode" presStyleLbl="solidAlignAcc1" presStyleIdx="0" presStyleCnt="2" custLinFactX="102448" custLinFactY="-154724" custLinFactNeighborX="200000" custLinFactNeighborY="-200000"/>
      <dgm:spPr>
        <a:prstGeom prst="ellipse">
          <a:avLst/>
        </a:prstGeom>
        <a:ln>
          <a:solidFill>
            <a:srgbClr val="8443EC"/>
          </a:solidFill>
        </a:ln>
      </dgm:spPr>
    </dgm:pt>
    <dgm:pt modelId="{15264BFF-E96E-451D-9BBF-9874B747991F}" type="pres">
      <dgm:prSet presAssocID="{108A8581-FFAD-4B13-9B52-0305C57B24D5}" presName="image1" presStyleCnt="0"/>
      <dgm:spPr/>
    </dgm:pt>
    <dgm:pt modelId="{55665AE2-B3CF-4701-AD26-BB2DC9BB3BC9}" type="pres">
      <dgm:prSet presAssocID="{108A8581-FFAD-4B13-9B52-0305C57B24D5}" presName="imageRepeatNode" presStyleLbl="alignAcc1" presStyleIdx="0" presStyleCnt="1"/>
      <dgm:spPr>
        <a:prstGeom prst="ellipse">
          <a:avLst/>
        </a:prstGeom>
      </dgm:spPr>
    </dgm:pt>
    <dgm:pt modelId="{5898163C-218A-4B45-A3CF-234AD7519FD8}" type="pres">
      <dgm:prSet presAssocID="{108A8581-FFAD-4B13-9B52-0305C57B24D5}" presName="imageaccent1" presStyleCnt="0"/>
      <dgm:spPr/>
    </dgm:pt>
    <dgm:pt modelId="{EEB6D9FE-3D47-461C-B945-D3B867989DA2}" type="pres">
      <dgm:prSet presAssocID="{108A8581-FFAD-4B13-9B52-0305C57B24D5}" presName="accentRepeatNode" presStyleLbl="solidAlignAcc1" presStyleIdx="1" presStyleCnt="2" custLinFactX="53240" custLinFactY="-141082" custLinFactNeighborX="100000" custLinFactNeighborY="-200000"/>
      <dgm:spPr>
        <a:prstGeom prst="ellipse">
          <a:avLst/>
        </a:prstGeom>
        <a:ln>
          <a:solidFill>
            <a:srgbClr val="8443EC"/>
          </a:solidFill>
        </a:ln>
      </dgm:spPr>
    </dgm:pt>
  </dgm:ptLst>
  <dgm:cxnLst>
    <dgm:cxn modelId="{30E30401-B688-4274-913C-E4B736DBC061}" srcId="{A40BAB67-2500-4EB8-9E8E-C3BE8A56A865}" destId="{83444280-FCAB-4A5A-8B86-9D46FC3EBCA7}" srcOrd="0" destOrd="0" parTransId="{ABB2160C-6E6D-4542-AF60-6496D5304CC0}" sibTransId="{108A8581-FFAD-4B13-9B52-0305C57B24D5}"/>
    <dgm:cxn modelId="{DFF1ED54-57B9-4DF6-B291-015C265B4D30}" type="presOf" srcId="{108A8581-FFAD-4B13-9B52-0305C57B24D5}" destId="{55665AE2-B3CF-4701-AD26-BB2DC9BB3BC9}" srcOrd="0" destOrd="0" presId="urn:microsoft.com/office/officeart/2008/layout/HexagonCluster"/>
    <dgm:cxn modelId="{6B123C96-3F63-4FC8-9432-E2F1C16C3227}" type="presOf" srcId="{83444280-FCAB-4A5A-8B86-9D46FC3EBCA7}" destId="{541A2A98-DADA-493E-AA67-012FA271BC58}" srcOrd="0" destOrd="0" presId="urn:microsoft.com/office/officeart/2008/layout/HexagonCluster"/>
    <dgm:cxn modelId="{D77BDDFB-178D-48FA-B5AB-18710E0E8BC8}" type="presOf" srcId="{A40BAB67-2500-4EB8-9E8E-C3BE8A56A865}" destId="{1A33D1AD-6088-4A4C-BE9B-65F89809F9B9}" srcOrd="0" destOrd="0" presId="urn:microsoft.com/office/officeart/2008/layout/HexagonCluster"/>
    <dgm:cxn modelId="{46E07F54-12D8-4C3D-9832-EC55963466A8}" type="presParOf" srcId="{1A33D1AD-6088-4A4C-BE9B-65F89809F9B9}" destId="{810CEB2D-B67E-4FE0-8E54-1B70430A0CE9}" srcOrd="0" destOrd="0" presId="urn:microsoft.com/office/officeart/2008/layout/HexagonCluster"/>
    <dgm:cxn modelId="{231EE34A-F1A0-4189-9DC3-BEC6A4EB83B7}" type="presParOf" srcId="{810CEB2D-B67E-4FE0-8E54-1B70430A0CE9}" destId="{541A2A98-DADA-493E-AA67-012FA271BC58}" srcOrd="0" destOrd="0" presId="urn:microsoft.com/office/officeart/2008/layout/HexagonCluster"/>
    <dgm:cxn modelId="{F31E2FED-2C99-4A46-85D3-432476EEF18B}" type="presParOf" srcId="{1A33D1AD-6088-4A4C-BE9B-65F89809F9B9}" destId="{B62EC72A-3A78-4D94-AE52-BD9F9F524F23}" srcOrd="1" destOrd="0" presId="urn:microsoft.com/office/officeart/2008/layout/HexagonCluster"/>
    <dgm:cxn modelId="{C4246FC0-F847-4976-844C-EAF655C6BD31}" type="presParOf" srcId="{B62EC72A-3A78-4D94-AE52-BD9F9F524F23}" destId="{4003989A-EAE1-47D4-B0F1-272D4DE7EFDC}" srcOrd="0" destOrd="0" presId="urn:microsoft.com/office/officeart/2008/layout/HexagonCluster"/>
    <dgm:cxn modelId="{88C122EC-D607-4BF3-8D7F-EC7C6CB97BC5}" type="presParOf" srcId="{1A33D1AD-6088-4A4C-BE9B-65F89809F9B9}" destId="{15264BFF-E96E-451D-9BBF-9874B747991F}" srcOrd="2" destOrd="0" presId="urn:microsoft.com/office/officeart/2008/layout/HexagonCluster"/>
    <dgm:cxn modelId="{2219615D-F4DB-4B93-B92C-BCD086CFAD47}" type="presParOf" srcId="{15264BFF-E96E-451D-9BBF-9874B747991F}" destId="{55665AE2-B3CF-4701-AD26-BB2DC9BB3BC9}" srcOrd="0" destOrd="0" presId="urn:microsoft.com/office/officeart/2008/layout/HexagonCluster"/>
    <dgm:cxn modelId="{6FFD5AF0-4B29-459B-A22B-145D43CCE0E5}" type="presParOf" srcId="{1A33D1AD-6088-4A4C-BE9B-65F89809F9B9}" destId="{5898163C-218A-4B45-A3CF-234AD7519FD8}" srcOrd="3" destOrd="0" presId="urn:microsoft.com/office/officeart/2008/layout/HexagonCluster"/>
    <dgm:cxn modelId="{15A794E7-949A-4F7D-BAFC-8F40D368CD1A}" type="presParOf" srcId="{5898163C-218A-4B45-A3CF-234AD7519FD8}" destId="{EEB6D9FE-3D47-461C-B945-D3B867989DA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40BAB67-2500-4EB8-9E8E-C3BE8A56A865}" type="doc">
      <dgm:prSet loTypeId="urn:microsoft.com/office/officeart/2008/layout/HexagonCluster" loCatId="pictur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444280-FCAB-4A5A-8B86-9D46FC3EBCA7}">
      <dgm:prSet custT="1"/>
      <dgm:spPr>
        <a:solidFill>
          <a:srgbClr val="2254AE"/>
        </a:solidFill>
        <a:ln>
          <a:solidFill>
            <a:srgbClr val="2254AE"/>
          </a:solidFill>
        </a:ln>
      </dgm:spPr>
      <dgm:t>
        <a:bodyPr/>
        <a:lstStyle/>
        <a:p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Nuti: </a:t>
          </a:r>
          <a:r>
            <a:rPr lang="en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ikigirwa-manakazi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cy’ikirere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8A8581-FFAD-4B13-9B52-0305C57B24D5}" type="sibTrans" cxnId="{30E30401-B688-4274-913C-E4B736DBC061}">
      <dgm:prSet/>
      <dgm:spPr>
        <a:blipFill dpi="0"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2254AE"/>
          </a:solidFill>
        </a:ln>
      </dgm:spPr>
      <dgm:t>
        <a:bodyPr/>
        <a:lstStyle/>
        <a:p>
          <a:pPr algn="ctr"/>
          <a:endParaRPr lang="es-ES"/>
        </a:p>
      </dgm:t>
    </dgm:pt>
    <dgm:pt modelId="{ABB2160C-6E6D-4542-AF60-6496D5304CC0}" type="parTrans" cxnId="{30E30401-B688-4274-913C-E4B736DBC061}">
      <dgm:prSet/>
      <dgm:spPr/>
      <dgm:t>
        <a:bodyPr/>
        <a:lstStyle/>
        <a:p>
          <a:endParaRPr lang="es-ES"/>
        </a:p>
      </dgm:t>
    </dgm:pt>
    <dgm:pt modelId="{1A33D1AD-6088-4A4C-BE9B-65F89809F9B9}" type="pres">
      <dgm:prSet presAssocID="{A40BAB67-2500-4EB8-9E8E-C3BE8A56A865}" presName="Name0" presStyleCnt="0">
        <dgm:presLayoutVars>
          <dgm:chMax val="21"/>
          <dgm:chPref val="21"/>
        </dgm:presLayoutVars>
      </dgm:prSet>
      <dgm:spPr/>
    </dgm:pt>
    <dgm:pt modelId="{810CEB2D-B67E-4FE0-8E54-1B70430A0CE9}" type="pres">
      <dgm:prSet presAssocID="{83444280-FCAB-4A5A-8B86-9D46FC3EBCA7}" presName="text1" presStyleCnt="0"/>
      <dgm:spPr/>
    </dgm:pt>
    <dgm:pt modelId="{541A2A98-DADA-493E-AA67-012FA271BC58}" type="pres">
      <dgm:prSet presAssocID="{83444280-FCAB-4A5A-8B86-9D46FC3EBCA7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>
        <a:prstGeom prst="plaque">
          <a:avLst/>
        </a:prstGeom>
      </dgm:spPr>
    </dgm:pt>
    <dgm:pt modelId="{B62EC72A-3A78-4D94-AE52-BD9F9F524F23}" type="pres">
      <dgm:prSet presAssocID="{83444280-FCAB-4A5A-8B86-9D46FC3EBCA7}" presName="textaccent1" presStyleCnt="0"/>
      <dgm:spPr/>
    </dgm:pt>
    <dgm:pt modelId="{4003989A-EAE1-47D4-B0F1-272D4DE7EFDC}" type="pres">
      <dgm:prSet presAssocID="{83444280-FCAB-4A5A-8B86-9D46FC3EBCA7}" presName="accentRepeatNode" presStyleLbl="solidAlignAcc1" presStyleIdx="0" presStyleCnt="2" custLinFactX="61451" custLinFactY="-119903" custLinFactNeighborX="100000" custLinFactNeighborY="-200000"/>
      <dgm:spPr>
        <a:prstGeom prst="plaque">
          <a:avLst/>
        </a:prstGeom>
        <a:ln>
          <a:solidFill>
            <a:srgbClr val="2254AE"/>
          </a:solidFill>
        </a:ln>
      </dgm:spPr>
    </dgm:pt>
    <dgm:pt modelId="{15264BFF-E96E-451D-9BBF-9874B747991F}" type="pres">
      <dgm:prSet presAssocID="{108A8581-FFAD-4B13-9B52-0305C57B24D5}" presName="image1" presStyleCnt="0"/>
      <dgm:spPr/>
    </dgm:pt>
    <dgm:pt modelId="{55665AE2-B3CF-4701-AD26-BB2DC9BB3BC9}" type="pres">
      <dgm:prSet presAssocID="{108A8581-FFAD-4B13-9B52-0305C57B24D5}" presName="imageRepeatNode" presStyleLbl="alignAcc1" presStyleIdx="0" presStyleCnt="1"/>
      <dgm:spPr>
        <a:prstGeom prst="plaque">
          <a:avLst/>
        </a:prstGeom>
      </dgm:spPr>
    </dgm:pt>
    <dgm:pt modelId="{5898163C-218A-4B45-A3CF-234AD7519FD8}" type="pres">
      <dgm:prSet presAssocID="{108A8581-FFAD-4B13-9B52-0305C57B24D5}" presName="imageaccent1" presStyleCnt="0"/>
      <dgm:spPr/>
    </dgm:pt>
    <dgm:pt modelId="{EEB6D9FE-3D47-461C-B945-D3B867989DA2}" type="pres">
      <dgm:prSet presAssocID="{108A8581-FFAD-4B13-9B52-0305C57B24D5}" presName="accentRepeatNode" presStyleLbl="solidAlignAcc1" presStyleIdx="1" presStyleCnt="2" custLinFactNeighborX="4750" custLinFactNeighborY="-33538"/>
      <dgm:spPr>
        <a:prstGeom prst="plaque">
          <a:avLst/>
        </a:prstGeom>
        <a:ln>
          <a:solidFill>
            <a:srgbClr val="2254AE"/>
          </a:solidFill>
        </a:ln>
      </dgm:spPr>
    </dgm:pt>
  </dgm:ptLst>
  <dgm:cxnLst>
    <dgm:cxn modelId="{30E30401-B688-4274-913C-E4B736DBC061}" srcId="{A40BAB67-2500-4EB8-9E8E-C3BE8A56A865}" destId="{83444280-FCAB-4A5A-8B86-9D46FC3EBCA7}" srcOrd="0" destOrd="0" parTransId="{ABB2160C-6E6D-4542-AF60-6496D5304CC0}" sibTransId="{108A8581-FFAD-4B13-9B52-0305C57B24D5}"/>
    <dgm:cxn modelId="{DFF1ED54-57B9-4DF6-B291-015C265B4D30}" type="presOf" srcId="{108A8581-FFAD-4B13-9B52-0305C57B24D5}" destId="{55665AE2-B3CF-4701-AD26-BB2DC9BB3BC9}" srcOrd="0" destOrd="0" presId="urn:microsoft.com/office/officeart/2008/layout/HexagonCluster"/>
    <dgm:cxn modelId="{6B123C96-3F63-4FC8-9432-E2F1C16C3227}" type="presOf" srcId="{83444280-FCAB-4A5A-8B86-9D46FC3EBCA7}" destId="{541A2A98-DADA-493E-AA67-012FA271BC58}" srcOrd="0" destOrd="0" presId="urn:microsoft.com/office/officeart/2008/layout/HexagonCluster"/>
    <dgm:cxn modelId="{D77BDDFB-178D-48FA-B5AB-18710E0E8BC8}" type="presOf" srcId="{A40BAB67-2500-4EB8-9E8E-C3BE8A56A865}" destId="{1A33D1AD-6088-4A4C-BE9B-65F89809F9B9}" srcOrd="0" destOrd="0" presId="urn:microsoft.com/office/officeart/2008/layout/HexagonCluster"/>
    <dgm:cxn modelId="{46E07F54-12D8-4C3D-9832-EC55963466A8}" type="presParOf" srcId="{1A33D1AD-6088-4A4C-BE9B-65F89809F9B9}" destId="{810CEB2D-B67E-4FE0-8E54-1B70430A0CE9}" srcOrd="0" destOrd="0" presId="urn:microsoft.com/office/officeart/2008/layout/HexagonCluster"/>
    <dgm:cxn modelId="{231EE34A-F1A0-4189-9DC3-BEC6A4EB83B7}" type="presParOf" srcId="{810CEB2D-B67E-4FE0-8E54-1B70430A0CE9}" destId="{541A2A98-DADA-493E-AA67-012FA271BC58}" srcOrd="0" destOrd="0" presId="urn:microsoft.com/office/officeart/2008/layout/HexagonCluster"/>
    <dgm:cxn modelId="{F31E2FED-2C99-4A46-85D3-432476EEF18B}" type="presParOf" srcId="{1A33D1AD-6088-4A4C-BE9B-65F89809F9B9}" destId="{B62EC72A-3A78-4D94-AE52-BD9F9F524F23}" srcOrd="1" destOrd="0" presId="urn:microsoft.com/office/officeart/2008/layout/HexagonCluster"/>
    <dgm:cxn modelId="{C4246FC0-F847-4976-844C-EAF655C6BD31}" type="presParOf" srcId="{B62EC72A-3A78-4D94-AE52-BD9F9F524F23}" destId="{4003989A-EAE1-47D4-B0F1-272D4DE7EFDC}" srcOrd="0" destOrd="0" presId="urn:microsoft.com/office/officeart/2008/layout/HexagonCluster"/>
    <dgm:cxn modelId="{88C122EC-D607-4BF3-8D7F-EC7C6CB97BC5}" type="presParOf" srcId="{1A33D1AD-6088-4A4C-BE9B-65F89809F9B9}" destId="{15264BFF-E96E-451D-9BBF-9874B747991F}" srcOrd="2" destOrd="0" presId="urn:microsoft.com/office/officeart/2008/layout/HexagonCluster"/>
    <dgm:cxn modelId="{2219615D-F4DB-4B93-B92C-BCD086CFAD47}" type="presParOf" srcId="{15264BFF-E96E-451D-9BBF-9874B747991F}" destId="{55665AE2-B3CF-4701-AD26-BB2DC9BB3BC9}" srcOrd="0" destOrd="0" presId="urn:microsoft.com/office/officeart/2008/layout/HexagonCluster"/>
    <dgm:cxn modelId="{6FFD5AF0-4B29-459B-A22B-145D43CCE0E5}" type="presParOf" srcId="{1A33D1AD-6088-4A4C-BE9B-65F89809F9B9}" destId="{5898163C-218A-4B45-A3CF-234AD7519FD8}" srcOrd="3" destOrd="0" presId="urn:microsoft.com/office/officeart/2008/layout/HexagonCluster"/>
    <dgm:cxn modelId="{15A794E7-949A-4F7D-BAFC-8F40D368CD1A}" type="presParOf" srcId="{5898163C-218A-4B45-A3CF-234AD7519FD8}" destId="{EEB6D9FE-3D47-461C-B945-D3B867989DA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40BAB67-2500-4EB8-9E8E-C3BE8A56A865}" type="doc">
      <dgm:prSet loTypeId="urn:microsoft.com/office/officeart/2008/layout/HexagonCluster" loCatId="pictur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444280-FCAB-4A5A-8B86-9D46FC3EBCA7}">
      <dgm:prSet custT="1"/>
      <dgm:spPr>
        <a:solidFill>
          <a:srgbClr val="2254AE"/>
        </a:solidFill>
        <a:ln>
          <a:solidFill>
            <a:srgbClr val="2254AE"/>
          </a:solidFill>
        </a:ln>
      </dgm:spPr>
      <dgm:t>
        <a:bodyPr/>
        <a:lstStyle/>
        <a:p>
          <a:r>
            <a:rPr lang="en" sz="2000" b="1" spc="-1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Seti: </a:t>
          </a:r>
          <a:r>
            <a:rPr lang="en" sz="2000" b="1" spc="-1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ikigirwamana</a:t>
          </a:r>
          <a:r>
            <a:rPr lang="en" sz="2000" b="1" spc="-1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2000" b="1" spc="-1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cy’umugaru</a:t>
          </a:r>
          <a:endParaRPr lang="es-ES" sz="2000" spc="-100" baseline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8A8581-FFAD-4B13-9B52-0305C57B24D5}" type="sibTrans" cxnId="{30E30401-B688-4274-913C-E4B736DBC061}">
      <dgm:prSet/>
      <dgm:spPr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2254AE"/>
          </a:solidFill>
        </a:ln>
      </dgm:spPr>
      <dgm:t>
        <a:bodyPr/>
        <a:lstStyle/>
        <a:p>
          <a:endParaRPr lang="es-ES"/>
        </a:p>
      </dgm:t>
    </dgm:pt>
    <dgm:pt modelId="{ABB2160C-6E6D-4542-AF60-6496D5304CC0}" type="parTrans" cxnId="{30E30401-B688-4274-913C-E4B736DBC061}">
      <dgm:prSet/>
      <dgm:spPr/>
      <dgm:t>
        <a:bodyPr/>
        <a:lstStyle/>
        <a:p>
          <a:endParaRPr lang="es-ES"/>
        </a:p>
      </dgm:t>
    </dgm:pt>
    <dgm:pt modelId="{1A33D1AD-6088-4A4C-BE9B-65F89809F9B9}" type="pres">
      <dgm:prSet presAssocID="{A40BAB67-2500-4EB8-9E8E-C3BE8A56A865}" presName="Name0" presStyleCnt="0">
        <dgm:presLayoutVars>
          <dgm:chMax val="21"/>
          <dgm:chPref val="21"/>
        </dgm:presLayoutVars>
      </dgm:prSet>
      <dgm:spPr/>
    </dgm:pt>
    <dgm:pt modelId="{810CEB2D-B67E-4FE0-8E54-1B70430A0CE9}" type="pres">
      <dgm:prSet presAssocID="{83444280-FCAB-4A5A-8B86-9D46FC3EBCA7}" presName="text1" presStyleCnt="0"/>
      <dgm:spPr/>
    </dgm:pt>
    <dgm:pt modelId="{541A2A98-DADA-493E-AA67-012FA271BC58}" type="pres">
      <dgm:prSet presAssocID="{83444280-FCAB-4A5A-8B86-9D46FC3EBCA7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>
        <a:prstGeom prst="plaque">
          <a:avLst/>
        </a:prstGeom>
      </dgm:spPr>
    </dgm:pt>
    <dgm:pt modelId="{B62EC72A-3A78-4D94-AE52-BD9F9F524F23}" type="pres">
      <dgm:prSet presAssocID="{83444280-FCAB-4A5A-8B86-9D46FC3EBCA7}" presName="textaccent1" presStyleCnt="0"/>
      <dgm:spPr/>
    </dgm:pt>
    <dgm:pt modelId="{4003989A-EAE1-47D4-B0F1-272D4DE7EFDC}" type="pres">
      <dgm:prSet presAssocID="{83444280-FCAB-4A5A-8B86-9D46FC3EBCA7}" presName="accentRepeatNode" presStyleLbl="solidAlignAcc1" presStyleIdx="0" presStyleCnt="2" custLinFactX="61451" custLinFactY="-119903" custLinFactNeighborX="100000" custLinFactNeighborY="-200000"/>
      <dgm:spPr>
        <a:prstGeom prst="plaque">
          <a:avLst/>
        </a:prstGeom>
        <a:ln>
          <a:solidFill>
            <a:srgbClr val="2254AE"/>
          </a:solidFill>
        </a:ln>
      </dgm:spPr>
    </dgm:pt>
    <dgm:pt modelId="{15264BFF-E96E-451D-9BBF-9874B747991F}" type="pres">
      <dgm:prSet presAssocID="{108A8581-FFAD-4B13-9B52-0305C57B24D5}" presName="image1" presStyleCnt="0"/>
      <dgm:spPr/>
    </dgm:pt>
    <dgm:pt modelId="{55665AE2-B3CF-4701-AD26-BB2DC9BB3BC9}" type="pres">
      <dgm:prSet presAssocID="{108A8581-FFAD-4B13-9B52-0305C57B24D5}" presName="imageRepeatNode" presStyleLbl="alignAcc1" presStyleIdx="0" presStyleCnt="1"/>
      <dgm:spPr>
        <a:prstGeom prst="plaque">
          <a:avLst/>
        </a:prstGeom>
      </dgm:spPr>
    </dgm:pt>
    <dgm:pt modelId="{5898163C-218A-4B45-A3CF-234AD7519FD8}" type="pres">
      <dgm:prSet presAssocID="{108A8581-FFAD-4B13-9B52-0305C57B24D5}" presName="imageaccent1" presStyleCnt="0"/>
      <dgm:spPr/>
    </dgm:pt>
    <dgm:pt modelId="{EEB6D9FE-3D47-461C-B945-D3B867989DA2}" type="pres">
      <dgm:prSet presAssocID="{108A8581-FFAD-4B13-9B52-0305C57B24D5}" presName="accentRepeatNode" presStyleLbl="solidAlignAcc1" presStyleIdx="1" presStyleCnt="2" custLinFactX="47613" custLinFactY="-100000" custLinFactNeighborX="100000" custLinFactNeighborY="-126439"/>
      <dgm:spPr>
        <a:prstGeom prst="plaque">
          <a:avLst/>
        </a:prstGeom>
        <a:ln>
          <a:solidFill>
            <a:srgbClr val="2254AE"/>
          </a:solidFill>
        </a:ln>
      </dgm:spPr>
    </dgm:pt>
  </dgm:ptLst>
  <dgm:cxnLst>
    <dgm:cxn modelId="{30E30401-B688-4274-913C-E4B736DBC061}" srcId="{A40BAB67-2500-4EB8-9E8E-C3BE8A56A865}" destId="{83444280-FCAB-4A5A-8B86-9D46FC3EBCA7}" srcOrd="0" destOrd="0" parTransId="{ABB2160C-6E6D-4542-AF60-6496D5304CC0}" sibTransId="{108A8581-FFAD-4B13-9B52-0305C57B24D5}"/>
    <dgm:cxn modelId="{DFF1ED54-57B9-4DF6-B291-015C265B4D30}" type="presOf" srcId="{108A8581-FFAD-4B13-9B52-0305C57B24D5}" destId="{55665AE2-B3CF-4701-AD26-BB2DC9BB3BC9}" srcOrd="0" destOrd="0" presId="urn:microsoft.com/office/officeart/2008/layout/HexagonCluster"/>
    <dgm:cxn modelId="{6B123C96-3F63-4FC8-9432-E2F1C16C3227}" type="presOf" srcId="{83444280-FCAB-4A5A-8B86-9D46FC3EBCA7}" destId="{541A2A98-DADA-493E-AA67-012FA271BC58}" srcOrd="0" destOrd="0" presId="urn:microsoft.com/office/officeart/2008/layout/HexagonCluster"/>
    <dgm:cxn modelId="{D77BDDFB-178D-48FA-B5AB-18710E0E8BC8}" type="presOf" srcId="{A40BAB67-2500-4EB8-9E8E-C3BE8A56A865}" destId="{1A33D1AD-6088-4A4C-BE9B-65F89809F9B9}" srcOrd="0" destOrd="0" presId="urn:microsoft.com/office/officeart/2008/layout/HexagonCluster"/>
    <dgm:cxn modelId="{46E07F54-12D8-4C3D-9832-EC55963466A8}" type="presParOf" srcId="{1A33D1AD-6088-4A4C-BE9B-65F89809F9B9}" destId="{810CEB2D-B67E-4FE0-8E54-1B70430A0CE9}" srcOrd="0" destOrd="0" presId="urn:microsoft.com/office/officeart/2008/layout/HexagonCluster"/>
    <dgm:cxn modelId="{231EE34A-F1A0-4189-9DC3-BEC6A4EB83B7}" type="presParOf" srcId="{810CEB2D-B67E-4FE0-8E54-1B70430A0CE9}" destId="{541A2A98-DADA-493E-AA67-012FA271BC58}" srcOrd="0" destOrd="0" presId="urn:microsoft.com/office/officeart/2008/layout/HexagonCluster"/>
    <dgm:cxn modelId="{F31E2FED-2C99-4A46-85D3-432476EEF18B}" type="presParOf" srcId="{1A33D1AD-6088-4A4C-BE9B-65F89809F9B9}" destId="{B62EC72A-3A78-4D94-AE52-BD9F9F524F23}" srcOrd="1" destOrd="0" presId="urn:microsoft.com/office/officeart/2008/layout/HexagonCluster"/>
    <dgm:cxn modelId="{C4246FC0-F847-4976-844C-EAF655C6BD31}" type="presParOf" srcId="{B62EC72A-3A78-4D94-AE52-BD9F9F524F23}" destId="{4003989A-EAE1-47D4-B0F1-272D4DE7EFDC}" srcOrd="0" destOrd="0" presId="urn:microsoft.com/office/officeart/2008/layout/HexagonCluster"/>
    <dgm:cxn modelId="{88C122EC-D607-4BF3-8D7F-EC7C6CB97BC5}" type="presParOf" srcId="{1A33D1AD-6088-4A4C-BE9B-65F89809F9B9}" destId="{15264BFF-E96E-451D-9BBF-9874B747991F}" srcOrd="2" destOrd="0" presId="urn:microsoft.com/office/officeart/2008/layout/HexagonCluster"/>
    <dgm:cxn modelId="{2219615D-F4DB-4B93-B92C-BCD086CFAD47}" type="presParOf" srcId="{15264BFF-E96E-451D-9BBF-9874B747991F}" destId="{55665AE2-B3CF-4701-AD26-BB2DC9BB3BC9}" srcOrd="0" destOrd="0" presId="urn:microsoft.com/office/officeart/2008/layout/HexagonCluster"/>
    <dgm:cxn modelId="{6FFD5AF0-4B29-459B-A22B-145D43CCE0E5}" type="presParOf" srcId="{1A33D1AD-6088-4A4C-BE9B-65F89809F9B9}" destId="{5898163C-218A-4B45-A3CF-234AD7519FD8}" srcOrd="3" destOrd="0" presId="urn:microsoft.com/office/officeart/2008/layout/HexagonCluster"/>
    <dgm:cxn modelId="{15A794E7-949A-4F7D-BAFC-8F40D368CD1A}" type="presParOf" srcId="{5898163C-218A-4B45-A3CF-234AD7519FD8}" destId="{EEB6D9FE-3D47-461C-B945-D3B867989DA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40BAB67-2500-4EB8-9E8E-C3BE8A56A865}" type="doc">
      <dgm:prSet loTypeId="urn:microsoft.com/office/officeart/2008/layout/HexagonCluster" loCatId="pictur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444280-FCAB-4A5A-8B86-9D46FC3EBCA7}">
      <dgm:prSet custT="1"/>
      <dgm:spPr>
        <a:solidFill>
          <a:srgbClr val="AE4522"/>
        </a:solidFill>
        <a:ln>
          <a:solidFill>
            <a:srgbClr val="AE4522"/>
          </a:solidFill>
        </a:ln>
      </dgm:spPr>
      <dgm:t>
        <a:bodyPr/>
        <a:lstStyle/>
        <a:p>
          <a:r>
            <a:rPr lang="en" sz="2000" b="1" spc="-1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Neperi</a:t>
          </a:r>
          <a:r>
            <a:rPr lang="en" sz="2000" b="1" spc="-1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 </a:t>
          </a:r>
          <a:r>
            <a:rPr lang="en" sz="2000" b="1" spc="-1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ikigirwamana</a:t>
          </a:r>
          <a:r>
            <a:rPr lang="en" sz="2000" b="1" spc="-1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2000" b="1" spc="-12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cy’ibinyampeke</a:t>
          </a:r>
          <a:endParaRPr lang="es-ES" sz="2000" spc="-120" baseline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8A8581-FFAD-4B13-9B52-0305C57B24D5}" type="sibTrans" cxnId="{30E30401-B688-4274-913C-E4B736DBC061}">
      <dgm:prSet/>
      <dgm:spPr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AE4522"/>
          </a:solidFill>
        </a:ln>
      </dgm:spPr>
      <dgm:t>
        <a:bodyPr/>
        <a:lstStyle/>
        <a:p>
          <a:pPr algn="ctr"/>
          <a:endParaRPr lang="es-ES"/>
        </a:p>
      </dgm:t>
    </dgm:pt>
    <dgm:pt modelId="{ABB2160C-6E6D-4542-AF60-6496D5304CC0}" type="parTrans" cxnId="{30E30401-B688-4274-913C-E4B736DBC061}">
      <dgm:prSet/>
      <dgm:spPr/>
      <dgm:t>
        <a:bodyPr/>
        <a:lstStyle/>
        <a:p>
          <a:endParaRPr lang="es-ES"/>
        </a:p>
      </dgm:t>
    </dgm:pt>
    <dgm:pt modelId="{1A33D1AD-6088-4A4C-BE9B-65F89809F9B9}" type="pres">
      <dgm:prSet presAssocID="{A40BAB67-2500-4EB8-9E8E-C3BE8A56A865}" presName="Name0" presStyleCnt="0">
        <dgm:presLayoutVars>
          <dgm:chMax val="21"/>
          <dgm:chPref val="21"/>
        </dgm:presLayoutVars>
      </dgm:prSet>
      <dgm:spPr/>
    </dgm:pt>
    <dgm:pt modelId="{810CEB2D-B67E-4FE0-8E54-1B70430A0CE9}" type="pres">
      <dgm:prSet presAssocID="{83444280-FCAB-4A5A-8B86-9D46FC3EBCA7}" presName="text1" presStyleCnt="0"/>
      <dgm:spPr/>
    </dgm:pt>
    <dgm:pt modelId="{541A2A98-DADA-493E-AA67-012FA271BC58}" type="pres">
      <dgm:prSet presAssocID="{83444280-FCAB-4A5A-8B86-9D46FC3EBCA7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>
        <a:prstGeom prst="plaque">
          <a:avLst/>
        </a:prstGeom>
      </dgm:spPr>
    </dgm:pt>
    <dgm:pt modelId="{B62EC72A-3A78-4D94-AE52-BD9F9F524F23}" type="pres">
      <dgm:prSet presAssocID="{83444280-FCAB-4A5A-8B86-9D46FC3EBCA7}" presName="textaccent1" presStyleCnt="0"/>
      <dgm:spPr/>
    </dgm:pt>
    <dgm:pt modelId="{4003989A-EAE1-47D4-B0F1-272D4DE7EFDC}" type="pres">
      <dgm:prSet presAssocID="{83444280-FCAB-4A5A-8B86-9D46FC3EBCA7}" presName="accentRepeatNode" presStyleLbl="solidAlignAcc1" presStyleIdx="0" presStyleCnt="2" custLinFactX="61451" custLinFactY="-119903" custLinFactNeighborX="100000" custLinFactNeighborY="-200000"/>
      <dgm:spPr>
        <a:prstGeom prst="plaque">
          <a:avLst/>
        </a:prstGeom>
        <a:ln>
          <a:solidFill>
            <a:srgbClr val="AE4522"/>
          </a:solidFill>
        </a:ln>
      </dgm:spPr>
    </dgm:pt>
    <dgm:pt modelId="{15264BFF-E96E-451D-9BBF-9874B747991F}" type="pres">
      <dgm:prSet presAssocID="{108A8581-FFAD-4B13-9B52-0305C57B24D5}" presName="image1" presStyleCnt="0"/>
      <dgm:spPr/>
    </dgm:pt>
    <dgm:pt modelId="{55665AE2-B3CF-4701-AD26-BB2DC9BB3BC9}" type="pres">
      <dgm:prSet presAssocID="{108A8581-FFAD-4B13-9B52-0305C57B24D5}" presName="imageRepeatNode" presStyleLbl="alignAcc1" presStyleIdx="0" presStyleCnt="1"/>
      <dgm:spPr>
        <a:prstGeom prst="plaque">
          <a:avLst/>
        </a:prstGeom>
      </dgm:spPr>
    </dgm:pt>
    <dgm:pt modelId="{5898163C-218A-4B45-A3CF-234AD7519FD8}" type="pres">
      <dgm:prSet presAssocID="{108A8581-FFAD-4B13-9B52-0305C57B24D5}" presName="imageaccent1" presStyleCnt="0"/>
      <dgm:spPr/>
    </dgm:pt>
    <dgm:pt modelId="{EEB6D9FE-3D47-461C-B945-D3B867989DA2}" type="pres">
      <dgm:prSet presAssocID="{108A8581-FFAD-4B13-9B52-0305C57B24D5}" presName="accentRepeatNode" presStyleLbl="solidAlignAcc1" presStyleIdx="1" presStyleCnt="2" custLinFactNeighborX="4750" custLinFactNeighborY="-33538"/>
      <dgm:spPr>
        <a:prstGeom prst="plaque">
          <a:avLst/>
        </a:prstGeom>
        <a:ln>
          <a:solidFill>
            <a:srgbClr val="AE4522"/>
          </a:solidFill>
        </a:ln>
      </dgm:spPr>
    </dgm:pt>
  </dgm:ptLst>
  <dgm:cxnLst>
    <dgm:cxn modelId="{30E30401-B688-4274-913C-E4B736DBC061}" srcId="{A40BAB67-2500-4EB8-9E8E-C3BE8A56A865}" destId="{83444280-FCAB-4A5A-8B86-9D46FC3EBCA7}" srcOrd="0" destOrd="0" parTransId="{ABB2160C-6E6D-4542-AF60-6496D5304CC0}" sibTransId="{108A8581-FFAD-4B13-9B52-0305C57B24D5}"/>
    <dgm:cxn modelId="{DFF1ED54-57B9-4DF6-B291-015C265B4D30}" type="presOf" srcId="{108A8581-FFAD-4B13-9B52-0305C57B24D5}" destId="{55665AE2-B3CF-4701-AD26-BB2DC9BB3BC9}" srcOrd="0" destOrd="0" presId="urn:microsoft.com/office/officeart/2008/layout/HexagonCluster"/>
    <dgm:cxn modelId="{6B123C96-3F63-4FC8-9432-E2F1C16C3227}" type="presOf" srcId="{83444280-FCAB-4A5A-8B86-9D46FC3EBCA7}" destId="{541A2A98-DADA-493E-AA67-012FA271BC58}" srcOrd="0" destOrd="0" presId="urn:microsoft.com/office/officeart/2008/layout/HexagonCluster"/>
    <dgm:cxn modelId="{D77BDDFB-178D-48FA-B5AB-18710E0E8BC8}" type="presOf" srcId="{A40BAB67-2500-4EB8-9E8E-C3BE8A56A865}" destId="{1A33D1AD-6088-4A4C-BE9B-65F89809F9B9}" srcOrd="0" destOrd="0" presId="urn:microsoft.com/office/officeart/2008/layout/HexagonCluster"/>
    <dgm:cxn modelId="{46E07F54-12D8-4C3D-9832-EC55963466A8}" type="presParOf" srcId="{1A33D1AD-6088-4A4C-BE9B-65F89809F9B9}" destId="{810CEB2D-B67E-4FE0-8E54-1B70430A0CE9}" srcOrd="0" destOrd="0" presId="urn:microsoft.com/office/officeart/2008/layout/HexagonCluster"/>
    <dgm:cxn modelId="{231EE34A-F1A0-4189-9DC3-BEC6A4EB83B7}" type="presParOf" srcId="{810CEB2D-B67E-4FE0-8E54-1B70430A0CE9}" destId="{541A2A98-DADA-493E-AA67-012FA271BC58}" srcOrd="0" destOrd="0" presId="urn:microsoft.com/office/officeart/2008/layout/HexagonCluster"/>
    <dgm:cxn modelId="{F31E2FED-2C99-4A46-85D3-432476EEF18B}" type="presParOf" srcId="{1A33D1AD-6088-4A4C-BE9B-65F89809F9B9}" destId="{B62EC72A-3A78-4D94-AE52-BD9F9F524F23}" srcOrd="1" destOrd="0" presId="urn:microsoft.com/office/officeart/2008/layout/HexagonCluster"/>
    <dgm:cxn modelId="{C4246FC0-F847-4976-844C-EAF655C6BD31}" type="presParOf" srcId="{B62EC72A-3A78-4D94-AE52-BD9F9F524F23}" destId="{4003989A-EAE1-47D4-B0F1-272D4DE7EFDC}" srcOrd="0" destOrd="0" presId="urn:microsoft.com/office/officeart/2008/layout/HexagonCluster"/>
    <dgm:cxn modelId="{88C122EC-D607-4BF3-8D7F-EC7C6CB97BC5}" type="presParOf" srcId="{1A33D1AD-6088-4A4C-BE9B-65F89809F9B9}" destId="{15264BFF-E96E-451D-9BBF-9874B747991F}" srcOrd="2" destOrd="0" presId="urn:microsoft.com/office/officeart/2008/layout/HexagonCluster"/>
    <dgm:cxn modelId="{2219615D-F4DB-4B93-B92C-BCD086CFAD47}" type="presParOf" srcId="{15264BFF-E96E-451D-9BBF-9874B747991F}" destId="{55665AE2-B3CF-4701-AD26-BB2DC9BB3BC9}" srcOrd="0" destOrd="0" presId="urn:microsoft.com/office/officeart/2008/layout/HexagonCluster"/>
    <dgm:cxn modelId="{6FFD5AF0-4B29-459B-A22B-145D43CCE0E5}" type="presParOf" srcId="{1A33D1AD-6088-4A4C-BE9B-65F89809F9B9}" destId="{5898163C-218A-4B45-A3CF-234AD7519FD8}" srcOrd="3" destOrd="0" presId="urn:microsoft.com/office/officeart/2008/layout/HexagonCluster"/>
    <dgm:cxn modelId="{15A794E7-949A-4F7D-BAFC-8F40D368CD1A}" type="presParOf" srcId="{5898163C-218A-4B45-A3CF-234AD7519FD8}" destId="{EEB6D9FE-3D47-461C-B945-D3B867989DA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A2A98-DADA-493E-AA67-012FA271BC58}">
      <dsp:nvSpPr>
        <dsp:cNvPr id="0" name=""/>
        <dsp:cNvSpPr/>
      </dsp:nvSpPr>
      <dsp:spPr>
        <a:xfrm>
          <a:off x="1338274" y="848714"/>
          <a:ext cx="1619238" cy="1394429"/>
        </a:xfrm>
        <a:prstGeom prst="hexagon">
          <a:avLst>
            <a:gd name="adj" fmla="val 25000"/>
            <a:gd name="vf" fmla="val 115470"/>
          </a:avLst>
        </a:prstGeom>
        <a:solidFill>
          <a:srgbClr val="5A7ED7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Hapi: </a:t>
          </a:r>
          <a:r>
            <a:rPr lang="en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ikigirwa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-mana </a:t>
          </a:r>
          <a:r>
            <a:rPr lang="en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cya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Nili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589413" y="1064986"/>
        <a:ext cx="1116960" cy="961885"/>
      </dsp:txXfrm>
    </dsp:sp>
    <dsp:sp modelId="{4003989A-EAE1-47D4-B0F1-272D4DE7EFDC}">
      <dsp:nvSpPr>
        <dsp:cNvPr id="0" name=""/>
        <dsp:cNvSpPr/>
      </dsp:nvSpPr>
      <dsp:spPr>
        <a:xfrm>
          <a:off x="1375835" y="1464481"/>
          <a:ext cx="188985" cy="16310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665AE2-B3CF-4701-AD26-BB2DC9BB3BC9}">
      <dsp:nvSpPr>
        <dsp:cNvPr id="0" name=""/>
        <dsp:cNvSpPr/>
      </dsp:nvSpPr>
      <dsp:spPr>
        <a:xfrm>
          <a:off x="0" y="110988"/>
          <a:ext cx="1617168" cy="1394003"/>
        </a:xfrm>
        <a:prstGeom prst="hexagon">
          <a:avLst>
            <a:gd name="adj" fmla="val 25000"/>
            <a:gd name="vf" fmla="val 115470"/>
          </a:avLst>
        </a:prstGeom>
        <a:blipFill dpi="0"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5A7ED7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B6D9FE-3D47-461C-B945-D3B867989DA2}">
      <dsp:nvSpPr>
        <dsp:cNvPr id="0" name=""/>
        <dsp:cNvSpPr/>
      </dsp:nvSpPr>
      <dsp:spPr>
        <a:xfrm>
          <a:off x="1094871" y="1312031"/>
          <a:ext cx="188985" cy="16310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A2A98-DADA-493E-AA67-012FA271BC58}">
      <dsp:nvSpPr>
        <dsp:cNvPr id="0" name=""/>
        <dsp:cNvSpPr/>
      </dsp:nvSpPr>
      <dsp:spPr>
        <a:xfrm>
          <a:off x="1735931" y="1048207"/>
          <a:ext cx="1787816" cy="1228033"/>
        </a:xfrm>
        <a:prstGeom prst="plaque">
          <a:avLst/>
        </a:prstGeom>
        <a:solidFill>
          <a:srgbClr val="626A6D"/>
        </a:solidFill>
        <a:ln>
          <a:solidFill>
            <a:srgbClr val="626A6D"/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spc="-1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Ra: </a:t>
          </a:r>
          <a:r>
            <a:rPr lang="en" sz="2000" b="1" kern="1200" spc="-1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ikigirwamana</a:t>
          </a:r>
          <a:r>
            <a:rPr lang="en" sz="2000" b="1" kern="1200" spc="-1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2000" b="1" kern="1200" spc="-1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cy’izuba</a:t>
          </a:r>
          <a:endParaRPr lang="es-ES" sz="2000" kern="1200" spc="-100" baseline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880660" y="1192936"/>
        <a:ext cx="1498358" cy="938575"/>
      </dsp:txXfrm>
    </dsp:sp>
    <dsp:sp modelId="{4003989A-EAE1-47D4-B0F1-272D4DE7EFDC}">
      <dsp:nvSpPr>
        <dsp:cNvPr id="0" name=""/>
        <dsp:cNvSpPr/>
      </dsp:nvSpPr>
      <dsp:spPr>
        <a:xfrm>
          <a:off x="2123911" y="1121306"/>
          <a:ext cx="208660" cy="180091"/>
        </a:xfrm>
        <a:prstGeom prst="plaqu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626A6D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665AE2-B3CF-4701-AD26-BB2DC9BB3BC9}">
      <dsp:nvSpPr>
        <dsp:cNvPr id="0" name=""/>
        <dsp:cNvSpPr/>
      </dsp:nvSpPr>
      <dsp:spPr>
        <a:xfrm>
          <a:off x="258329" y="77892"/>
          <a:ext cx="1785530" cy="1539132"/>
        </a:xfrm>
        <a:prstGeom prst="plaque">
          <a:avLst/>
        </a:prstGeom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626A6D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B6D9FE-3D47-461C-B945-D3B867989DA2}">
      <dsp:nvSpPr>
        <dsp:cNvPr id="0" name=""/>
        <dsp:cNvSpPr/>
      </dsp:nvSpPr>
      <dsp:spPr>
        <a:xfrm>
          <a:off x="1776281" y="1083694"/>
          <a:ext cx="208660" cy="180091"/>
        </a:xfrm>
        <a:prstGeom prst="plaqu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626A6D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A2A98-DADA-493E-AA67-012FA271BC58}">
      <dsp:nvSpPr>
        <dsp:cNvPr id="0" name=""/>
        <dsp:cNvSpPr/>
      </dsp:nvSpPr>
      <dsp:spPr>
        <a:xfrm>
          <a:off x="1759299" y="1029459"/>
          <a:ext cx="2128655" cy="1833121"/>
        </a:xfrm>
        <a:prstGeom prst="hexagon">
          <a:avLst>
            <a:gd name="adj" fmla="val 25000"/>
            <a:gd name="vf" fmla="val 115470"/>
          </a:avLst>
        </a:prstGeom>
        <a:solidFill>
          <a:srgbClr val="438E67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spc="-7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Heketi</a:t>
          </a:r>
          <a:r>
            <a:rPr lang="en" sz="2000" b="1" kern="1200" spc="-7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 </a:t>
          </a:r>
          <a:r>
            <a:rPr lang="en" sz="2000" b="1" kern="1200" spc="-7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ikigirwamana</a:t>
          </a:r>
          <a:r>
            <a:rPr lang="en" sz="2000" b="1" kern="1200" spc="-7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2000" b="1" kern="1200" spc="-7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cy’ibikeri</a:t>
          </a:r>
          <a:endParaRPr lang="es-ES" sz="2000" kern="1200" spc="-70" baseline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89447" y="1313771"/>
        <a:ext cx="1468359" cy="1264497"/>
      </dsp:txXfrm>
    </dsp:sp>
    <dsp:sp modelId="{4003989A-EAE1-47D4-B0F1-272D4DE7EFDC}">
      <dsp:nvSpPr>
        <dsp:cNvPr id="0" name=""/>
        <dsp:cNvSpPr/>
      </dsp:nvSpPr>
      <dsp:spPr>
        <a:xfrm>
          <a:off x="1808676" y="1838948"/>
          <a:ext cx="248440" cy="21442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665AE2-B3CF-4701-AD26-BB2DC9BB3BC9}">
      <dsp:nvSpPr>
        <dsp:cNvPr id="0" name=""/>
        <dsp:cNvSpPr/>
      </dsp:nvSpPr>
      <dsp:spPr>
        <a:xfrm>
          <a:off x="0" y="59643"/>
          <a:ext cx="2125933" cy="1832560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438E67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B6D9FE-3D47-461C-B945-D3B867989DA2}">
      <dsp:nvSpPr>
        <dsp:cNvPr id="0" name=""/>
        <dsp:cNvSpPr/>
      </dsp:nvSpPr>
      <dsp:spPr>
        <a:xfrm>
          <a:off x="1439320" y="1638537"/>
          <a:ext cx="248440" cy="21442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A2A98-DADA-493E-AA67-012FA271BC58}">
      <dsp:nvSpPr>
        <dsp:cNvPr id="0" name=""/>
        <dsp:cNvSpPr/>
      </dsp:nvSpPr>
      <dsp:spPr>
        <a:xfrm>
          <a:off x="1713612" y="931732"/>
          <a:ext cx="2045064" cy="1761135"/>
        </a:xfrm>
        <a:prstGeom prst="hexagon">
          <a:avLst>
            <a:gd name="adj" fmla="val 25000"/>
            <a:gd name="vf" fmla="val 115470"/>
          </a:avLst>
        </a:prstGeom>
        <a:solidFill>
          <a:srgbClr val="8E7144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Gebu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 </a:t>
          </a:r>
          <a:r>
            <a:rPr lang="en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ikigirwa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-mana </a:t>
          </a:r>
          <a:r>
            <a:rPr lang="en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cy’ubutaka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30795" y="1204879"/>
        <a:ext cx="1410698" cy="1214841"/>
      </dsp:txXfrm>
    </dsp:sp>
    <dsp:sp modelId="{4003989A-EAE1-47D4-B0F1-272D4DE7EFDC}">
      <dsp:nvSpPr>
        <dsp:cNvPr id="0" name=""/>
        <dsp:cNvSpPr/>
      </dsp:nvSpPr>
      <dsp:spPr>
        <a:xfrm>
          <a:off x="1761050" y="1709432"/>
          <a:ext cx="238684" cy="20600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665AE2-B3CF-4701-AD26-BB2DC9BB3BC9}">
      <dsp:nvSpPr>
        <dsp:cNvPr id="0" name=""/>
        <dsp:cNvSpPr/>
      </dsp:nvSpPr>
      <dsp:spPr>
        <a:xfrm>
          <a:off x="23399" y="0"/>
          <a:ext cx="2042449" cy="1760597"/>
        </a:xfrm>
        <a:prstGeom prst="hexagon">
          <a:avLst>
            <a:gd name="adj" fmla="val 25000"/>
            <a:gd name="vf" fmla="val 115470"/>
          </a:avLst>
        </a:prstGeom>
        <a:blipFill dpi="0"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8E7144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B6D9FE-3D47-461C-B945-D3B867989DA2}">
      <dsp:nvSpPr>
        <dsp:cNvPr id="0" name=""/>
        <dsp:cNvSpPr/>
      </dsp:nvSpPr>
      <dsp:spPr>
        <a:xfrm>
          <a:off x="1406199" y="1516892"/>
          <a:ext cx="238684" cy="20600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A2A98-DADA-493E-AA67-012FA271BC58}">
      <dsp:nvSpPr>
        <dsp:cNvPr id="0" name=""/>
        <dsp:cNvSpPr/>
      </dsp:nvSpPr>
      <dsp:spPr>
        <a:xfrm>
          <a:off x="1713612" y="931732"/>
          <a:ext cx="2045064" cy="1761135"/>
        </a:xfrm>
        <a:prstGeom prst="ellipse">
          <a:avLst/>
        </a:prstGeom>
        <a:solidFill>
          <a:srgbClr val="F88B47"/>
        </a:solidFill>
        <a:ln w="12700" cap="flat" cmpd="sng" algn="ctr">
          <a:solidFill>
            <a:srgbClr val="F88B47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spc="-7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Uwaciti</a:t>
          </a:r>
          <a:r>
            <a:rPr lang="en" sz="2000" b="1" kern="1200" spc="-7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 </a:t>
          </a:r>
          <a:r>
            <a:rPr lang="en" sz="2000" b="1" kern="1200" spc="-7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ikigirwa-manakazi</a:t>
          </a:r>
          <a:r>
            <a:rPr lang="en" sz="2000" b="1" kern="1200" spc="-7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2000" b="1" kern="1200" spc="-7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cy’ibishanga</a:t>
          </a:r>
          <a:endParaRPr lang="en" sz="2000" b="1" kern="1200" spc="-70" baseline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13105" y="1189644"/>
        <a:ext cx="1446078" cy="1245311"/>
      </dsp:txXfrm>
    </dsp:sp>
    <dsp:sp modelId="{4003989A-EAE1-47D4-B0F1-272D4DE7EFDC}">
      <dsp:nvSpPr>
        <dsp:cNvPr id="0" name=""/>
        <dsp:cNvSpPr/>
      </dsp:nvSpPr>
      <dsp:spPr>
        <a:xfrm>
          <a:off x="2482946" y="978685"/>
          <a:ext cx="238684" cy="2060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66912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665AE2-B3CF-4701-AD26-BB2DC9BB3BC9}">
      <dsp:nvSpPr>
        <dsp:cNvPr id="0" name=""/>
        <dsp:cNvSpPr/>
      </dsp:nvSpPr>
      <dsp:spPr>
        <a:xfrm>
          <a:off x="23399" y="0"/>
          <a:ext cx="2042449" cy="1760597"/>
        </a:xfrm>
        <a:prstGeom prst="ellipse">
          <a:avLst/>
        </a:prstGeom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F88B47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B6D9FE-3D47-461C-B945-D3B867989DA2}">
      <dsp:nvSpPr>
        <dsp:cNvPr id="0" name=""/>
        <dsp:cNvSpPr/>
      </dsp:nvSpPr>
      <dsp:spPr>
        <a:xfrm>
          <a:off x="1771959" y="814248"/>
          <a:ext cx="238684" cy="2060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66912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A2A98-DADA-493E-AA67-012FA271BC58}">
      <dsp:nvSpPr>
        <dsp:cNvPr id="0" name=""/>
        <dsp:cNvSpPr/>
      </dsp:nvSpPr>
      <dsp:spPr>
        <a:xfrm>
          <a:off x="1713612" y="931732"/>
          <a:ext cx="2045064" cy="1761135"/>
        </a:xfrm>
        <a:prstGeom prst="ellipse">
          <a:avLst/>
        </a:prstGeom>
        <a:solidFill>
          <a:srgbClr val="12AA6C"/>
        </a:solidFill>
        <a:ln w="12700" cap="flat" cmpd="sng" algn="ctr">
          <a:solidFill>
            <a:srgbClr val="12AA6C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spc="-1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Kunumu</a:t>
          </a:r>
          <a:r>
            <a:rPr lang="en" sz="2000" b="1" kern="1200" spc="-1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 </a:t>
          </a:r>
          <a:r>
            <a:rPr lang="en" sz="2000" b="1" kern="1200" spc="-1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ikigirwamana</a:t>
          </a:r>
          <a:r>
            <a:rPr lang="en" sz="2000" b="1" kern="1200" spc="-1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2000" b="1" kern="1200" spc="-1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cy’irema</a:t>
          </a:r>
          <a:endParaRPr lang="en" sz="2000" b="1" kern="1200" spc="-100" baseline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13105" y="1189644"/>
        <a:ext cx="1446078" cy="1245311"/>
      </dsp:txXfrm>
    </dsp:sp>
    <dsp:sp modelId="{4003989A-EAE1-47D4-B0F1-272D4DE7EFDC}">
      <dsp:nvSpPr>
        <dsp:cNvPr id="0" name=""/>
        <dsp:cNvSpPr/>
      </dsp:nvSpPr>
      <dsp:spPr>
        <a:xfrm>
          <a:off x="2482946" y="978685"/>
          <a:ext cx="238684" cy="2060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12AA6C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665AE2-B3CF-4701-AD26-BB2DC9BB3BC9}">
      <dsp:nvSpPr>
        <dsp:cNvPr id="0" name=""/>
        <dsp:cNvSpPr/>
      </dsp:nvSpPr>
      <dsp:spPr>
        <a:xfrm>
          <a:off x="23399" y="0"/>
          <a:ext cx="2042449" cy="1760597"/>
        </a:xfrm>
        <a:prstGeom prst="ellipse">
          <a:avLst/>
        </a:prstGeom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12AA6C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B6D9FE-3D47-461C-B945-D3B867989DA2}">
      <dsp:nvSpPr>
        <dsp:cNvPr id="0" name=""/>
        <dsp:cNvSpPr/>
      </dsp:nvSpPr>
      <dsp:spPr>
        <a:xfrm>
          <a:off x="1771959" y="814248"/>
          <a:ext cx="238684" cy="2060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12AA6C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A2A98-DADA-493E-AA67-012FA271BC58}">
      <dsp:nvSpPr>
        <dsp:cNvPr id="0" name=""/>
        <dsp:cNvSpPr/>
      </dsp:nvSpPr>
      <dsp:spPr>
        <a:xfrm>
          <a:off x="1713612" y="931732"/>
          <a:ext cx="2045064" cy="1761135"/>
        </a:xfrm>
        <a:prstGeom prst="ellipse">
          <a:avLst/>
        </a:prstGeom>
        <a:solidFill>
          <a:srgbClr val="8443EC"/>
        </a:solidFill>
        <a:ln w="12700" cap="flat" cmpd="sng" algn="ctr">
          <a:solidFill>
            <a:srgbClr val="8443EC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Sekumeti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 </a:t>
          </a:r>
          <a:r>
            <a:rPr lang="en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ikigirwa-manakazi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cyo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gukiza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indwara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13105" y="1189644"/>
        <a:ext cx="1446078" cy="1245311"/>
      </dsp:txXfrm>
    </dsp:sp>
    <dsp:sp modelId="{4003989A-EAE1-47D4-B0F1-272D4DE7EFDC}">
      <dsp:nvSpPr>
        <dsp:cNvPr id="0" name=""/>
        <dsp:cNvSpPr/>
      </dsp:nvSpPr>
      <dsp:spPr>
        <a:xfrm>
          <a:off x="2482946" y="978685"/>
          <a:ext cx="238684" cy="2060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8443EC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665AE2-B3CF-4701-AD26-BB2DC9BB3BC9}">
      <dsp:nvSpPr>
        <dsp:cNvPr id="0" name=""/>
        <dsp:cNvSpPr/>
      </dsp:nvSpPr>
      <dsp:spPr>
        <a:xfrm>
          <a:off x="23399" y="0"/>
          <a:ext cx="2042449" cy="1760597"/>
        </a:xfrm>
        <a:prstGeom prst="ellipse">
          <a:avLst/>
        </a:prstGeom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8443EC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B6D9FE-3D47-461C-B945-D3B867989DA2}">
      <dsp:nvSpPr>
        <dsp:cNvPr id="0" name=""/>
        <dsp:cNvSpPr/>
      </dsp:nvSpPr>
      <dsp:spPr>
        <a:xfrm>
          <a:off x="1771959" y="814248"/>
          <a:ext cx="238684" cy="2060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8443EC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A2A98-DADA-493E-AA67-012FA271BC58}">
      <dsp:nvSpPr>
        <dsp:cNvPr id="0" name=""/>
        <dsp:cNvSpPr/>
      </dsp:nvSpPr>
      <dsp:spPr>
        <a:xfrm>
          <a:off x="1528988" y="814530"/>
          <a:ext cx="1787816" cy="1539602"/>
        </a:xfrm>
        <a:prstGeom prst="plaque">
          <a:avLst/>
        </a:prstGeom>
        <a:solidFill>
          <a:srgbClr val="2254AE"/>
        </a:solidFill>
        <a:ln>
          <a:solidFill>
            <a:srgbClr val="2254AE"/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Nuti: </a:t>
          </a:r>
          <a:r>
            <a:rPr lang="en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ikigirwa-manakazi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cy’ikirere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710436" y="995978"/>
        <a:ext cx="1424920" cy="1176706"/>
      </dsp:txXfrm>
    </dsp:sp>
    <dsp:sp modelId="{4003989A-EAE1-47D4-B0F1-272D4DE7EFDC}">
      <dsp:nvSpPr>
        <dsp:cNvPr id="0" name=""/>
        <dsp:cNvSpPr/>
      </dsp:nvSpPr>
      <dsp:spPr>
        <a:xfrm>
          <a:off x="1907343" y="918286"/>
          <a:ext cx="208660" cy="180091"/>
        </a:xfrm>
        <a:prstGeom prst="plaqu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2254AE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665AE2-B3CF-4701-AD26-BB2DC9BB3BC9}">
      <dsp:nvSpPr>
        <dsp:cNvPr id="0" name=""/>
        <dsp:cNvSpPr/>
      </dsp:nvSpPr>
      <dsp:spPr>
        <a:xfrm>
          <a:off x="51387" y="0"/>
          <a:ext cx="1785530" cy="1539132"/>
        </a:xfrm>
        <a:prstGeom prst="plaque">
          <a:avLst/>
        </a:prstGeom>
        <a:blipFill dpi="0"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2254AE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B6D9FE-3D47-461C-B945-D3B867989DA2}">
      <dsp:nvSpPr>
        <dsp:cNvPr id="0" name=""/>
        <dsp:cNvSpPr/>
      </dsp:nvSpPr>
      <dsp:spPr>
        <a:xfrm>
          <a:off x="1270156" y="1265684"/>
          <a:ext cx="208660" cy="180091"/>
        </a:xfrm>
        <a:prstGeom prst="plaqu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2254AE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A2A98-DADA-493E-AA67-012FA271BC58}">
      <dsp:nvSpPr>
        <dsp:cNvPr id="0" name=""/>
        <dsp:cNvSpPr/>
      </dsp:nvSpPr>
      <dsp:spPr>
        <a:xfrm>
          <a:off x="1528988" y="814530"/>
          <a:ext cx="1787816" cy="1539602"/>
        </a:xfrm>
        <a:prstGeom prst="plaque">
          <a:avLst/>
        </a:prstGeom>
        <a:solidFill>
          <a:srgbClr val="2254AE"/>
        </a:solidFill>
        <a:ln>
          <a:solidFill>
            <a:srgbClr val="2254AE"/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spc="-1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Seti: </a:t>
          </a:r>
          <a:r>
            <a:rPr lang="en" sz="2000" b="1" kern="1200" spc="-1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ikigirwamana</a:t>
          </a:r>
          <a:r>
            <a:rPr lang="en" sz="2000" b="1" kern="1200" spc="-1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2000" b="1" kern="1200" spc="-1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cy’umugaru</a:t>
          </a:r>
          <a:endParaRPr lang="es-ES" sz="2000" kern="1200" spc="-100" baseline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710436" y="995978"/>
        <a:ext cx="1424920" cy="1176706"/>
      </dsp:txXfrm>
    </dsp:sp>
    <dsp:sp modelId="{4003989A-EAE1-47D4-B0F1-272D4DE7EFDC}">
      <dsp:nvSpPr>
        <dsp:cNvPr id="0" name=""/>
        <dsp:cNvSpPr/>
      </dsp:nvSpPr>
      <dsp:spPr>
        <a:xfrm>
          <a:off x="1907343" y="918286"/>
          <a:ext cx="208660" cy="180091"/>
        </a:xfrm>
        <a:prstGeom prst="plaqu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2254AE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665AE2-B3CF-4701-AD26-BB2DC9BB3BC9}">
      <dsp:nvSpPr>
        <dsp:cNvPr id="0" name=""/>
        <dsp:cNvSpPr/>
      </dsp:nvSpPr>
      <dsp:spPr>
        <a:xfrm>
          <a:off x="51387" y="0"/>
          <a:ext cx="1785530" cy="1539132"/>
        </a:xfrm>
        <a:prstGeom prst="plaque">
          <a:avLst/>
        </a:prstGeom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2254AE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B6D9FE-3D47-461C-B945-D3B867989DA2}">
      <dsp:nvSpPr>
        <dsp:cNvPr id="0" name=""/>
        <dsp:cNvSpPr/>
      </dsp:nvSpPr>
      <dsp:spPr>
        <a:xfrm>
          <a:off x="1568254" y="918286"/>
          <a:ext cx="208660" cy="180091"/>
        </a:xfrm>
        <a:prstGeom prst="plaqu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2254AE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A2A98-DADA-493E-AA67-012FA271BC58}">
      <dsp:nvSpPr>
        <dsp:cNvPr id="0" name=""/>
        <dsp:cNvSpPr/>
      </dsp:nvSpPr>
      <dsp:spPr>
        <a:xfrm>
          <a:off x="1727420" y="935041"/>
          <a:ext cx="2052326" cy="1767389"/>
        </a:xfrm>
        <a:prstGeom prst="plaque">
          <a:avLst/>
        </a:prstGeom>
        <a:solidFill>
          <a:srgbClr val="AE4522"/>
        </a:solidFill>
        <a:ln>
          <a:solidFill>
            <a:srgbClr val="AE4522"/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spc="-1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Neperi</a:t>
          </a:r>
          <a:r>
            <a:rPr lang="en" sz="2000" b="1" kern="1200" spc="-1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 </a:t>
          </a:r>
          <a:r>
            <a:rPr lang="en" sz="2000" b="1" kern="1200" spc="-1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ikigirwamana</a:t>
          </a:r>
          <a:r>
            <a:rPr lang="en" sz="2000" b="1" kern="1200" spc="-1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2000" b="1" kern="1200" spc="-12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cy’ibinyampeke</a:t>
          </a:r>
          <a:endParaRPr lang="es-ES" sz="2000" kern="1200" spc="-120" baseline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935714" y="1143335"/>
        <a:ext cx="1635738" cy="1350801"/>
      </dsp:txXfrm>
    </dsp:sp>
    <dsp:sp modelId="{4003989A-EAE1-47D4-B0F1-272D4DE7EFDC}">
      <dsp:nvSpPr>
        <dsp:cNvPr id="0" name=""/>
        <dsp:cNvSpPr/>
      </dsp:nvSpPr>
      <dsp:spPr>
        <a:xfrm>
          <a:off x="2161753" y="1054148"/>
          <a:ext cx="239531" cy="206735"/>
        </a:xfrm>
        <a:prstGeom prst="plaqu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AE4522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665AE2-B3CF-4701-AD26-BB2DC9BB3BC9}">
      <dsp:nvSpPr>
        <dsp:cNvPr id="0" name=""/>
        <dsp:cNvSpPr/>
      </dsp:nvSpPr>
      <dsp:spPr>
        <a:xfrm>
          <a:off x="31204" y="0"/>
          <a:ext cx="2049702" cy="1766849"/>
        </a:xfrm>
        <a:prstGeom prst="plaque">
          <a:avLst/>
        </a:prstGeom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AE4522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B6D9FE-3D47-461C-B945-D3B867989DA2}">
      <dsp:nvSpPr>
        <dsp:cNvPr id="0" name=""/>
        <dsp:cNvSpPr/>
      </dsp:nvSpPr>
      <dsp:spPr>
        <a:xfrm>
          <a:off x="1430293" y="1452944"/>
          <a:ext cx="239531" cy="206735"/>
        </a:xfrm>
        <a:prstGeom prst="plaqu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AE4522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1FE80B-0763-4392-AFEC-354438841FD7}" type="datetimeFigureOut">
              <a:rPr lang="es-ES" smtClean="0"/>
              <a:t>25/07/2025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DB3F07-6A77-47EE-9E29-7A3E18A48FF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5368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DB3F07-6A77-47EE-9E29-7A3E18A48FFE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04524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FC8958-DEB7-CE22-FC6D-874948BF95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AEF29E2-AD31-C01F-58A2-5D3A78B0B1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EDE711F-8E64-54BD-9B60-E0FE3CC10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25/07/2025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9AB7981-DBB1-4A17-E46C-3EADF2371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9F98C41-9286-C54D-DBE4-EE6D5C600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05141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A76388-247B-3D63-6639-2397DC1F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A5AF03D-D81D-0604-EABA-67C272975A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C9EE5D0-F6D3-2B3F-F0B0-AE7F939F0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25/07/2025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3164F0C-96DC-4BB6-C435-4740AA384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AD85E4C-9CC8-13F0-20EF-51613BB30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6042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B0A970D-770E-571E-C3AA-9C7C2982A6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0197039-1AD1-B43E-C33F-B790CD07A6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EFB1716-A20D-3F86-0CEB-4C3B549D3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25/07/2025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9EA92CA-B51E-CF92-1DBC-C6E85ADA1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55DC67D-D153-E694-1D82-DF43C956C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697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C5242-8B85-8557-BB6A-EC5FA5CC3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636A15-A615-D552-643B-5BE998F78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0B9167-08F1-9232-F550-BA3D3161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25/07/2025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43561D-3819-D62F-504E-0B23902F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742DB3-855A-99A8-B1D1-ACB865A4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46074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187DD8-56B5-9443-F661-6A5303BE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DD9CD8-1BF2-D6C4-18CA-736C22A5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736E3B-E045-D6EE-24D4-51DE4330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25/07/2025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34C23E-B978-4FAF-1970-48AD1014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41B1BE-67DF-E439-79BB-16663D60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6917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B4B658-3017-E75B-309B-6D5BFB6C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001EE6-8A99-E853-EB25-0F4F972B6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233F85-56E3-1FF6-7B6A-0581DA12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25/07/2025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DB2E5-B898-98C5-7B56-B1050038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4DF615-238F-9AC7-9D60-279B7B6D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8437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B72884-11E8-0131-BFF5-34B10E06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C304CA-0A82-E53F-91F0-76D2D0AF2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808C05-9AEE-2D43-5685-7B1E3261C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AA6CAF-E048-7217-7FBF-EECEA180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25/07/2025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DE3D02-9131-C7FE-F779-4EBE9E7E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7FAF90-F926-7323-B286-6A566EC7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2669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C566C8-1795-9A1F-5B24-AC8F0A4A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339249-3A0A-0A66-E494-B94628E2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7B9772-F57D-1260-B879-6CD17157B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C6B75B-F42A-1D8C-2DC1-88E812FE2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3DAE0DD-DEBA-7DDB-CC33-639967131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8901A6-6BEB-9582-6595-DBC49D4A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25/07/2025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64D162B-61FC-6E58-78B1-6EBF5737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6B3F92-54B5-5AA6-B9BC-A07442C4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2639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C27248-C770-6332-D9E1-06DB3AE4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A658C4-D54E-2ED0-1AD6-363B9C14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25/07/2025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F2FF0DF-D287-F5F7-8E3F-F9298B545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04369D-471E-9828-D713-5D81F089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1937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4A17242-C785-15C9-1379-B9A1BAA3E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25/07/2025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A257EEF-4521-6B6D-C46B-BF189A6C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945EE9-3A90-B540-5F95-634A74CB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079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9C0D16-1634-4B40-FF60-72962A4F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AD870E-339D-98B4-64C4-F46E5BC02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274894-088E-E1DF-3B76-F5FB7A8DD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1A5DE-CAC1-18A7-4621-999A73F2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25/07/2025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7B2E03-EF41-6637-B9DE-92DA0500F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19CF3F-7614-AA39-8A82-6A41B67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3769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AD5125-5046-5F2F-2343-37DB7D6E7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F784373-01BF-1220-5EBE-91E1CB4BFE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9B5427E-3F54-B3F2-81E7-B30FDFDE8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25/07/2025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A4690D6-BBBF-6B02-EBBE-050F66B2A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62D11BF-E062-43D6-20D0-97123E98B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9899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C2151-1B6B-4677-46B3-6BCF7A84E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13D3CE2-F016-8279-EAB5-B22EC7B59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2ED04D-2FF8-C17A-240E-CE4B655E5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04A8ED-5426-E73E-23BC-FEE4D971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25/07/2025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678B2B-DFD3-B4FC-BD1C-F3EB3AB0A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E7634A-07D9-F00C-0FF5-CBED5C447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226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F3FA4-91B3-2232-5B10-CB4EF8240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5CD1151-E280-41E7-58B2-005A5AE73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376219-E411-BF11-6DB6-9CED6EB0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25/07/2025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E5890B-CDD0-A1CB-FE9F-662538E79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9D042B-4856-FB2D-F76D-9A6D6552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315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704705-6456-C284-FCBF-54308819D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D2852E-553E-9CFB-8F7D-0838F2764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903240-C095-16BA-327D-3CAAEBEB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25/07/2025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CEE36A-A456-EF06-E6A8-D61D12AC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B8E7F8-148F-BF52-D5B4-884F736D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027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D089D1-DC0C-B76F-6145-88605D404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1FF360C-F41B-91C6-0047-AF32273E3B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9ED7722-D889-89EA-CD35-7E43074D2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25/07/2025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01D4814-A038-A670-AA70-524ACD39C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446418E-4AFC-C82C-7F43-603EDC447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4813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3E03DF-6290-4D7B-4A3F-9CFAAABDC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75F0331-DCCA-D8E6-1AFA-A98A2037A8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09A39AB-334F-7115-3650-05F6FC9515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C6DDFF0-1923-8E05-C056-218E4E315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25/07/2025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05E0A56-A4AC-1123-42C6-490DC7ABA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0B3349A-73D7-1591-B084-8DD0EDD78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9863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B0784D-2F4A-0824-7888-A4F01E3B4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B3A4750-E1F5-02AF-942F-6EED89C773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83D45AB-3DD4-6E7C-AA6C-9BC54868B0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FEA4474-9B8D-6BD9-7136-F2C0DA10D0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B6584BE-939E-B706-2502-729980CFBD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68BCE80-AAF9-1BF5-9956-1FD56E310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25/07/2025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44780FF-3C5F-992F-9639-75579B8F9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49C8D03-1901-F2E4-8C9B-8112B4A70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615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FDB36D-6633-70B0-F512-C5E09F66D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C5DC6E2-0328-364B-DD05-D6DF162E2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25/07/2025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621B49F-A231-6378-C06D-70C6884AD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B844733-1778-9887-439D-CAC974066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9453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9BC637D-C03F-705A-5EE7-98F19480E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25/07/2025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E5F84BD-3819-6377-3CAE-752869394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1A4B5AA-E84C-2014-5C9F-366859A5E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24685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874DEB-393F-ED00-8A84-634AB56E7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31F71C-2FEA-1977-7205-F21A6511B9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E3AEF4D-096F-CC25-9A4A-F787D3BCE7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EEB55F0-911D-7351-D9CF-9E198E8A7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25/07/2025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9FB2D06-8850-52D4-18E4-D6D7E15BD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544B813-A5F0-B377-240A-D4593EFAD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4972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77AEDE-1A9E-040F-31E6-66F9B60E4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F00E7A2-D8EB-9534-B175-1C8A24140E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08F72D6-FD8B-36D6-3716-564C8B414E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6946F10-2E5E-5D77-034F-985DB0951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25/07/2025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DC7AE18-933E-076A-0A80-9B4FC9C59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DAAC27D-71F7-8C6A-3E8B-F45252F59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2180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A8CE9C4-C26A-D45F-FCC6-C170A18A3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662B41F-B65A-B127-8B50-089DA3A965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A362FA5-E187-0472-7BA2-8EE66BB696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435A8A0-36A1-4A87-9068-626A0DA9179F}" type="datetimeFigureOut">
              <a:rPr lang="es-ES" smtClean="0"/>
              <a:t>25/07/2025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6D69CFD-9D71-4117-AE9A-B7845D039C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A564C53-EC07-5628-0E3C-1D56B3D208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9625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12C07F4-4E9F-F2BD-94BB-9CCA94DD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76BF94-1D6E-5419-7FFF-5D6BF9CFA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B5DAAF-503D-5C63-0D57-D02267677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0B3F51-AA9E-4D34-8144-3A5F1E1AEB52}" type="datetimeFigureOut">
              <a:rPr lang="es-ES" smtClean="0"/>
              <a:t>25/07/2025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C4CB22-D2D7-60F1-A7D6-29120CD02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9F44E1-4CE8-5978-2F3E-CB1AC17DB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41853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48.jpeg"/><Relationship Id="rId7" Type="http://schemas.openxmlformats.org/officeDocument/2006/relationships/diagramColors" Target="../diagrams/colors2.xm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8.xml"/><Relationship Id="rId13" Type="http://schemas.openxmlformats.org/officeDocument/2006/relationships/image" Target="../media/image65.jpe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12" Type="http://schemas.microsoft.com/office/2007/relationships/diagramDrawing" Target="../diagrams/drawing8.xml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7.xml"/><Relationship Id="rId11" Type="http://schemas.openxmlformats.org/officeDocument/2006/relationships/diagramColors" Target="../diagrams/colors8.xml"/><Relationship Id="rId5" Type="http://schemas.openxmlformats.org/officeDocument/2006/relationships/diagramQuickStyle" Target="../diagrams/quickStyle7.xml"/><Relationship Id="rId10" Type="http://schemas.openxmlformats.org/officeDocument/2006/relationships/diagramQuickStyle" Target="../diagrams/quickStyle8.xml"/><Relationship Id="rId4" Type="http://schemas.openxmlformats.org/officeDocument/2006/relationships/diagramLayout" Target="../diagrams/layout7.xml"/><Relationship Id="rId9" Type="http://schemas.openxmlformats.org/officeDocument/2006/relationships/diagramLayout" Target="../diagrams/layout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image" Target="../media/image18.jpe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Relationship Id="rId9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7B81025-E3A0-6F59-52CC-D77FD91D36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5473F330-3F0B-E513-A946-48688D94F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n 8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4D8139A3-04D6-F8A6-8F94-96FE5186449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2565"/>
            <a:ext cx="2693955" cy="1435903"/>
          </a:xfrm>
          <a:prstGeom prst="rect">
            <a:avLst/>
          </a:prstGeom>
        </p:spPr>
      </p:pic>
      <p:pic>
        <p:nvPicPr>
          <p:cNvPr id="15" name="Imagen 14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CDF9E83D-C9DD-35D3-FA32-FDA5170AD15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1059474"/>
            <a:ext cx="2693955" cy="1435903"/>
          </a:xfrm>
          <a:prstGeom prst="rect">
            <a:avLst/>
          </a:prstGeom>
        </p:spPr>
      </p:pic>
      <p:pic>
        <p:nvPicPr>
          <p:cNvPr id="22" name="Imagen 21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B796DBDA-9095-C82D-0E00-84FF713F6F6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3594948"/>
            <a:ext cx="2693955" cy="1435903"/>
          </a:xfrm>
          <a:prstGeom prst="rect">
            <a:avLst/>
          </a:prstGeom>
        </p:spPr>
      </p:pic>
      <p:pic>
        <p:nvPicPr>
          <p:cNvPr id="23" name="Imagen 22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D9C19F68-0193-B217-CDAC-A43A3F89EE9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" y="4676987"/>
            <a:ext cx="2693955" cy="1435903"/>
          </a:xfrm>
          <a:prstGeom prst="rect">
            <a:avLst/>
          </a:prstGeom>
        </p:spPr>
      </p:pic>
      <p:pic>
        <p:nvPicPr>
          <p:cNvPr id="24" name="Imagen 23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186F4C80-854F-31D4-CC45-4E72860D8F8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465627" flipV="1">
            <a:off x="-199936" y="2034710"/>
            <a:ext cx="2954044" cy="1574533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8DFB2F19-2B37-4768-9F9D-B8897B898EC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0439" y="169252"/>
            <a:ext cx="3017273" cy="2088000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3DE70AE-3FFB-9B00-1DD1-C4E55118CE7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6"/>
          <a:stretch>
            <a:fillRect/>
          </a:stretch>
        </p:blipFill>
        <p:spPr>
          <a:xfrm>
            <a:off x="9020439" y="2391883"/>
            <a:ext cx="3008340" cy="2088000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A342FCEF-43A9-88A0-5C11-502EA758CF9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0439" y="4620643"/>
            <a:ext cx="3016182" cy="2088000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76DAEF76-BE58-A3B4-86A2-4A9E7CB4A05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49921" y="169252"/>
            <a:ext cx="3017273" cy="2088000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F4EE753-455C-3037-4E6C-ED21843A866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98"/>
          <a:stretch>
            <a:fillRect/>
          </a:stretch>
        </p:blipFill>
        <p:spPr>
          <a:xfrm>
            <a:off x="5849921" y="2391883"/>
            <a:ext cx="3008340" cy="2088000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BCC7871-84DC-DFF8-C91D-84DBD3FE80C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42"/>
          <a:stretch>
            <a:fillRect/>
          </a:stretch>
        </p:blipFill>
        <p:spPr>
          <a:xfrm>
            <a:off x="5849921" y="4620643"/>
            <a:ext cx="3016182" cy="2088000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BF8EEE6-5426-D5E4-9EDB-F039FDF9273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93955" y="169252"/>
            <a:ext cx="3017273" cy="2088000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C7B0C9B-73B9-30D3-9B0A-BB0DEA76E86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23"/>
          <a:stretch>
            <a:fillRect/>
          </a:stretch>
        </p:blipFill>
        <p:spPr>
          <a:xfrm>
            <a:off x="2693955" y="2391883"/>
            <a:ext cx="3008340" cy="2088000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BD5BE6D0-5564-E511-4FCF-C4970A27547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3955" y="4620643"/>
            <a:ext cx="3016182" cy="2088000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4D0B3F37-679F-377F-000E-346FB817BC0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59255" y="-238126"/>
            <a:ext cx="1389996" cy="6062262"/>
          </a:xfrm>
          <a:prstGeom prst="rect">
            <a:avLst/>
          </a:prstGeom>
          <a:noFill/>
        </p:spPr>
        <p:txBody>
          <a:bodyPr vert="wordArtVert" wrap="square" rtlCol="0" anchor="ctr" anchorCtr="0">
            <a:spAutoFit/>
            <a:scene3d>
              <a:camera prst="orthographicFront"/>
              <a:lightRig rig="glow" dir="t"/>
            </a:scene3d>
            <a:sp3d extrusionH="57150" contourW="31750">
              <a:bevelT w="38100" h="38100" prst="relaxedInset"/>
              <a:contourClr>
                <a:schemeClr val="accent5">
                  <a:lumMod val="50000"/>
                </a:schemeClr>
              </a:contourClr>
            </a:sp3d>
          </a:bodyPr>
          <a:lstStyle/>
          <a:p>
            <a:pPr algn="ctr"/>
            <a:r>
              <a:rPr lang="en" sz="6600" b="1" kern="0" spc="-3000" dirty="0">
                <a:ln w="9525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25400" dir="2700000" algn="tl" rotWithShape="0">
                    <a:schemeClr val="accent4">
                      <a:lumMod val="75000"/>
                    </a:schemeClr>
                  </a:outerShdw>
                </a:effectLst>
              </a:rPr>
              <a:t>IBYAGO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3F0B25D-8EFF-3246-7EBA-08D72A67C7C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171493"/>
            <a:ext cx="25541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1600" b="1" dirty="0" err="1">
                <a:solidFill>
                  <a:schemeClr val="accent5">
                    <a:lumMod val="50000"/>
                  </a:schemeClr>
                </a:solidFill>
              </a:rPr>
              <a:t>Icyigisho</a:t>
            </a:r>
            <a:r>
              <a:rPr lang="en" sz="1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" sz="1600" b="1" dirty="0" err="1">
                <a:solidFill>
                  <a:schemeClr val="accent5">
                    <a:lumMod val="50000"/>
                  </a:schemeClr>
                </a:solidFill>
              </a:rPr>
              <a:t>cya</a:t>
            </a:r>
            <a:r>
              <a:rPr lang="en" sz="1600" b="1" dirty="0">
                <a:solidFill>
                  <a:schemeClr val="accent5">
                    <a:lumMod val="50000"/>
                  </a:schemeClr>
                </a:solidFill>
              </a:rPr>
              <a:t> 4 </a:t>
            </a:r>
            <a:r>
              <a:rPr lang="en" sz="1600" b="1" dirty="0" err="1">
                <a:solidFill>
                  <a:schemeClr val="accent5">
                    <a:lumMod val="50000"/>
                  </a:schemeClr>
                </a:solidFill>
              </a:rPr>
              <a:t>cyo</a:t>
            </a:r>
            <a:r>
              <a:rPr lang="en" sz="1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" sz="1600" b="1" dirty="0" err="1">
                <a:solidFill>
                  <a:schemeClr val="accent5">
                    <a:lumMod val="50000"/>
                  </a:schemeClr>
                </a:solidFill>
              </a:rPr>
              <a:t>ku</a:t>
            </a:r>
            <a:r>
              <a:rPr lang="en" sz="1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" sz="1600" b="1" dirty="0" err="1">
                <a:solidFill>
                  <a:schemeClr val="accent5">
                    <a:lumMod val="50000"/>
                  </a:schemeClr>
                </a:solidFill>
              </a:rPr>
              <a:t>wa</a:t>
            </a:r>
            <a:r>
              <a:rPr lang="en" sz="1600" b="1" dirty="0">
                <a:solidFill>
                  <a:schemeClr val="accent5">
                    <a:lumMod val="50000"/>
                  </a:schemeClr>
                </a:solidFill>
              </a:rPr>
              <a:t> 26 </a:t>
            </a:r>
            <a:r>
              <a:rPr lang="en" sz="1600" b="1" dirty="0" err="1">
                <a:solidFill>
                  <a:schemeClr val="accent5">
                    <a:lumMod val="50000"/>
                  </a:schemeClr>
                </a:solidFill>
              </a:rPr>
              <a:t>Nyakanga</a:t>
            </a:r>
            <a:r>
              <a:rPr lang="en" sz="1600" b="1" dirty="0">
                <a:solidFill>
                  <a:schemeClr val="accent5">
                    <a:lumMod val="50000"/>
                  </a:schemeClr>
                </a:solidFill>
              </a:rPr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422600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CFD62EA-3F7A-9522-934C-608CD685BE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agua, mujer, hombre, parado&#10;&#10;El contenido generado por IA puede ser incorrecto.">
            <a:extLst>
              <a:ext uri="{FF2B5EF4-FFF2-40B4-BE49-F238E27FC236}">
                <a16:creationId xmlns:a16="http://schemas.microsoft.com/office/drawing/2014/main" id="{9901A5B1-02F2-8EDE-C518-FA3EB6317D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02649" y="1571125"/>
            <a:ext cx="6727307" cy="4972050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5E0B570-BB3B-5613-4892-6123BC68514A}"/>
              </a:ext>
            </a:extLst>
          </p:cNvPr>
          <p:cNvSpPr txBox="1"/>
          <p:nvPr/>
        </p:nvSpPr>
        <p:spPr>
          <a:xfrm>
            <a:off x="690562" y="676186"/>
            <a:ext cx="10810875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sz="1800" b="1" dirty="0">
                <a:solidFill>
                  <a:srgbClr val="438E67"/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Uwiteka</a:t>
            </a:r>
            <a:r>
              <a:rPr lang="en-US" b="1" dirty="0">
                <a:solidFill>
                  <a:srgbClr val="438E67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abwira</a:t>
            </a:r>
            <a:r>
              <a:rPr lang="en-US" b="1" dirty="0">
                <a:solidFill>
                  <a:srgbClr val="438E67"/>
                </a:solidFill>
                <a:latin typeface="Comic Sans MS" panose="030F0702030302020204" pitchFamily="66" charset="0"/>
              </a:rPr>
              <a:t> Mose </a:t>
            </a:r>
            <a:r>
              <a:rPr lang="en-US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ati</a:t>
            </a:r>
            <a:r>
              <a:rPr lang="en-US" b="1" dirty="0">
                <a:solidFill>
                  <a:srgbClr val="438E67"/>
                </a:solidFill>
                <a:latin typeface="Comic Sans MS" panose="030F0702030302020204" pitchFamily="66" charset="0"/>
              </a:rPr>
              <a:t> ‘Bwira Aroni </a:t>
            </a:r>
            <a:r>
              <a:rPr lang="en-US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uti</a:t>
            </a:r>
            <a:r>
              <a:rPr lang="en-US" b="1" dirty="0">
                <a:solidFill>
                  <a:srgbClr val="438E67"/>
                </a:solidFill>
                <a:latin typeface="Comic Sans MS" panose="030F0702030302020204" pitchFamily="66" charset="0"/>
              </a:rPr>
              <a:t> ”</a:t>
            </a:r>
            <a:r>
              <a:rPr lang="en-US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Rambura</a:t>
            </a:r>
            <a:r>
              <a:rPr lang="en-US" b="1" dirty="0">
                <a:solidFill>
                  <a:srgbClr val="438E67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ukuboko</a:t>
            </a:r>
            <a:r>
              <a:rPr lang="en-US" b="1" dirty="0">
                <a:solidFill>
                  <a:srgbClr val="438E67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kwawe</a:t>
            </a:r>
            <a:r>
              <a:rPr lang="en-US" b="1" dirty="0">
                <a:solidFill>
                  <a:srgbClr val="438E67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kurimo</a:t>
            </a:r>
            <a:r>
              <a:rPr lang="en-US" b="1" dirty="0">
                <a:solidFill>
                  <a:srgbClr val="438E67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ya</a:t>
            </a:r>
            <a:r>
              <a:rPr lang="en-US" b="1" dirty="0">
                <a:solidFill>
                  <a:srgbClr val="438E67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nkoni</a:t>
            </a:r>
            <a:r>
              <a:rPr lang="en-US" b="1" dirty="0">
                <a:solidFill>
                  <a:srgbClr val="438E67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yawe</a:t>
            </a:r>
            <a:r>
              <a:rPr lang="en-US" b="1" dirty="0">
                <a:solidFill>
                  <a:srgbClr val="438E67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hejuru</a:t>
            </a:r>
            <a:r>
              <a:rPr lang="en-US" b="1" dirty="0">
                <a:solidFill>
                  <a:srgbClr val="438E67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y’inzuzi</a:t>
            </a:r>
            <a:r>
              <a:rPr lang="en-US" b="1" dirty="0">
                <a:solidFill>
                  <a:srgbClr val="438E67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n’imigende</a:t>
            </a:r>
            <a:r>
              <a:rPr lang="en-US" b="1" dirty="0">
                <a:solidFill>
                  <a:srgbClr val="438E67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y’amazi</a:t>
            </a:r>
            <a:r>
              <a:rPr lang="en-US" b="1" dirty="0">
                <a:solidFill>
                  <a:srgbClr val="438E67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n’ibidendezi</a:t>
            </a:r>
            <a:r>
              <a:rPr lang="en-US" b="1" dirty="0">
                <a:solidFill>
                  <a:srgbClr val="438E67"/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uzamure</a:t>
            </a:r>
            <a:r>
              <a:rPr lang="en-US" b="1" dirty="0">
                <a:solidFill>
                  <a:srgbClr val="438E67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ibikeri</a:t>
            </a:r>
            <a:r>
              <a:rPr lang="en-US" b="1" dirty="0">
                <a:solidFill>
                  <a:srgbClr val="438E67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bijye</a:t>
            </a:r>
            <a:r>
              <a:rPr lang="en-US" b="1" dirty="0">
                <a:solidFill>
                  <a:srgbClr val="438E67"/>
                </a:solidFill>
                <a:latin typeface="Comic Sans MS" panose="030F0702030302020204" pitchFamily="66" charset="0"/>
              </a:rPr>
              <a:t> mu </a:t>
            </a:r>
            <a:r>
              <a:rPr lang="en-US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gihugu</a:t>
            </a:r>
            <a:r>
              <a:rPr lang="en-US" b="1" dirty="0">
                <a:solidFill>
                  <a:srgbClr val="438E67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cya</a:t>
            </a:r>
            <a:r>
              <a:rPr lang="en-US" b="1" dirty="0">
                <a:solidFill>
                  <a:srgbClr val="438E67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Egiputa</a:t>
            </a:r>
            <a:r>
              <a:rPr lang="en-US" b="1" dirty="0">
                <a:solidFill>
                  <a:srgbClr val="438E67"/>
                </a:solidFill>
                <a:latin typeface="Comic Sans MS" panose="030F0702030302020204" pitchFamily="66" charset="0"/>
              </a:rPr>
              <a:t>”’</a:t>
            </a:r>
            <a:r>
              <a:rPr lang="en" sz="1800" b="1" dirty="0">
                <a:solidFill>
                  <a:srgbClr val="438E67"/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rgbClr val="438E67"/>
                </a:solidFill>
                <a:latin typeface="Comic Sans MS" panose="030F0702030302020204" pitchFamily="66" charset="0"/>
              </a:rPr>
              <a:t>(Kuva 8:1)</a:t>
            </a:r>
            <a:endParaRPr lang="es-ES" sz="1800" b="1" dirty="0">
              <a:solidFill>
                <a:srgbClr val="438E67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9D55EC0-9B0A-02D5-85F0-A6A8270B6382}"/>
              </a:ext>
            </a:extLst>
          </p:cNvPr>
          <p:cNvSpPr txBox="1"/>
          <p:nvPr/>
        </p:nvSpPr>
        <p:spPr>
          <a:xfrm>
            <a:off x="1" y="-57750"/>
            <a:ext cx="121919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E8F4EE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ICYAGO CYA KABIRI (CYOROHEJE)</a:t>
            </a:r>
            <a:r>
              <a:rPr lang="en" sz="44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E8F4EE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: IBIKERI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7134BDEF-044F-59C4-A4D9-BE0888357CDF}"/>
              </a:ext>
            </a:extLst>
          </p:cNvPr>
          <p:cNvSpPr txBox="1"/>
          <p:nvPr/>
        </p:nvSpPr>
        <p:spPr>
          <a:xfrm>
            <a:off x="244285" y="4896837"/>
            <a:ext cx="36814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438E67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Kuva 8:1–15</a:t>
            </a:r>
          </a:p>
        </p:txBody>
      </p:sp>
      <p:graphicFrame>
        <p:nvGraphicFramePr>
          <p:cNvPr id="13" name="Diagrama 12">
            <a:extLst>
              <a:ext uri="{FF2B5EF4-FFF2-40B4-BE49-F238E27FC236}">
                <a16:creationId xmlns:a16="http://schemas.microsoft.com/office/drawing/2014/main" id="{DADAB16B-03A2-8460-F132-DD87BE7ADC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28208389"/>
              </p:ext>
            </p:extLst>
          </p:nvPr>
        </p:nvGraphicFramePr>
        <p:xfrm>
          <a:off x="244285" y="1693248"/>
          <a:ext cx="3887955" cy="2922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E9EAA392-0F05-BF9A-80A8-579DBCF35417}"/>
              </a:ext>
            </a:extLst>
          </p:cNvPr>
          <p:cNvSpPr txBox="1"/>
          <p:nvPr/>
        </p:nvSpPr>
        <p:spPr>
          <a:xfrm>
            <a:off x="244285" y="5296947"/>
            <a:ext cx="368141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GB" sz="2000" b="1" dirty="0">
                <a:solidFill>
                  <a:prstClr val="black"/>
                </a:solidFill>
              </a:rPr>
              <a:t>Ubu </a:t>
            </a:r>
            <a:r>
              <a:rPr lang="en-GB" sz="2000" b="1" dirty="0" err="1">
                <a:solidFill>
                  <a:prstClr val="black"/>
                </a:solidFill>
              </a:rPr>
              <a:t>nabwo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abapfumu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bīgānye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icyago</a:t>
            </a:r>
            <a:r>
              <a:rPr lang="en-GB" sz="2000" b="1" dirty="0">
                <a:solidFill>
                  <a:prstClr val="black"/>
                </a:solidFill>
              </a:rPr>
              <a:t>, </a:t>
            </a:r>
            <a:r>
              <a:rPr lang="en-GB" sz="2000" b="1" dirty="0" err="1">
                <a:solidFill>
                  <a:prstClr val="black"/>
                </a:solidFill>
              </a:rPr>
              <a:t>ariko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ntibabasha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kugihagarika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21739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0" grpId="0"/>
      <p:bldGraphic spid="13" grpId="0">
        <p:bldAsOne/>
      </p:bldGraphic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9FA7A1-892E-9A9A-CA21-92B131DFB8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EE050054-4EDD-697E-D20A-CDE4BDD4455F}"/>
              </a:ext>
            </a:extLst>
          </p:cNvPr>
          <p:cNvSpPr txBox="1"/>
          <p:nvPr/>
        </p:nvSpPr>
        <p:spPr>
          <a:xfrm>
            <a:off x="690562" y="676186"/>
            <a:ext cx="10810875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sz="1800" b="1" dirty="0">
                <a:solidFill>
                  <a:srgbClr val="8E7144"/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Uwiteka</a:t>
            </a:r>
            <a:r>
              <a:rPr lang="en-US" b="1" dirty="0">
                <a:solidFill>
                  <a:srgbClr val="8E7144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abwira</a:t>
            </a:r>
            <a:r>
              <a:rPr lang="en-US" b="1" dirty="0">
                <a:solidFill>
                  <a:srgbClr val="8E7144"/>
                </a:solidFill>
                <a:latin typeface="Comic Sans MS" panose="030F0702030302020204" pitchFamily="66" charset="0"/>
              </a:rPr>
              <a:t> Mose </a:t>
            </a:r>
            <a:r>
              <a:rPr lang="en-US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ati</a:t>
            </a:r>
            <a:r>
              <a:rPr lang="en-US" b="1" dirty="0">
                <a:solidFill>
                  <a:srgbClr val="8E7144"/>
                </a:solidFill>
                <a:latin typeface="Comic Sans MS" panose="030F0702030302020204" pitchFamily="66" charset="0"/>
              </a:rPr>
              <a:t> ‘</a:t>
            </a:r>
            <a:r>
              <a:rPr lang="en-GB" b="1" dirty="0">
                <a:solidFill>
                  <a:srgbClr val="8E7144"/>
                </a:solidFill>
                <a:latin typeface="Comic Sans MS" panose="030F0702030302020204" pitchFamily="66" charset="0"/>
              </a:rPr>
              <a:t>Bwira Aroni </a:t>
            </a:r>
            <a:r>
              <a:rPr lang="en-GB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uti</a:t>
            </a:r>
            <a:r>
              <a:rPr lang="en-US" b="1" dirty="0">
                <a:solidFill>
                  <a:srgbClr val="8E7144"/>
                </a:solidFill>
                <a:latin typeface="Comic Sans MS" panose="030F0702030302020204" pitchFamily="66" charset="0"/>
              </a:rPr>
              <a:t> “Manika </a:t>
            </a:r>
            <a:r>
              <a:rPr lang="en-US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inkoni</a:t>
            </a:r>
            <a:r>
              <a:rPr lang="en-US" b="1" dirty="0">
                <a:solidFill>
                  <a:srgbClr val="8E7144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yawe</a:t>
            </a:r>
            <a:r>
              <a:rPr lang="en-US" b="1" dirty="0">
                <a:solidFill>
                  <a:srgbClr val="8E7144"/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ukubite</a:t>
            </a:r>
            <a:r>
              <a:rPr lang="en-US" b="1" dirty="0">
                <a:solidFill>
                  <a:srgbClr val="8E7144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umukungugu</a:t>
            </a:r>
            <a:r>
              <a:rPr lang="en-US" b="1" dirty="0">
                <a:solidFill>
                  <a:srgbClr val="8E7144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uhinduke</a:t>
            </a:r>
            <a:r>
              <a:rPr lang="en-US" b="1" dirty="0">
                <a:solidFill>
                  <a:srgbClr val="8E7144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inda</a:t>
            </a:r>
            <a:r>
              <a:rPr lang="en-US" b="1" dirty="0">
                <a:solidFill>
                  <a:srgbClr val="8E7144"/>
                </a:solidFill>
                <a:latin typeface="Comic Sans MS" panose="030F0702030302020204" pitchFamily="66" charset="0"/>
              </a:rPr>
              <a:t> mu </a:t>
            </a:r>
            <a:r>
              <a:rPr lang="en-US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gihugu</a:t>
            </a:r>
            <a:r>
              <a:rPr lang="en-US" b="1" dirty="0">
                <a:solidFill>
                  <a:srgbClr val="8E7144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cya</a:t>
            </a:r>
            <a:r>
              <a:rPr lang="en-US" b="1" dirty="0">
                <a:solidFill>
                  <a:srgbClr val="8E7144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Egiputa</a:t>
            </a:r>
            <a:r>
              <a:rPr lang="en-US" b="1" dirty="0">
                <a:solidFill>
                  <a:srgbClr val="8E7144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cyose</a:t>
            </a:r>
            <a:r>
              <a:rPr lang="en" sz="1800" b="1" dirty="0">
                <a:solidFill>
                  <a:srgbClr val="8E7144"/>
                </a:solidFill>
                <a:latin typeface="Comic Sans MS" panose="030F0702030302020204" pitchFamily="66" charset="0"/>
              </a:rPr>
              <a:t>.”’” </a:t>
            </a:r>
            <a:r>
              <a:rPr lang="en" sz="1400" b="1" dirty="0">
                <a:solidFill>
                  <a:srgbClr val="8E7144"/>
                </a:solidFill>
                <a:latin typeface="Comic Sans MS" panose="030F0702030302020204" pitchFamily="66" charset="0"/>
              </a:rPr>
              <a:t>(Kuva 8:12)</a:t>
            </a:r>
            <a:endParaRPr lang="es-ES" sz="1800" b="1" dirty="0">
              <a:solidFill>
                <a:srgbClr val="8E7144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8723346-4315-F375-8098-6C594C01D621}"/>
              </a:ext>
            </a:extLst>
          </p:cNvPr>
          <p:cNvSpPr txBox="1"/>
          <p:nvPr/>
        </p:nvSpPr>
        <p:spPr>
          <a:xfrm>
            <a:off x="1" y="-57750"/>
            <a:ext cx="121919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1ECE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ICYAGO CYA GATATU (CYOROHEJE)</a:t>
            </a:r>
            <a:r>
              <a:rPr lang="en" sz="44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1ECE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: INDA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5882452-A1BB-CDFF-EBB7-E4DF8F2B3A6E}"/>
              </a:ext>
            </a:extLst>
          </p:cNvPr>
          <p:cNvSpPr txBox="1"/>
          <p:nvPr/>
        </p:nvSpPr>
        <p:spPr>
          <a:xfrm>
            <a:off x="244285" y="4199241"/>
            <a:ext cx="36814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8E7144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Kuva 8:16–19</a:t>
            </a:r>
          </a:p>
        </p:txBody>
      </p:sp>
      <p:graphicFrame>
        <p:nvGraphicFramePr>
          <p:cNvPr id="13" name="Diagrama 12">
            <a:extLst>
              <a:ext uri="{FF2B5EF4-FFF2-40B4-BE49-F238E27FC236}">
                <a16:creationId xmlns:a16="http://schemas.microsoft.com/office/drawing/2014/main" id="{4D700DBF-50D2-13C5-E182-C50A828705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02754121"/>
              </p:ext>
            </p:extLst>
          </p:nvPr>
        </p:nvGraphicFramePr>
        <p:xfrm>
          <a:off x="395286" y="1581047"/>
          <a:ext cx="3782077" cy="26928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5" name="Imagen 14">
            <a:extLst>
              <a:ext uri="{FF2B5EF4-FFF2-40B4-BE49-F238E27FC236}">
                <a16:creationId xmlns:a16="http://schemas.microsoft.com/office/drawing/2014/main" id="{282CC8B4-E755-BE1B-BBB3-FDB5BC65F0A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70948" y="1580750"/>
            <a:ext cx="7476767" cy="4972050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4127C96-E1BE-5DD9-A9C6-CA935802D497}"/>
              </a:ext>
            </a:extLst>
          </p:cNvPr>
          <p:cNvSpPr txBox="1"/>
          <p:nvPr/>
        </p:nvSpPr>
        <p:spPr>
          <a:xfrm>
            <a:off x="244285" y="4613808"/>
            <a:ext cx="383241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GB" sz="2000" b="1" spc="-100" dirty="0">
                <a:solidFill>
                  <a:prstClr val="black"/>
                </a:solidFill>
              </a:rPr>
              <a:t>Kurema </a:t>
            </a:r>
            <a:r>
              <a:rPr lang="en-GB" sz="2000" b="1" spc="-100" dirty="0" err="1">
                <a:solidFill>
                  <a:prstClr val="black"/>
                </a:solidFill>
              </a:rPr>
              <a:t>ubuzima</a:t>
            </a:r>
            <a:r>
              <a:rPr lang="en-GB" sz="2000" b="1" spc="-100" dirty="0">
                <a:solidFill>
                  <a:prstClr val="black"/>
                </a:solidFill>
              </a:rPr>
              <a:t> mu </a:t>
            </a:r>
            <a:r>
              <a:rPr lang="en-GB" sz="2000" b="1" spc="-100" dirty="0" err="1">
                <a:solidFill>
                  <a:prstClr val="black"/>
                </a:solidFill>
              </a:rPr>
              <a:t>mukungugu</a:t>
            </a:r>
            <a:r>
              <a:rPr lang="en-GB" sz="2000" b="1" spc="-100" dirty="0">
                <a:solidFill>
                  <a:prstClr val="black"/>
                </a:solidFill>
              </a:rPr>
              <a:t> </a:t>
            </a:r>
            <a:r>
              <a:rPr lang="en-GB" sz="2000" b="1" spc="-100" dirty="0" err="1">
                <a:solidFill>
                  <a:prstClr val="black"/>
                </a:solidFill>
              </a:rPr>
              <a:t>w’ubutaka</a:t>
            </a:r>
            <a:r>
              <a:rPr lang="en-GB" sz="2000" b="1" spc="-100" dirty="0">
                <a:solidFill>
                  <a:prstClr val="black"/>
                </a:solidFill>
              </a:rPr>
              <a:t> (</a:t>
            </a:r>
            <a:r>
              <a:rPr lang="en-GB" sz="2000" b="1" spc="-100" dirty="0" err="1">
                <a:solidFill>
                  <a:prstClr val="black"/>
                </a:solidFill>
              </a:rPr>
              <a:t>Itangiriro</a:t>
            </a:r>
            <a:r>
              <a:rPr lang="en-GB" sz="2000" b="1" spc="-100" dirty="0">
                <a:solidFill>
                  <a:prstClr val="black"/>
                </a:solidFill>
              </a:rPr>
              <a:t> 1:24)? </a:t>
            </a:r>
            <a:r>
              <a:rPr lang="en-GB" sz="2000" b="1" spc="-100" dirty="0" err="1">
                <a:solidFill>
                  <a:prstClr val="black"/>
                </a:solidFill>
              </a:rPr>
              <a:t>Ntibari</a:t>
            </a:r>
            <a:r>
              <a:rPr lang="en-GB" sz="2000" b="1" spc="-100" dirty="0">
                <a:solidFill>
                  <a:prstClr val="black"/>
                </a:solidFill>
              </a:rPr>
              <a:t> </a:t>
            </a:r>
            <a:r>
              <a:rPr lang="en-GB" sz="2000" b="1" spc="-100" dirty="0" err="1">
                <a:solidFill>
                  <a:prstClr val="black"/>
                </a:solidFill>
              </a:rPr>
              <a:t>bagishidikanya</a:t>
            </a:r>
            <a:r>
              <a:rPr lang="en-GB" sz="2000" b="1" spc="-100" dirty="0">
                <a:solidFill>
                  <a:prstClr val="black"/>
                </a:solidFill>
              </a:rPr>
              <a:t> </a:t>
            </a:r>
            <a:r>
              <a:rPr lang="en-GB" sz="2000" b="1" spc="-100" dirty="0" err="1">
                <a:solidFill>
                  <a:prstClr val="black"/>
                </a:solidFill>
              </a:rPr>
              <a:t>ku</a:t>
            </a:r>
            <a:r>
              <a:rPr lang="en-GB" sz="2000" b="1" spc="-100" dirty="0">
                <a:solidFill>
                  <a:prstClr val="black"/>
                </a:solidFill>
              </a:rPr>
              <a:t> </a:t>
            </a:r>
            <a:r>
              <a:rPr lang="en-GB" sz="2000" b="1" spc="-100" dirty="0" err="1">
                <a:solidFill>
                  <a:prstClr val="black"/>
                </a:solidFill>
              </a:rPr>
              <a:t>nkomoko</a:t>
            </a:r>
            <a:r>
              <a:rPr lang="en-GB" sz="2000" b="1" spc="-100" dirty="0">
                <a:solidFill>
                  <a:prstClr val="black"/>
                </a:solidFill>
              </a:rPr>
              <a:t> </a:t>
            </a:r>
            <a:r>
              <a:rPr lang="en-GB" sz="2000" b="1" spc="-100" dirty="0" err="1">
                <a:solidFill>
                  <a:prstClr val="black"/>
                </a:solidFill>
              </a:rPr>
              <a:t>y’ibyo</a:t>
            </a:r>
            <a:r>
              <a:rPr lang="en-GB" sz="2000" b="1" spc="-100" dirty="0">
                <a:solidFill>
                  <a:prstClr val="black"/>
                </a:solidFill>
              </a:rPr>
              <a:t> </a:t>
            </a:r>
            <a:r>
              <a:rPr lang="en-GB" sz="2000" b="1" spc="-100" dirty="0" err="1">
                <a:solidFill>
                  <a:prstClr val="black"/>
                </a:solidFill>
              </a:rPr>
              <a:t>byago</a:t>
            </a:r>
            <a:r>
              <a:rPr lang="en-GB" sz="2000" b="1" spc="-100" dirty="0">
                <a:solidFill>
                  <a:prstClr val="black"/>
                </a:solidFill>
              </a:rPr>
              <a:t>: “Ibi </a:t>
            </a:r>
            <a:r>
              <a:rPr lang="en-GB" sz="2000" b="1" spc="-100" dirty="0" err="1">
                <a:solidFill>
                  <a:prstClr val="black"/>
                </a:solidFill>
              </a:rPr>
              <a:t>bitewe</a:t>
            </a:r>
            <a:r>
              <a:rPr lang="en-GB" sz="2000" b="1" spc="-100" dirty="0">
                <a:solidFill>
                  <a:prstClr val="black"/>
                </a:solidFill>
              </a:rPr>
              <a:t> </a:t>
            </a:r>
            <a:r>
              <a:rPr lang="en-GB" sz="2000" b="1" spc="-100" dirty="0" err="1">
                <a:solidFill>
                  <a:prstClr val="black"/>
                </a:solidFill>
              </a:rPr>
              <a:t>n’urutoki</a:t>
            </a:r>
            <a:r>
              <a:rPr lang="en-GB" sz="2000" b="1" spc="-100" dirty="0">
                <a:solidFill>
                  <a:prstClr val="black"/>
                </a:solidFill>
              </a:rPr>
              <a:t> </a:t>
            </a:r>
            <a:r>
              <a:rPr lang="en-GB" sz="2000" b="1" spc="-100" dirty="0" err="1">
                <a:solidFill>
                  <a:prstClr val="black"/>
                </a:solidFill>
              </a:rPr>
              <a:t>rw'Imana</a:t>
            </a:r>
            <a:r>
              <a:rPr lang="en-GB" sz="2000" b="1" spc="-100" dirty="0">
                <a:solidFill>
                  <a:prstClr val="black"/>
                </a:solidFill>
              </a:rPr>
              <a:t>” (Kuva 8:19). </a:t>
            </a:r>
            <a:r>
              <a:rPr lang="en-GB" sz="2000" b="1" spc="-100" dirty="0" err="1">
                <a:solidFill>
                  <a:prstClr val="black"/>
                </a:solidFill>
              </a:rPr>
              <a:t>Amaherezo</a:t>
            </a:r>
            <a:r>
              <a:rPr lang="en-GB" sz="2000" b="1" spc="-100" dirty="0">
                <a:solidFill>
                  <a:prstClr val="black"/>
                </a:solidFill>
              </a:rPr>
              <a:t>, </a:t>
            </a:r>
            <a:r>
              <a:rPr lang="en-GB" sz="2000" b="1" spc="-100" dirty="0" err="1">
                <a:solidFill>
                  <a:prstClr val="black"/>
                </a:solidFill>
              </a:rPr>
              <a:t>abapfumu</a:t>
            </a:r>
            <a:r>
              <a:rPr lang="en-GB" sz="2000" b="1" spc="-100" dirty="0">
                <a:solidFill>
                  <a:prstClr val="black"/>
                </a:solidFill>
              </a:rPr>
              <a:t> </a:t>
            </a:r>
            <a:r>
              <a:rPr lang="en-GB" sz="2000" b="1" spc="-100" dirty="0" err="1">
                <a:solidFill>
                  <a:prstClr val="black"/>
                </a:solidFill>
              </a:rPr>
              <a:t>barahoze</a:t>
            </a:r>
            <a:r>
              <a:rPr lang="en-GB" sz="2000" b="1" spc="-100" dirty="0">
                <a:solidFill>
                  <a:prstClr val="black"/>
                </a:solidFill>
              </a:rPr>
              <a:t> </a:t>
            </a:r>
            <a:r>
              <a:rPr lang="en-GB" sz="2000" b="1" spc="-100" dirty="0" err="1">
                <a:solidFill>
                  <a:prstClr val="black"/>
                </a:solidFill>
              </a:rPr>
              <a:t>rwose</a:t>
            </a:r>
            <a:r>
              <a:rPr kumimoji="0" lang="en" sz="2000" b="1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3316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0" grpId="0"/>
      <p:bldGraphic spid="13" grpId="0">
        <p:bldAsOne/>
      </p:bldGraphic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1054DC-64D8-A28A-ADF3-8AA17E4528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01E8EA46-2BD0-0641-752B-6FF72DE12678}"/>
              </a:ext>
            </a:extLst>
          </p:cNvPr>
          <p:cNvSpPr txBox="1"/>
          <p:nvPr/>
        </p:nvSpPr>
        <p:spPr>
          <a:xfrm>
            <a:off x="690562" y="676186"/>
            <a:ext cx="108108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1800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Uwiteka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abigenza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atyo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amarumbo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y’ibibugu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aza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ari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icyago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mu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nzu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ya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Farawo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no mu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mazu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y’abagaragu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be,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kandi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igihugu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cya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Egiputa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cyose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cyononwa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n’ayo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marumbo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y’ibibugu</a:t>
            </a:r>
            <a:r>
              <a:rPr lang="en" sz="1800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(Kuva 8:20)</a:t>
            </a:r>
            <a:endParaRPr lang="es-ES" sz="1800" b="1" dirty="0">
              <a:solidFill>
                <a:schemeClr val="bg1"/>
              </a:solidFill>
              <a:effectLst>
                <a:glow rad="127000">
                  <a:srgbClr val="F66912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F35E404-73D1-0A2F-4CA9-8D03E430F84F}"/>
              </a:ext>
            </a:extLst>
          </p:cNvPr>
          <p:cNvSpPr txBox="1"/>
          <p:nvPr/>
        </p:nvSpPr>
        <p:spPr>
          <a:xfrm>
            <a:off x="1" y="0"/>
            <a:ext cx="121919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ICYAGO CYA KANE (GIKOMEYE)</a:t>
            </a:r>
            <a:r>
              <a:rPr lang="en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: IBIBUGU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0C3DBE5-AB9C-894D-5B9C-72698371C061}"/>
              </a:ext>
            </a:extLst>
          </p:cNvPr>
          <p:cNvSpPr txBox="1"/>
          <p:nvPr/>
        </p:nvSpPr>
        <p:spPr>
          <a:xfrm>
            <a:off x="6968390" y="4767768"/>
            <a:ext cx="4456798" cy="40011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F88B47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Kuva 8:20–32.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B629B6A6-209C-E965-4BE2-1CE5DB03BC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92709074"/>
              </p:ext>
            </p:extLst>
          </p:nvPr>
        </p:nvGraphicFramePr>
        <p:xfrm>
          <a:off x="7719360" y="2074900"/>
          <a:ext cx="3782077" cy="26928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Imagen 8">
            <a:extLst>
              <a:ext uri="{FF2B5EF4-FFF2-40B4-BE49-F238E27FC236}">
                <a16:creationId xmlns:a16="http://schemas.microsoft.com/office/drawing/2014/main" id="{93BFA260-68A6-5861-0B03-840791D059B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2663" y="1858563"/>
            <a:ext cx="6100834" cy="4602384"/>
          </a:xfrm>
          <a:prstGeom prst="snip2DiagRect">
            <a:avLst>
              <a:gd name="adj1" fmla="val 0"/>
              <a:gd name="adj2" fmla="val 2879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E4ABBFB-5B65-309B-4D57-77827245C9A4}"/>
              </a:ext>
            </a:extLst>
          </p:cNvPr>
          <p:cNvSpPr txBox="1"/>
          <p:nvPr/>
        </p:nvSpPr>
        <p:spPr>
          <a:xfrm>
            <a:off x="6968390" y="5135509"/>
            <a:ext cx="483308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GB" sz="2000" b="1" dirty="0">
                <a:solidFill>
                  <a:prstClr val="black"/>
                </a:solidFill>
              </a:rPr>
              <a:t>Ku </a:t>
            </a:r>
            <a:r>
              <a:rPr lang="en-GB" sz="2000" b="1" dirty="0" err="1">
                <a:solidFill>
                  <a:prstClr val="black"/>
                </a:solidFill>
              </a:rPr>
              <a:t>nshuro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ya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mbere</a:t>
            </a:r>
            <a:r>
              <a:rPr lang="en-GB" sz="2000" b="1" dirty="0">
                <a:solidFill>
                  <a:prstClr val="black"/>
                </a:solidFill>
              </a:rPr>
              <a:t>, </a:t>
            </a:r>
            <a:r>
              <a:rPr lang="en-GB" sz="2000" b="1" dirty="0" err="1">
                <a:solidFill>
                  <a:prstClr val="black"/>
                </a:solidFill>
              </a:rPr>
              <a:t>Abisirayeli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barinzwe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icyago</a:t>
            </a:r>
            <a:r>
              <a:rPr lang="en-GB" sz="2000" b="1" dirty="0">
                <a:solidFill>
                  <a:prstClr val="black"/>
                </a:solidFill>
              </a:rPr>
              <a:t>. Ibi </a:t>
            </a:r>
            <a:r>
              <a:rPr lang="en-GB" sz="2000" b="1" dirty="0" err="1">
                <a:solidFill>
                  <a:prstClr val="black"/>
                </a:solidFill>
              </a:rPr>
              <a:t>byatumye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Farawo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yemera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imishyikirano</a:t>
            </a:r>
            <a:r>
              <a:rPr lang="en-GB" sz="2000" b="1" dirty="0">
                <a:solidFill>
                  <a:prstClr val="black"/>
                </a:solidFill>
              </a:rPr>
              <a:t>, </a:t>
            </a:r>
            <a:r>
              <a:rPr lang="en-GB" sz="2000" b="1" dirty="0" err="1">
                <a:solidFill>
                  <a:prstClr val="black"/>
                </a:solidFill>
              </a:rPr>
              <a:t>ariko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amaherezo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yananiwe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kubahiriza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ibyo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yari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yaremeye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61204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Graphic spid="3" grpId="0">
        <p:bldAsOne/>
      </p:bldGraphic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F66A6C6-01CF-D6A1-F40E-52D2E3DF9A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57B62C3C-B594-2A4F-23B2-584F706A8DB8}"/>
              </a:ext>
            </a:extLst>
          </p:cNvPr>
          <p:cNvSpPr txBox="1"/>
          <p:nvPr/>
        </p:nvSpPr>
        <p:spPr>
          <a:xfrm>
            <a:off x="690562" y="769441"/>
            <a:ext cx="108108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1800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rgbClr val="FF0000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Dore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ukuboko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k’Uwiteka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kuri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matungo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yawe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yo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mu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gasozi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no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mafarashi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no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ndogobe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no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ngamiya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no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mashyo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no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mikumbi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muryamo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nyinshi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cyane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izabitera</a:t>
            </a:r>
            <a:r>
              <a:rPr lang="en" sz="1800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(Kuva 9:3)</a:t>
            </a:r>
            <a:endParaRPr lang="es-ES" sz="1800" b="1" dirty="0">
              <a:solidFill>
                <a:schemeClr val="bg1"/>
              </a:solidFill>
              <a:effectLst>
                <a:glow rad="127000">
                  <a:srgbClr val="12AA6C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3F9D26E-A1B0-76BD-3326-6657EEE067E6}"/>
              </a:ext>
            </a:extLst>
          </p:cNvPr>
          <p:cNvSpPr txBox="1"/>
          <p:nvPr/>
        </p:nvSpPr>
        <p:spPr>
          <a:xfrm>
            <a:off x="1" y="0"/>
            <a:ext cx="121919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spc="-190" dirty="0">
                <a:ln w="222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</a:rPr>
              <a:t>ICYAGO CYA GATANU (GIKOMEYE</a:t>
            </a:r>
            <a:r>
              <a:rPr lang="en" sz="4400" b="1" spc="-190" dirty="0">
                <a:ln w="222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</a:rPr>
              <a:t>): MURYĀMO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2C20041-4CD2-C5ED-CAC9-AAA235CBD330}"/>
              </a:ext>
            </a:extLst>
          </p:cNvPr>
          <p:cNvSpPr txBox="1"/>
          <p:nvPr/>
        </p:nvSpPr>
        <p:spPr>
          <a:xfrm>
            <a:off x="7044639" y="4921772"/>
            <a:ext cx="4456798" cy="40011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12AA6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Kuva 9:1–7.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7F903568-9884-D2D7-00C9-1A044253D6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78104041"/>
              </p:ext>
            </p:extLst>
          </p:nvPr>
        </p:nvGraphicFramePr>
        <p:xfrm>
          <a:off x="7719360" y="2074900"/>
          <a:ext cx="3782077" cy="26928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Imagen 8">
            <a:extLst>
              <a:ext uri="{FF2B5EF4-FFF2-40B4-BE49-F238E27FC236}">
                <a16:creationId xmlns:a16="http://schemas.microsoft.com/office/drawing/2014/main" id="{5CDEA013-B74C-1BEB-C3B5-E04BD9B1039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2663" y="1858563"/>
            <a:ext cx="6100834" cy="4602384"/>
          </a:xfrm>
          <a:prstGeom prst="snip2DiagRect">
            <a:avLst>
              <a:gd name="adj1" fmla="val 0"/>
              <a:gd name="adj2" fmla="val 2879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27F5698B-BFE7-E204-83C9-CED1F4BB9FC1}"/>
              </a:ext>
            </a:extLst>
          </p:cNvPr>
          <p:cNvSpPr txBox="1"/>
          <p:nvPr/>
        </p:nvSpPr>
        <p:spPr>
          <a:xfrm>
            <a:off x="7044638" y="5299580"/>
            <a:ext cx="445679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GB" sz="2000" b="1" dirty="0" err="1">
                <a:solidFill>
                  <a:prstClr val="black"/>
                </a:solidFill>
              </a:rPr>
              <a:t>Ibigirwamana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nyinshi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byari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bifite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imitwe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y’inyamaswa</a:t>
            </a:r>
            <a:r>
              <a:rPr lang="en-GB" sz="2000" b="1" dirty="0">
                <a:solidFill>
                  <a:prstClr val="black"/>
                </a:solidFill>
              </a:rPr>
              <a:t>, </a:t>
            </a:r>
            <a:r>
              <a:rPr lang="en-GB" sz="2000" b="1" dirty="0" err="1">
                <a:solidFill>
                  <a:prstClr val="black"/>
                </a:solidFill>
              </a:rPr>
              <a:t>bityo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rero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iki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cyago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cyasuzuguje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byinshi</a:t>
            </a:r>
            <a:r>
              <a:rPr lang="en-GB" sz="2000" b="1" dirty="0">
                <a:solidFill>
                  <a:prstClr val="black"/>
                </a:solidFill>
              </a:rPr>
              <a:t> muri </a:t>
            </a:r>
            <a:r>
              <a:rPr lang="en-GB" sz="2000" b="1" dirty="0" err="1">
                <a:solidFill>
                  <a:prstClr val="black"/>
                </a:solidFill>
              </a:rPr>
              <a:t>ibyo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bigirwamana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0068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Graphic spid="3" grpId="0">
        <p:bldAsOne/>
      </p:bldGraphic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A916C8-6CB1-38B5-774C-413FE3883D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F787A0E7-218B-6515-FDDE-066F8E2A2F4B}"/>
              </a:ext>
            </a:extLst>
          </p:cNvPr>
          <p:cNvSpPr txBox="1"/>
          <p:nvPr/>
        </p:nvSpPr>
        <p:spPr>
          <a:xfrm>
            <a:off x="430304" y="775839"/>
            <a:ext cx="113313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1800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Bajyana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ivu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ryo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mu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itanura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bahagarara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imbere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ya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Farawo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Mose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aritumurira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hejuru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riba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ibishyute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bivamwo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ibishega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bifata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abantu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n’amatungo</a:t>
            </a:r>
            <a:r>
              <a:rPr lang="en" sz="1800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(Kuva 9:10)</a:t>
            </a:r>
            <a:endParaRPr lang="es-ES" sz="1800" b="1" dirty="0">
              <a:solidFill>
                <a:schemeClr val="bg1"/>
              </a:solidFill>
              <a:effectLst>
                <a:glow rad="127000">
                  <a:srgbClr val="8443EC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A7288F4-2A6A-6D59-F814-5F68871C6693}"/>
              </a:ext>
            </a:extLst>
          </p:cNvPr>
          <p:cNvSpPr txBox="1"/>
          <p:nvPr/>
        </p:nvSpPr>
        <p:spPr>
          <a:xfrm>
            <a:off x="1" y="0"/>
            <a:ext cx="121919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</a:rPr>
              <a:t>ICYAGO CYA GATANDATU (GIKOMEYE): IBISEBE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C9531C6-7866-BE3C-B213-3CBDC6E70D4E}"/>
              </a:ext>
            </a:extLst>
          </p:cNvPr>
          <p:cNvSpPr txBox="1"/>
          <p:nvPr/>
        </p:nvSpPr>
        <p:spPr>
          <a:xfrm>
            <a:off x="6462666" y="4518523"/>
            <a:ext cx="5661955" cy="40011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8443E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Kuva 9:</a:t>
            </a:r>
            <a:r>
              <a:rPr lang="en" sz="2000" b="1" dirty="0">
                <a:solidFill>
                  <a:srgbClr val="8443EC"/>
                </a:solidFill>
                <a:latin typeface="Aptos" panose="02110004020202020204"/>
              </a:rPr>
              <a:t>8–12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8443E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7098E087-2A0A-4415-6600-1B5568D495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4926535"/>
              </p:ext>
            </p:extLst>
          </p:nvPr>
        </p:nvGraphicFramePr>
        <p:xfrm>
          <a:off x="7719360" y="2074900"/>
          <a:ext cx="3782077" cy="26928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Imagen 8">
            <a:extLst>
              <a:ext uri="{FF2B5EF4-FFF2-40B4-BE49-F238E27FC236}">
                <a16:creationId xmlns:a16="http://schemas.microsoft.com/office/drawing/2014/main" id="{B94E89F9-BBE4-A2BC-9F5C-8B2BF538C7D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2663" y="1858563"/>
            <a:ext cx="6100834" cy="4602384"/>
          </a:xfrm>
          <a:prstGeom prst="snip2DiagRect">
            <a:avLst>
              <a:gd name="adj1" fmla="val 0"/>
              <a:gd name="adj2" fmla="val 2879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742A4D2-A3D6-6E5C-EE49-3D7422EFB795}"/>
              </a:ext>
            </a:extLst>
          </p:cNvPr>
          <p:cNvSpPr txBox="1"/>
          <p:nvPr/>
        </p:nvSpPr>
        <p:spPr>
          <a:xfrm>
            <a:off x="6462666" y="4918633"/>
            <a:ext cx="572933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GB" sz="2000" b="1" spc="-100" dirty="0" err="1">
                <a:solidFill>
                  <a:prstClr val="black"/>
                </a:solidFill>
              </a:rPr>
              <a:t>Ndetse</a:t>
            </a:r>
            <a:r>
              <a:rPr lang="en-GB" sz="2000" b="1" spc="-100" dirty="0">
                <a:solidFill>
                  <a:prstClr val="black"/>
                </a:solidFill>
              </a:rPr>
              <a:t> </a:t>
            </a:r>
            <a:r>
              <a:rPr lang="en-GB" sz="2000" b="1" spc="-100" dirty="0" err="1">
                <a:solidFill>
                  <a:prstClr val="black"/>
                </a:solidFill>
              </a:rPr>
              <a:t>n’abapfumu</a:t>
            </a:r>
            <a:r>
              <a:rPr lang="en-GB" sz="2000" b="1" spc="-100" dirty="0">
                <a:solidFill>
                  <a:prstClr val="black"/>
                </a:solidFill>
              </a:rPr>
              <a:t> </a:t>
            </a:r>
            <a:r>
              <a:rPr lang="en-GB" sz="2000" b="1" spc="-100" dirty="0" err="1">
                <a:solidFill>
                  <a:prstClr val="black"/>
                </a:solidFill>
              </a:rPr>
              <a:t>ntibashoboye</a:t>
            </a:r>
            <a:r>
              <a:rPr lang="en-GB" sz="2000" b="1" spc="-100" dirty="0">
                <a:solidFill>
                  <a:prstClr val="black"/>
                </a:solidFill>
              </a:rPr>
              <a:t> </a:t>
            </a:r>
            <a:r>
              <a:rPr lang="en-GB" sz="2000" b="1" spc="-100" dirty="0" err="1">
                <a:solidFill>
                  <a:prstClr val="black"/>
                </a:solidFill>
              </a:rPr>
              <a:t>kwikiza</a:t>
            </a:r>
            <a:r>
              <a:rPr lang="en-GB" sz="2000" b="1" spc="-100" dirty="0">
                <a:solidFill>
                  <a:prstClr val="black"/>
                </a:solidFill>
              </a:rPr>
              <a:t> </a:t>
            </a:r>
            <a:r>
              <a:rPr lang="en-GB" sz="2000" b="1" spc="-100" dirty="0" err="1">
                <a:solidFill>
                  <a:prstClr val="black"/>
                </a:solidFill>
              </a:rPr>
              <a:t>ubwabo</a:t>
            </a:r>
            <a:r>
              <a:rPr lang="en-GB" sz="2000" b="1" spc="-100" dirty="0">
                <a:solidFill>
                  <a:prstClr val="black"/>
                </a:solidFill>
              </a:rPr>
              <a:t> (Kuva 9:11). </a:t>
            </a:r>
            <a:r>
              <a:rPr lang="en-GB" sz="2000" b="1" spc="-100" dirty="0" err="1">
                <a:solidFill>
                  <a:prstClr val="black"/>
                </a:solidFill>
              </a:rPr>
              <a:t>Farawo</a:t>
            </a:r>
            <a:r>
              <a:rPr lang="en-GB" sz="2000" b="1" spc="-100" dirty="0">
                <a:solidFill>
                  <a:prstClr val="black"/>
                </a:solidFill>
              </a:rPr>
              <a:t> </a:t>
            </a:r>
            <a:r>
              <a:rPr lang="en-GB" sz="2000" b="1" spc="-100" dirty="0" err="1">
                <a:solidFill>
                  <a:prstClr val="black"/>
                </a:solidFill>
              </a:rPr>
              <a:t>ntiyashidikanyaga</a:t>
            </a:r>
            <a:r>
              <a:rPr lang="en-GB" sz="2000" b="1" spc="-100" dirty="0">
                <a:solidFill>
                  <a:prstClr val="black"/>
                </a:solidFill>
              </a:rPr>
              <a:t> </a:t>
            </a:r>
            <a:r>
              <a:rPr lang="en-GB" sz="2000" b="1" spc="-100" dirty="0" err="1">
                <a:solidFill>
                  <a:prstClr val="black"/>
                </a:solidFill>
              </a:rPr>
              <a:t>ku</a:t>
            </a:r>
            <a:r>
              <a:rPr lang="en-GB" sz="2000" b="1" spc="-100" dirty="0">
                <a:solidFill>
                  <a:prstClr val="black"/>
                </a:solidFill>
              </a:rPr>
              <a:t> </a:t>
            </a:r>
            <a:r>
              <a:rPr lang="en-GB" sz="2000" b="1" spc="-100" dirty="0" err="1">
                <a:solidFill>
                  <a:prstClr val="black"/>
                </a:solidFill>
              </a:rPr>
              <a:t>nkomoko</a:t>
            </a:r>
            <a:r>
              <a:rPr lang="en-GB" sz="2000" b="1" spc="-100" dirty="0">
                <a:solidFill>
                  <a:prstClr val="black"/>
                </a:solidFill>
              </a:rPr>
              <a:t> </a:t>
            </a:r>
            <a:r>
              <a:rPr lang="en-GB" sz="2000" b="1" spc="-100" dirty="0" err="1">
                <a:solidFill>
                  <a:prstClr val="black"/>
                </a:solidFill>
              </a:rPr>
              <a:t>y’ibyago</a:t>
            </a:r>
            <a:r>
              <a:rPr lang="en-GB" sz="2000" b="1" spc="-100" dirty="0">
                <a:solidFill>
                  <a:prstClr val="black"/>
                </a:solidFill>
              </a:rPr>
              <a:t>. </a:t>
            </a:r>
            <a:r>
              <a:rPr lang="en-GB" sz="2000" b="1" spc="-100" dirty="0" err="1">
                <a:solidFill>
                  <a:prstClr val="black"/>
                </a:solidFill>
              </a:rPr>
              <a:t>Nyamara</a:t>
            </a:r>
            <a:r>
              <a:rPr lang="en-GB" sz="2000" b="1" spc="-100" dirty="0">
                <a:solidFill>
                  <a:prstClr val="black"/>
                </a:solidFill>
              </a:rPr>
              <a:t> </a:t>
            </a:r>
            <a:r>
              <a:rPr lang="en-GB" sz="2000" b="1" spc="-100" dirty="0" err="1">
                <a:solidFill>
                  <a:prstClr val="black"/>
                </a:solidFill>
              </a:rPr>
              <a:t>yari</a:t>
            </a:r>
            <a:r>
              <a:rPr lang="en-GB" sz="2000" b="1" spc="-100" dirty="0">
                <a:solidFill>
                  <a:prstClr val="black"/>
                </a:solidFill>
              </a:rPr>
              <a:t> </a:t>
            </a:r>
            <a:r>
              <a:rPr lang="en-GB" sz="2000" b="1" spc="-100" dirty="0" err="1">
                <a:solidFill>
                  <a:prstClr val="black"/>
                </a:solidFill>
              </a:rPr>
              <a:t>yarahisemo</a:t>
            </a:r>
            <a:r>
              <a:rPr lang="en-GB" sz="2000" b="1" spc="-100" dirty="0">
                <a:solidFill>
                  <a:prstClr val="black"/>
                </a:solidFill>
              </a:rPr>
              <a:t> </a:t>
            </a:r>
            <a:r>
              <a:rPr lang="en-GB" sz="2000" b="1" spc="-100" dirty="0" err="1">
                <a:solidFill>
                  <a:prstClr val="black"/>
                </a:solidFill>
              </a:rPr>
              <a:t>kwanga</a:t>
            </a:r>
            <a:r>
              <a:rPr lang="en-GB" sz="2000" b="1" spc="-100" dirty="0">
                <a:solidFill>
                  <a:prstClr val="black"/>
                </a:solidFill>
              </a:rPr>
              <a:t> </a:t>
            </a:r>
            <a:r>
              <a:rPr lang="en-GB" sz="2000" b="1" spc="-100" dirty="0" err="1">
                <a:solidFill>
                  <a:prstClr val="black"/>
                </a:solidFill>
              </a:rPr>
              <a:t>kunamira</a:t>
            </a:r>
            <a:r>
              <a:rPr lang="en-GB" sz="2000" b="1" spc="-100" dirty="0">
                <a:solidFill>
                  <a:prstClr val="black"/>
                </a:solidFill>
              </a:rPr>
              <a:t> Imana, maze Imana </a:t>
            </a:r>
            <a:r>
              <a:rPr lang="en-GB" sz="2000" b="1" spc="-100" dirty="0" err="1">
                <a:solidFill>
                  <a:prstClr val="black"/>
                </a:solidFill>
              </a:rPr>
              <a:t>imwemerera</a:t>
            </a:r>
            <a:r>
              <a:rPr lang="en-GB" sz="2000" b="1" spc="-100" dirty="0">
                <a:solidFill>
                  <a:prstClr val="black"/>
                </a:solidFill>
              </a:rPr>
              <a:t> </a:t>
            </a:r>
            <a:r>
              <a:rPr lang="en-GB" sz="2000" b="1" spc="-100" dirty="0" err="1">
                <a:solidFill>
                  <a:prstClr val="black"/>
                </a:solidFill>
              </a:rPr>
              <a:t>gusarura</a:t>
            </a:r>
            <a:r>
              <a:rPr lang="en-GB" sz="2000" b="1" spc="-100" dirty="0">
                <a:solidFill>
                  <a:prstClr val="black"/>
                </a:solidFill>
              </a:rPr>
              <a:t> </a:t>
            </a:r>
            <a:r>
              <a:rPr lang="en-GB" sz="2000" b="1" spc="-100" dirty="0" err="1">
                <a:solidFill>
                  <a:prstClr val="black"/>
                </a:solidFill>
              </a:rPr>
              <a:t>imbuto</a:t>
            </a:r>
            <a:r>
              <a:rPr lang="en-GB" sz="2000" b="1" spc="-100" dirty="0">
                <a:solidFill>
                  <a:prstClr val="black"/>
                </a:solidFill>
              </a:rPr>
              <a:t> </a:t>
            </a:r>
            <a:r>
              <a:rPr lang="en-GB" sz="2000" b="1" spc="-100" dirty="0" err="1">
                <a:solidFill>
                  <a:prstClr val="black"/>
                </a:solidFill>
              </a:rPr>
              <a:t>z’ukwigomeka</a:t>
            </a:r>
            <a:r>
              <a:rPr lang="en-GB" sz="2000" b="1" spc="-100" dirty="0">
                <a:solidFill>
                  <a:prstClr val="black"/>
                </a:solidFill>
              </a:rPr>
              <a:t> </a:t>
            </a:r>
            <a:r>
              <a:rPr lang="en-GB" sz="2000" b="1" spc="-100" dirty="0" err="1">
                <a:solidFill>
                  <a:prstClr val="black"/>
                </a:solidFill>
              </a:rPr>
              <a:t>kwe</a:t>
            </a:r>
            <a:r>
              <a:rPr kumimoji="0" lang="en" sz="2000" b="1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 (</a:t>
            </a:r>
            <a:r>
              <a:rPr lang="en" sz="2000" b="1" spc="-100" dirty="0">
                <a:solidFill>
                  <a:prstClr val="black"/>
                </a:solidFill>
                <a:latin typeface="Aptos" panose="02110004020202020204"/>
              </a:rPr>
              <a:t>Kuva</a:t>
            </a:r>
            <a:r>
              <a:rPr kumimoji="0" lang="en" sz="2000" b="1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 9:12).</a:t>
            </a:r>
          </a:p>
        </p:txBody>
      </p:sp>
    </p:spTree>
    <p:extLst>
      <p:ext uri="{BB962C8B-B14F-4D97-AF65-F5344CB8AC3E}">
        <p14:creationId xmlns:p14="http://schemas.microsoft.com/office/powerpoint/2010/main" val="405369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Graphic spid="3" grpId="0">
        <p:bldAsOne/>
      </p:bldGraphic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D6B1AF-1BC4-BAFF-2F5C-5A070A5ABB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49AAF885-A2F5-408D-C811-2867B824022D}"/>
              </a:ext>
            </a:extLst>
          </p:cNvPr>
          <p:cNvSpPr txBox="1"/>
          <p:nvPr/>
        </p:nvSpPr>
        <p:spPr>
          <a:xfrm>
            <a:off x="690562" y="676186"/>
            <a:ext cx="108108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1800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Dore </a:t>
            </a:r>
            <a:r>
              <a:rPr lang="en-US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ejo</a:t>
            </a:r>
            <a:r>
              <a:rPr lang="en-US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bugingo</a:t>
            </a:r>
            <a:r>
              <a:rPr lang="en-US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ubu</a:t>
            </a:r>
            <a:r>
              <a:rPr lang="en-US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nzavuba</a:t>
            </a:r>
            <a:r>
              <a:rPr lang="en-US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urubura</a:t>
            </a:r>
            <a:r>
              <a:rPr lang="en-US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ruremereye</a:t>
            </a:r>
            <a:r>
              <a:rPr lang="en-US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cyane</a:t>
            </a:r>
            <a:r>
              <a:rPr lang="en-US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rutari</a:t>
            </a:r>
            <a:r>
              <a:rPr lang="en-US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rwaboneka</a:t>
            </a:r>
            <a:r>
              <a:rPr lang="en-US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muri </a:t>
            </a:r>
            <a:r>
              <a:rPr lang="en-US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Egiputa</a:t>
            </a:r>
            <a:r>
              <a:rPr lang="en-US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uhereye</a:t>
            </a:r>
            <a:r>
              <a:rPr lang="en-US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igihe</a:t>
            </a:r>
            <a:r>
              <a:rPr lang="en-US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hatwariwe</a:t>
            </a:r>
            <a:r>
              <a:rPr lang="en-US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ukageza</a:t>
            </a:r>
            <a:r>
              <a:rPr lang="en-US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ubu</a:t>
            </a:r>
            <a:r>
              <a:rPr lang="en" sz="1800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(Kuva 9:18)</a:t>
            </a:r>
            <a:endParaRPr lang="es-ES" sz="1800" b="1" dirty="0">
              <a:solidFill>
                <a:srgbClr val="F6F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D38C607-DFC0-5B78-C74C-A3C9FD5D82B3}"/>
              </a:ext>
            </a:extLst>
          </p:cNvPr>
          <p:cNvSpPr txBox="1"/>
          <p:nvPr/>
        </p:nvSpPr>
        <p:spPr>
          <a:xfrm>
            <a:off x="1" y="0"/>
            <a:ext cx="12191998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" sz="4400" b="1" dirty="0">
                <a:ln/>
                <a:solidFill>
                  <a:schemeClr val="accent4"/>
                </a:solidFill>
              </a:rPr>
              <a:t>ICYAGO CYA KARINDWI (KIRIMBUZI): URUBURA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57D08DB-D194-20D5-D98A-BFAA27CB5413}"/>
              </a:ext>
            </a:extLst>
          </p:cNvPr>
          <p:cNvSpPr txBox="1"/>
          <p:nvPr/>
        </p:nvSpPr>
        <p:spPr>
          <a:xfrm>
            <a:off x="4214751" y="2119418"/>
            <a:ext cx="31094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2254A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Kuva 9:13–35.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6CB47C43-8A27-DF18-8CAF-D79AA66E4E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42319564"/>
              </p:ext>
            </p:extLst>
          </p:nvPr>
        </p:nvGraphicFramePr>
        <p:xfrm>
          <a:off x="356788" y="1705512"/>
          <a:ext cx="3368192" cy="2354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993BE1DE-D1E3-7200-756E-157F4316029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59189167"/>
              </p:ext>
            </p:extLst>
          </p:nvPr>
        </p:nvGraphicFramePr>
        <p:xfrm>
          <a:off x="356788" y="4189395"/>
          <a:ext cx="3368192" cy="2354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7" name="Imagen 6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2D9F6C3D-0AE3-88FF-B73E-98094084F8FC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3123" y="1564104"/>
            <a:ext cx="4150360" cy="517357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0757219E-1DC4-344C-4662-0CBBF98A1690}"/>
              </a:ext>
            </a:extLst>
          </p:cNvPr>
          <p:cNvSpPr txBox="1"/>
          <p:nvPr/>
        </p:nvSpPr>
        <p:spPr>
          <a:xfrm>
            <a:off x="4214751" y="2519528"/>
            <a:ext cx="3109486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GB" sz="2000" b="1" dirty="0" err="1">
                <a:solidFill>
                  <a:prstClr val="black"/>
                </a:solidFill>
              </a:rPr>
              <a:t>Ukwizera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kw’Abanyegiputa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kwarageragejwe</a:t>
            </a:r>
            <a:r>
              <a:rPr lang="en-GB" sz="2000" b="1" dirty="0">
                <a:solidFill>
                  <a:prstClr val="black"/>
                </a:solidFill>
              </a:rPr>
              <a:t>. </a:t>
            </a:r>
            <a:r>
              <a:rPr lang="en-GB" sz="2000" b="1" dirty="0" err="1">
                <a:solidFill>
                  <a:prstClr val="black"/>
                </a:solidFill>
              </a:rPr>
              <a:t>Abizeye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barokoye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amagara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y’abagaragu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babo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n’amatungo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yabo</a:t>
            </a:r>
            <a:r>
              <a:rPr lang="en-GB" sz="2000" b="1" dirty="0">
                <a:solidFill>
                  <a:prstClr val="black"/>
                </a:solidFill>
              </a:rPr>
              <a:t> (Kuva 9:20). </a:t>
            </a:r>
            <a:r>
              <a:rPr lang="en-GB" sz="2000" b="1" dirty="0" err="1">
                <a:solidFill>
                  <a:prstClr val="black"/>
                </a:solidFill>
              </a:rPr>
              <a:t>Farawo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ntiyizeye</a:t>
            </a:r>
            <a:r>
              <a:rPr lang="en-GB" sz="2000" b="1" dirty="0">
                <a:solidFill>
                  <a:prstClr val="black"/>
                </a:solidFill>
              </a:rPr>
              <a:t>, </a:t>
            </a:r>
            <a:r>
              <a:rPr lang="en-GB" sz="2000" b="1" dirty="0" err="1">
                <a:solidFill>
                  <a:prstClr val="black"/>
                </a:solidFill>
              </a:rPr>
              <a:t>kandi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nubwo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yemeye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icyaha</a:t>
            </a:r>
            <a:r>
              <a:rPr lang="en-GB" sz="2000" b="1" dirty="0">
                <a:solidFill>
                  <a:prstClr val="black"/>
                </a:solidFill>
              </a:rPr>
              <a:t>, </a:t>
            </a:r>
            <a:r>
              <a:rPr lang="en-GB" sz="2000" b="1" dirty="0" err="1">
                <a:solidFill>
                  <a:prstClr val="black"/>
                </a:solidFill>
              </a:rPr>
              <a:t>kwicuza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kwe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ntabwo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kwari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kuvuye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ku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mutima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(</a:t>
            </a:r>
            <a:r>
              <a:rPr lang="en" sz="2000" b="1" dirty="0">
                <a:solidFill>
                  <a:prstClr val="black"/>
                </a:solidFill>
                <a:latin typeface="Aptos" panose="02110004020202020204"/>
              </a:rPr>
              <a:t>K</a:t>
            </a:r>
            <a:r>
              <a:rPr lang="en-GB" sz="2000" b="1" dirty="0">
                <a:solidFill>
                  <a:prstClr val="black"/>
                </a:solidFill>
                <a:latin typeface="Aptos" panose="02110004020202020204"/>
              </a:rPr>
              <a:t>u</a:t>
            </a:r>
            <a:r>
              <a:rPr lang="en" sz="2000" b="1" dirty="0" err="1">
                <a:solidFill>
                  <a:prstClr val="black"/>
                </a:solidFill>
                <a:latin typeface="Aptos" panose="02110004020202020204"/>
              </a:rPr>
              <a:t>va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9:27–30).</a:t>
            </a:r>
          </a:p>
        </p:txBody>
      </p:sp>
    </p:spTree>
    <p:extLst>
      <p:ext uri="{BB962C8B-B14F-4D97-AF65-F5344CB8AC3E}">
        <p14:creationId xmlns:p14="http://schemas.microsoft.com/office/powerpoint/2010/main" val="331562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Graphic spid="2" grpId="0">
        <p:bldAsOne/>
      </p:bldGraphic>
      <p:bldGraphic spid="3" grpId="0">
        <p:bldAsOne/>
      </p:bldGraphic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0C150A-2268-4263-73BD-6E62C56B51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8D6FD46-6334-2167-4EA6-E2C13C1F94B8}"/>
              </a:ext>
            </a:extLst>
          </p:cNvPr>
          <p:cNvSpPr txBox="1"/>
          <p:nvPr/>
        </p:nvSpPr>
        <p:spPr>
          <a:xfrm>
            <a:off x="690562" y="676186"/>
            <a:ext cx="108108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18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Niwanga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kurekura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ubwoko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bwanjye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dore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ejo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nzaterereza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inzige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rugabano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rwawe</a:t>
            </a:r>
            <a:r>
              <a:rPr lang="en" sz="18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(Kuva 10:4)</a:t>
            </a:r>
            <a:endParaRPr lang="es-ES" sz="1800" b="1" dirty="0"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E01CDCF-7EE7-2AED-519D-7A15EF303620}"/>
              </a:ext>
            </a:extLst>
          </p:cNvPr>
          <p:cNvSpPr txBox="1"/>
          <p:nvPr/>
        </p:nvSpPr>
        <p:spPr>
          <a:xfrm>
            <a:off x="1" y="0"/>
            <a:ext cx="12191998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defPPr>
              <a:defRPr lang="es-ES"/>
            </a:defPPr>
            <a:lvl1pPr algn="ctr">
              <a:defRPr sz="4400" b="1">
                <a:ln/>
                <a:solidFill>
                  <a:schemeClr val="accent4"/>
                </a:solidFill>
              </a:defRPr>
            </a:lvl1pPr>
          </a:lstStyle>
          <a:p>
            <a:r>
              <a:rPr lang="en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ICYAGO CYA MUNANI (KIRIMBUZI): INZIGE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6B1F340-336F-B309-6D88-59272B1E7E67}"/>
              </a:ext>
            </a:extLst>
          </p:cNvPr>
          <p:cNvSpPr txBox="1"/>
          <p:nvPr/>
        </p:nvSpPr>
        <p:spPr>
          <a:xfrm>
            <a:off x="241283" y="4311690"/>
            <a:ext cx="35895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AE452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Kuva 10:1–20.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D3C6BC07-2808-93E4-CBAA-9FA91EC3DBB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10680388"/>
              </p:ext>
            </p:extLst>
          </p:nvPr>
        </p:nvGraphicFramePr>
        <p:xfrm>
          <a:off x="241283" y="1609259"/>
          <a:ext cx="3810952" cy="27024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Imagen 10">
            <a:extLst>
              <a:ext uri="{FF2B5EF4-FFF2-40B4-BE49-F238E27FC236}">
                <a16:creationId xmlns:a16="http://schemas.microsoft.com/office/drawing/2014/main" id="{D6DDCF6F-B541-DF30-7E69-010B5FB5332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03033" y="1721470"/>
            <a:ext cx="7858224" cy="490071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87A7CFF1-7107-3639-B807-575CE68043D1}"/>
              </a:ext>
            </a:extLst>
          </p:cNvPr>
          <p:cNvSpPr txBox="1"/>
          <p:nvPr/>
        </p:nvSpPr>
        <p:spPr>
          <a:xfrm>
            <a:off x="241283" y="4711800"/>
            <a:ext cx="358957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GB" sz="2000" b="1" dirty="0" err="1">
                <a:solidFill>
                  <a:prstClr val="black"/>
                </a:solidFill>
              </a:rPr>
              <a:t>Egiputa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imaze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gushegeshwa</a:t>
            </a:r>
            <a:r>
              <a:rPr lang="en-GB" sz="2000" b="1" dirty="0">
                <a:solidFill>
                  <a:prstClr val="black"/>
                </a:solidFill>
              </a:rPr>
              <a:t>, </a:t>
            </a:r>
            <a:r>
              <a:rPr lang="en-GB" sz="2000" b="1" dirty="0" err="1">
                <a:solidFill>
                  <a:prstClr val="black"/>
                </a:solidFill>
              </a:rPr>
              <a:t>Abanyegiputa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ubwabo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basabye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Farawo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kurekura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Abisirayeli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(Kuva 10:7).</a:t>
            </a:r>
          </a:p>
        </p:txBody>
      </p:sp>
    </p:spTree>
    <p:extLst>
      <p:ext uri="{BB962C8B-B14F-4D97-AF65-F5344CB8AC3E}">
        <p14:creationId xmlns:p14="http://schemas.microsoft.com/office/powerpoint/2010/main" val="331022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Graphic spid="2" grpId="0">
        <p:bldAsOne/>
      </p:bldGraphic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B9CFFE-E128-A059-D1F9-8FDCB1D88A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07E65032-ED16-4008-6A46-5AF1B2CF2FA9}"/>
              </a:ext>
            </a:extLst>
          </p:cNvPr>
          <p:cNvSpPr txBox="1"/>
          <p:nvPr/>
        </p:nvSpPr>
        <p:spPr>
          <a:xfrm>
            <a:off x="690562" y="676186"/>
            <a:ext cx="108108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18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Uwiteka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abwira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Mose </a:t>
            </a:r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ati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‘Tunga </a:t>
            </a:r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ukuboko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kwawe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mu </a:t>
            </a:r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ijuru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umwijima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ucure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mu </a:t>
            </a:r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gihugu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cya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Egiputa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umwijima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umeze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nk’igikorwaho</a:t>
            </a:r>
            <a:r>
              <a:rPr lang="en" sz="18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.’” </a:t>
            </a:r>
            <a:r>
              <a:rPr lang="en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(Kuva 10:21)</a:t>
            </a:r>
            <a:endParaRPr lang="es-ES" sz="1800" b="1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547BB59-4904-5FBA-CCB9-B71F88664C36}"/>
              </a:ext>
            </a:extLst>
          </p:cNvPr>
          <p:cNvSpPr txBox="1"/>
          <p:nvPr/>
        </p:nvSpPr>
        <p:spPr>
          <a:xfrm>
            <a:off x="1" y="0"/>
            <a:ext cx="12191998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defPPr>
              <a:defRPr lang="es-ES"/>
            </a:defPPr>
            <a:lvl1pPr algn="ctr">
              <a:defRPr sz="4400" b="1">
                <a:ln/>
                <a:solidFill>
                  <a:schemeClr val="accent4"/>
                </a:solidFill>
              </a:defRPr>
            </a:lvl1pPr>
          </a:lstStyle>
          <a:p>
            <a:r>
              <a:rPr lang="en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ICYAGO CYA CYENDA (KIRIMBUZI): UMWIJIMA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A408383-1839-D338-FED0-30BEE13A4716}"/>
              </a:ext>
            </a:extLst>
          </p:cNvPr>
          <p:cNvSpPr txBox="1"/>
          <p:nvPr/>
        </p:nvSpPr>
        <p:spPr>
          <a:xfrm>
            <a:off x="224440" y="3858101"/>
            <a:ext cx="378207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626A6D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Kuva 10:21–29.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7B710B13-AE9B-7B60-645B-A8C8F8A6A8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15736563"/>
              </p:ext>
            </p:extLst>
          </p:nvPr>
        </p:nvGraphicFramePr>
        <p:xfrm>
          <a:off x="224440" y="1503968"/>
          <a:ext cx="3782077" cy="2354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Imagen 10">
            <a:extLst>
              <a:ext uri="{FF2B5EF4-FFF2-40B4-BE49-F238E27FC236}">
                <a16:creationId xmlns:a16="http://schemas.microsoft.com/office/drawing/2014/main" id="{2240E1FD-744E-1BA6-31B7-404B377DC44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03033" y="1721470"/>
            <a:ext cx="7858224" cy="490071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B193DC52-8702-3997-4B43-2E8559CFAE88}"/>
              </a:ext>
            </a:extLst>
          </p:cNvPr>
          <p:cNvSpPr txBox="1"/>
          <p:nvPr/>
        </p:nvSpPr>
        <p:spPr>
          <a:xfrm>
            <a:off x="224440" y="4257054"/>
            <a:ext cx="397859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GB" sz="2000" b="1" dirty="0" err="1">
                <a:solidFill>
                  <a:prstClr val="black"/>
                </a:solidFill>
              </a:rPr>
              <a:t>Ubuzima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bwo</a:t>
            </a:r>
            <a:r>
              <a:rPr lang="en-GB" sz="2000" b="1" dirty="0">
                <a:solidFill>
                  <a:prstClr val="black"/>
                </a:solidFill>
              </a:rPr>
              <a:t> muri </a:t>
            </a:r>
            <a:r>
              <a:rPr lang="en-GB" sz="2000" b="1" dirty="0" err="1">
                <a:solidFill>
                  <a:prstClr val="black"/>
                </a:solidFill>
              </a:rPr>
              <a:t>Egiputa</a:t>
            </a:r>
            <a:r>
              <a:rPr lang="en-GB" sz="2000" b="1" dirty="0">
                <a:solidFill>
                  <a:prstClr val="black"/>
                </a:solidFill>
              </a:rPr>
              <a:t> (</a:t>
            </a:r>
            <a:r>
              <a:rPr lang="en-GB" sz="2000" b="1" dirty="0" err="1">
                <a:solidFill>
                  <a:prstClr val="black"/>
                </a:solidFill>
              </a:rPr>
              <a:t>uretse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i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Gosheni</a:t>
            </a:r>
            <a:r>
              <a:rPr lang="en-GB" sz="2000" b="1" dirty="0">
                <a:solidFill>
                  <a:prstClr val="black"/>
                </a:solidFill>
              </a:rPr>
              <a:t>) </a:t>
            </a:r>
            <a:r>
              <a:rPr lang="en-GB" sz="2000" b="1" dirty="0" err="1">
                <a:solidFill>
                  <a:prstClr val="black"/>
                </a:solidFill>
              </a:rPr>
              <a:t>bwahagaze</a:t>
            </a:r>
            <a:r>
              <a:rPr lang="en-GB" sz="2000" b="1" dirty="0">
                <a:solidFill>
                  <a:prstClr val="black"/>
                </a:solidFill>
              </a:rPr>
              <a:t> mu </a:t>
            </a:r>
            <a:r>
              <a:rPr lang="en-GB" sz="2000" b="1" dirty="0" err="1">
                <a:solidFill>
                  <a:prstClr val="black"/>
                </a:solidFill>
              </a:rPr>
              <a:t>gihe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cy’iminsi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itatu</a:t>
            </a:r>
            <a:r>
              <a:rPr lang="en-GB" sz="2000" b="1" dirty="0">
                <a:solidFill>
                  <a:prstClr val="black"/>
                </a:solidFill>
              </a:rPr>
              <a:t>. Imana </a:t>
            </a:r>
            <a:r>
              <a:rPr lang="en-GB" sz="2000" b="1" dirty="0" err="1">
                <a:solidFill>
                  <a:prstClr val="black"/>
                </a:solidFill>
              </a:rPr>
              <a:t>yatanze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igihe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cyo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gutekereza</a:t>
            </a:r>
            <a:r>
              <a:rPr lang="en-GB" sz="2000" b="1" dirty="0">
                <a:solidFill>
                  <a:prstClr val="black"/>
                </a:solidFill>
              </a:rPr>
              <a:t>, </a:t>
            </a:r>
            <a:r>
              <a:rPr lang="en-GB" sz="2000" b="1" dirty="0" err="1">
                <a:solidFill>
                  <a:prstClr val="black"/>
                </a:solidFill>
              </a:rPr>
              <a:t>icyo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Farawo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atakoresheje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>
                <a:solidFill>
                  <a:prstClr val="black"/>
                </a:solidFill>
              </a:rPr>
              <a:t>neza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35075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Graphic spid="2" grpId="0">
        <p:bldAsOne/>
      </p:bldGraphic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2112D0D-E55F-AA28-4AFF-44843A5ADA00}"/>
              </a:ext>
            </a:extLst>
          </p:cNvPr>
          <p:cNvSpPr txBox="1"/>
          <p:nvPr/>
        </p:nvSpPr>
        <p:spPr>
          <a:xfrm>
            <a:off x="214314" y="1459685"/>
            <a:ext cx="11683877" cy="529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600" b="1" spc="-70" dirty="0">
                <a:latin typeface="Constantia" panose="02030602050306030303" pitchFamily="18" charset="0"/>
              </a:rPr>
              <a:t>“</a:t>
            </a:r>
            <a:r>
              <a:rPr lang="en-US" sz="2600" b="1" spc="-70" dirty="0" err="1">
                <a:latin typeface="Constantia" panose="02030602050306030303" pitchFamily="18" charset="0"/>
              </a:rPr>
              <a:t>Mbere</a:t>
            </a:r>
            <a:r>
              <a:rPr lang="en-US" sz="2600" b="1" spc="-70" dirty="0">
                <a:latin typeface="Constantia" panose="02030602050306030303" pitchFamily="18" charset="0"/>
              </a:rPr>
              <a:t> </a:t>
            </a:r>
            <a:r>
              <a:rPr lang="en-US" sz="2600" b="1" spc="-70" dirty="0" err="1">
                <a:latin typeface="Constantia" panose="02030602050306030303" pitchFamily="18" charset="0"/>
              </a:rPr>
              <a:t>y’uko</a:t>
            </a:r>
            <a:r>
              <a:rPr lang="en-US" sz="2600" b="1" spc="-70" dirty="0">
                <a:latin typeface="Constantia" panose="02030602050306030303" pitchFamily="18" charset="0"/>
              </a:rPr>
              <a:t> </a:t>
            </a:r>
            <a:r>
              <a:rPr lang="en-US" sz="2600" b="1" spc="-70" dirty="0" err="1">
                <a:latin typeface="Constantia" panose="02030602050306030303" pitchFamily="18" charset="0"/>
              </a:rPr>
              <a:t>icyago</a:t>
            </a:r>
            <a:r>
              <a:rPr lang="en-US" sz="2600" b="1" spc="-70" dirty="0">
                <a:latin typeface="Constantia" panose="02030602050306030303" pitchFamily="18" charset="0"/>
              </a:rPr>
              <a:t> </a:t>
            </a:r>
            <a:r>
              <a:rPr lang="en-US" sz="2600" b="1" spc="-70" dirty="0" err="1">
                <a:latin typeface="Constantia" panose="02030602050306030303" pitchFamily="18" charset="0"/>
              </a:rPr>
              <a:t>cyose</a:t>
            </a:r>
            <a:r>
              <a:rPr lang="en-US" sz="2600" b="1" spc="-70" dirty="0">
                <a:latin typeface="Constantia" panose="02030602050306030303" pitchFamily="18" charset="0"/>
              </a:rPr>
              <a:t> </a:t>
            </a:r>
            <a:r>
              <a:rPr lang="en-US" sz="2600" b="1" spc="-70" dirty="0" err="1">
                <a:latin typeface="Constantia" panose="02030602050306030303" pitchFamily="18" charset="0"/>
              </a:rPr>
              <a:t>gitera</a:t>
            </a:r>
            <a:r>
              <a:rPr lang="en-US" sz="2600" b="1" spc="-70" dirty="0">
                <a:latin typeface="Constantia" panose="02030602050306030303" pitchFamily="18" charset="0"/>
              </a:rPr>
              <a:t>, Mose </a:t>
            </a:r>
            <a:r>
              <a:rPr lang="en-US" sz="2600" b="1" spc="-70" dirty="0" err="1">
                <a:latin typeface="Constantia" panose="02030602050306030303" pitchFamily="18" charset="0"/>
              </a:rPr>
              <a:t>yagombaga</a:t>
            </a:r>
            <a:r>
              <a:rPr lang="en-US" sz="2600" b="1" spc="-70" dirty="0">
                <a:latin typeface="Constantia" panose="02030602050306030303" pitchFamily="18" charset="0"/>
              </a:rPr>
              <a:t> </a:t>
            </a:r>
            <a:r>
              <a:rPr lang="en-US" sz="2600" b="1" spc="-70" dirty="0" err="1">
                <a:latin typeface="Constantia" panose="02030602050306030303" pitchFamily="18" charset="0"/>
              </a:rPr>
              <a:t>gusobanura</a:t>
            </a:r>
            <a:r>
              <a:rPr lang="en-US" sz="2600" b="1" spc="-70" dirty="0">
                <a:latin typeface="Constantia" panose="02030602050306030303" pitchFamily="18" charset="0"/>
              </a:rPr>
              <a:t> </a:t>
            </a:r>
            <a:r>
              <a:rPr lang="en-US" sz="2600" b="1" spc="-70" dirty="0" err="1">
                <a:latin typeface="Constantia" panose="02030602050306030303" pitchFamily="18" charset="0"/>
              </a:rPr>
              <a:t>uko</a:t>
            </a:r>
            <a:r>
              <a:rPr lang="en-US" sz="2600" b="1" spc="-70" dirty="0">
                <a:latin typeface="Constantia" panose="02030602050306030303" pitchFamily="18" charset="0"/>
              </a:rPr>
              <a:t> </a:t>
            </a:r>
            <a:r>
              <a:rPr lang="en-US" sz="2600" b="1" spc="-70" dirty="0" err="1">
                <a:latin typeface="Constantia" panose="02030602050306030303" pitchFamily="18" charset="0"/>
              </a:rPr>
              <a:t>kimeze</a:t>
            </a:r>
            <a:r>
              <a:rPr lang="en-US" sz="2600" b="1" spc="-70" dirty="0">
                <a:latin typeface="Constantia" panose="02030602050306030303" pitchFamily="18" charset="0"/>
              </a:rPr>
              <a:t> </a:t>
            </a:r>
            <a:r>
              <a:rPr lang="en-US" sz="2600" b="1" spc="-70" dirty="0" err="1">
                <a:latin typeface="Constantia" panose="02030602050306030303" pitchFamily="18" charset="0"/>
              </a:rPr>
              <a:t>n’ingaruka</a:t>
            </a:r>
            <a:r>
              <a:rPr lang="en-US" sz="2600" b="1" spc="-70" dirty="0">
                <a:latin typeface="Constantia" panose="02030602050306030303" pitchFamily="18" charset="0"/>
              </a:rPr>
              <a:t> </a:t>
            </a:r>
            <a:r>
              <a:rPr lang="en-US" sz="2600" b="1" spc="-70" dirty="0" err="1">
                <a:latin typeface="Constantia" panose="02030602050306030303" pitchFamily="18" charset="0"/>
              </a:rPr>
              <a:t>zacyo</a:t>
            </a:r>
            <a:r>
              <a:rPr lang="en-US" sz="2600" b="1" spc="-70" dirty="0">
                <a:latin typeface="Constantia" panose="02030602050306030303" pitchFamily="18" charset="0"/>
              </a:rPr>
              <a:t>, </a:t>
            </a:r>
            <a:r>
              <a:rPr lang="en-US" sz="2600" b="1" spc="-70" dirty="0" err="1">
                <a:latin typeface="Constantia" panose="02030602050306030303" pitchFamily="18" charset="0"/>
              </a:rPr>
              <a:t>kugira</a:t>
            </a:r>
            <a:r>
              <a:rPr lang="en-US" sz="2600" b="1" spc="-70" dirty="0">
                <a:latin typeface="Constantia" panose="02030602050306030303" pitchFamily="18" charset="0"/>
              </a:rPr>
              <a:t> </a:t>
            </a:r>
            <a:r>
              <a:rPr lang="en-US" sz="2600" b="1" spc="-70" dirty="0" err="1">
                <a:latin typeface="Constantia" panose="02030602050306030303" pitchFamily="18" charset="0"/>
              </a:rPr>
              <a:t>ngo</a:t>
            </a:r>
            <a:r>
              <a:rPr lang="en-US" sz="2600" b="1" spc="-70" dirty="0">
                <a:latin typeface="Constantia" panose="02030602050306030303" pitchFamily="18" charset="0"/>
              </a:rPr>
              <a:t> </a:t>
            </a:r>
            <a:r>
              <a:rPr lang="en-US" sz="2600" b="1" spc="-70" dirty="0" err="1">
                <a:latin typeface="Constantia" panose="02030602050306030303" pitchFamily="18" charset="0"/>
              </a:rPr>
              <a:t>umwami</a:t>
            </a:r>
            <a:r>
              <a:rPr lang="en-US" sz="2600" b="1" spc="-70" dirty="0">
                <a:latin typeface="Constantia" panose="02030602050306030303" pitchFamily="18" charset="0"/>
              </a:rPr>
              <a:t> </a:t>
            </a:r>
            <a:r>
              <a:rPr lang="en-US" sz="2600" b="1" spc="-70" dirty="0" err="1">
                <a:latin typeface="Constantia" panose="02030602050306030303" pitchFamily="18" charset="0"/>
              </a:rPr>
              <a:t>ashobore</a:t>
            </a:r>
            <a:r>
              <a:rPr lang="en-US" sz="2600" b="1" spc="-70" dirty="0">
                <a:latin typeface="Constantia" panose="02030602050306030303" pitchFamily="18" charset="0"/>
              </a:rPr>
              <a:t> </a:t>
            </a:r>
            <a:r>
              <a:rPr lang="en-US" sz="2600" b="1" spc="-70" dirty="0" err="1">
                <a:latin typeface="Constantia" panose="02030602050306030303" pitchFamily="18" charset="0"/>
              </a:rPr>
              <a:t>kugikira</a:t>
            </a:r>
            <a:r>
              <a:rPr lang="en-US" sz="2600" b="1" spc="-70" dirty="0">
                <a:latin typeface="Constantia" panose="02030602050306030303" pitchFamily="18" charset="0"/>
              </a:rPr>
              <a:t> </a:t>
            </a:r>
            <a:r>
              <a:rPr lang="en-US" sz="2600" b="1" spc="-70" dirty="0" err="1">
                <a:latin typeface="Constantia" panose="02030602050306030303" pitchFamily="18" charset="0"/>
              </a:rPr>
              <a:t>aramutse</a:t>
            </a:r>
            <a:r>
              <a:rPr lang="en-US" sz="2600" b="1" spc="-70" dirty="0">
                <a:latin typeface="Constantia" panose="02030602050306030303" pitchFamily="18" charset="0"/>
              </a:rPr>
              <a:t> </a:t>
            </a:r>
            <a:r>
              <a:rPr lang="en-US" sz="2600" b="1" spc="-70" dirty="0" err="1">
                <a:latin typeface="Constantia" panose="02030602050306030303" pitchFamily="18" charset="0"/>
              </a:rPr>
              <a:t>abihisemo</a:t>
            </a:r>
            <a:r>
              <a:rPr lang="en-US" sz="2600" b="1" spc="-70" dirty="0">
                <a:latin typeface="Constantia" panose="02030602050306030303" pitchFamily="18" charset="0"/>
              </a:rPr>
              <a:t>. </a:t>
            </a:r>
            <a:r>
              <a:rPr lang="en-US" sz="2600" b="1" spc="-70" dirty="0" err="1">
                <a:latin typeface="Constantia" panose="02030602050306030303" pitchFamily="18" charset="0"/>
              </a:rPr>
              <a:t>Igihano</a:t>
            </a:r>
            <a:r>
              <a:rPr lang="en-US" sz="2600" b="1" spc="-70" dirty="0">
                <a:latin typeface="Constantia" panose="02030602050306030303" pitchFamily="18" charset="0"/>
              </a:rPr>
              <a:t> </a:t>
            </a:r>
            <a:r>
              <a:rPr lang="en-US" sz="2600" b="1" spc="-70" dirty="0" err="1">
                <a:latin typeface="Constantia" panose="02030602050306030303" pitchFamily="18" charset="0"/>
              </a:rPr>
              <a:t>cyose</a:t>
            </a:r>
            <a:r>
              <a:rPr lang="en-US" sz="2600" b="1" spc="-70" dirty="0">
                <a:latin typeface="Constantia" panose="02030602050306030303" pitchFamily="18" charset="0"/>
              </a:rPr>
              <a:t> </a:t>
            </a:r>
            <a:r>
              <a:rPr lang="en-US" sz="2600" b="1" spc="-70" dirty="0" err="1">
                <a:latin typeface="Constantia" panose="02030602050306030303" pitchFamily="18" charset="0"/>
              </a:rPr>
              <a:t>kitumviwe</a:t>
            </a:r>
            <a:r>
              <a:rPr lang="en-US" sz="2600" b="1" spc="-70" dirty="0">
                <a:latin typeface="Constantia" panose="02030602050306030303" pitchFamily="18" charset="0"/>
              </a:rPr>
              <a:t> </a:t>
            </a:r>
            <a:r>
              <a:rPr lang="en-US" sz="2600" b="1" spc="-70" dirty="0" err="1">
                <a:latin typeface="Constantia" panose="02030602050306030303" pitchFamily="18" charset="0"/>
              </a:rPr>
              <a:t>cyagombaga</a:t>
            </a:r>
            <a:r>
              <a:rPr lang="en-US" sz="2600" b="1" spc="-70" dirty="0">
                <a:latin typeface="Constantia" panose="02030602050306030303" pitchFamily="18" charset="0"/>
              </a:rPr>
              <a:t> </a:t>
            </a:r>
            <a:r>
              <a:rPr lang="en-US" sz="2600" b="1" spc="-70" dirty="0" err="1">
                <a:latin typeface="Constantia" panose="02030602050306030303" pitchFamily="18" charset="0"/>
              </a:rPr>
              <a:t>gukurikirwa</a:t>
            </a:r>
            <a:r>
              <a:rPr lang="en-US" sz="2600" b="1" spc="-70" dirty="0">
                <a:latin typeface="Constantia" panose="02030602050306030303" pitchFamily="18" charset="0"/>
              </a:rPr>
              <a:t> </a:t>
            </a:r>
            <a:r>
              <a:rPr lang="en-US" sz="2600" b="1" spc="-70" dirty="0" err="1">
                <a:latin typeface="Constantia" panose="02030602050306030303" pitchFamily="18" charset="0"/>
              </a:rPr>
              <a:t>n’ikindi</a:t>
            </a:r>
            <a:r>
              <a:rPr lang="en-US" sz="2600" b="1" spc="-70" dirty="0">
                <a:latin typeface="Constantia" panose="02030602050306030303" pitchFamily="18" charset="0"/>
              </a:rPr>
              <a:t> </a:t>
            </a:r>
            <a:r>
              <a:rPr lang="en-US" sz="2600" b="1" spc="-70" dirty="0" err="1">
                <a:latin typeface="Constantia" panose="02030602050306030303" pitchFamily="18" charset="0"/>
              </a:rPr>
              <a:t>kikirusha</a:t>
            </a:r>
            <a:r>
              <a:rPr lang="en-US" sz="2600" b="1" spc="-70" dirty="0">
                <a:latin typeface="Constantia" panose="02030602050306030303" pitchFamily="18" charset="0"/>
              </a:rPr>
              <a:t> </a:t>
            </a:r>
            <a:r>
              <a:rPr lang="en-US" sz="2600" b="1" spc="-70" dirty="0" err="1">
                <a:latin typeface="Constantia" panose="02030602050306030303" pitchFamily="18" charset="0"/>
              </a:rPr>
              <a:t>ubukana</a:t>
            </a:r>
            <a:r>
              <a:rPr lang="en-US" sz="2600" b="1" spc="-70" dirty="0">
                <a:latin typeface="Constantia" panose="02030602050306030303" pitchFamily="18" charset="0"/>
              </a:rPr>
              <a:t>, </a:t>
            </a:r>
            <a:r>
              <a:rPr lang="en-US" sz="2600" b="1" spc="-70" dirty="0" err="1">
                <a:latin typeface="Constantia" panose="02030602050306030303" pitchFamily="18" charset="0"/>
              </a:rPr>
              <a:t>kugeza</a:t>
            </a:r>
            <a:r>
              <a:rPr lang="en-US" sz="2600" b="1" spc="-70" dirty="0">
                <a:latin typeface="Constantia" panose="02030602050306030303" pitchFamily="18" charset="0"/>
              </a:rPr>
              <a:t> </a:t>
            </a:r>
            <a:r>
              <a:rPr lang="en-US" sz="2600" b="1" spc="-70" dirty="0" err="1">
                <a:latin typeface="Constantia" panose="02030602050306030303" pitchFamily="18" charset="0"/>
              </a:rPr>
              <a:t>ubwo</a:t>
            </a:r>
            <a:r>
              <a:rPr lang="en-US" sz="2600" b="1" spc="-70" dirty="0">
                <a:latin typeface="Constantia" panose="02030602050306030303" pitchFamily="18" charset="0"/>
              </a:rPr>
              <a:t> </a:t>
            </a:r>
            <a:r>
              <a:rPr lang="en-US" sz="2600" b="1" spc="-70" dirty="0" err="1">
                <a:latin typeface="Constantia" panose="02030602050306030303" pitchFamily="18" charset="0"/>
              </a:rPr>
              <a:t>umutima</a:t>
            </a:r>
            <a:r>
              <a:rPr lang="en-US" sz="2600" b="1" spc="-70" dirty="0">
                <a:latin typeface="Constantia" panose="02030602050306030303" pitchFamily="18" charset="0"/>
              </a:rPr>
              <a:t> we </a:t>
            </a:r>
            <a:r>
              <a:rPr lang="en-US" sz="2600" b="1" spc="-70" dirty="0" err="1">
                <a:latin typeface="Constantia" panose="02030602050306030303" pitchFamily="18" charset="0"/>
              </a:rPr>
              <a:t>w’ubwirasi</a:t>
            </a:r>
            <a:r>
              <a:rPr lang="en-US" sz="2600" b="1" spc="-70" dirty="0">
                <a:latin typeface="Constantia" panose="02030602050306030303" pitchFamily="18" charset="0"/>
              </a:rPr>
              <a:t> </a:t>
            </a:r>
            <a:r>
              <a:rPr lang="en-US" sz="2600" b="1" spc="-70" dirty="0" err="1">
                <a:latin typeface="Constantia" panose="02030602050306030303" pitchFamily="18" charset="0"/>
              </a:rPr>
              <a:t>ucishwa</a:t>
            </a:r>
            <a:r>
              <a:rPr lang="en-US" sz="2600" b="1" spc="-70" dirty="0">
                <a:latin typeface="Constantia" panose="02030602050306030303" pitchFamily="18" charset="0"/>
              </a:rPr>
              <a:t> </a:t>
            </a:r>
            <a:r>
              <a:rPr lang="en-US" sz="2600" b="1" spc="-70" dirty="0" err="1">
                <a:latin typeface="Constantia" panose="02030602050306030303" pitchFamily="18" charset="0"/>
              </a:rPr>
              <a:t>bugufi</a:t>
            </a:r>
            <a:r>
              <a:rPr lang="en-US" sz="2600" b="1" spc="-70" dirty="0">
                <a:latin typeface="Constantia" panose="02030602050306030303" pitchFamily="18" charset="0"/>
              </a:rPr>
              <a:t>, </a:t>
            </a:r>
            <a:r>
              <a:rPr lang="en-US" sz="2600" b="1" spc="-70" dirty="0" err="1">
                <a:latin typeface="Constantia" panose="02030602050306030303" pitchFamily="18" charset="0"/>
              </a:rPr>
              <a:t>akamenya</a:t>
            </a:r>
            <a:r>
              <a:rPr lang="en-US" sz="2600" b="1" spc="-70" dirty="0">
                <a:latin typeface="Constantia" panose="02030602050306030303" pitchFamily="18" charset="0"/>
              </a:rPr>
              <a:t> ko </a:t>
            </a:r>
            <a:r>
              <a:rPr lang="en-US" sz="2600" b="1" spc="-70" dirty="0" err="1">
                <a:latin typeface="Constantia" panose="02030602050306030303" pitchFamily="18" charset="0"/>
              </a:rPr>
              <a:t>Umuremyi</a:t>
            </a:r>
            <a:r>
              <a:rPr lang="en-US" sz="2600" b="1" spc="-70" dirty="0">
                <a:latin typeface="Constantia" panose="02030602050306030303" pitchFamily="18" charset="0"/>
              </a:rPr>
              <a:t> </a:t>
            </a:r>
            <a:r>
              <a:rPr lang="en-US" sz="2600" b="1" spc="-70" dirty="0" err="1">
                <a:latin typeface="Constantia" panose="02030602050306030303" pitchFamily="18" charset="0"/>
              </a:rPr>
              <a:t>w’ijuru</a:t>
            </a:r>
            <a:r>
              <a:rPr lang="en-US" sz="2600" b="1" spc="-70" dirty="0">
                <a:latin typeface="Constantia" panose="02030602050306030303" pitchFamily="18" charset="0"/>
              </a:rPr>
              <a:t> </a:t>
            </a:r>
            <a:r>
              <a:rPr lang="en-US" sz="2600" b="1" spc="-70" dirty="0" err="1">
                <a:latin typeface="Constantia" panose="02030602050306030303" pitchFamily="18" charset="0"/>
              </a:rPr>
              <a:t>n’isi</a:t>
            </a:r>
            <a:r>
              <a:rPr lang="en-US" sz="2600" b="1" spc="-70" dirty="0">
                <a:latin typeface="Constantia" panose="02030602050306030303" pitchFamily="18" charset="0"/>
              </a:rPr>
              <a:t> </a:t>
            </a:r>
            <a:r>
              <a:rPr lang="en-US" sz="2600" b="1" spc="-70" dirty="0" err="1">
                <a:latin typeface="Constantia" panose="02030602050306030303" pitchFamily="18" charset="0"/>
              </a:rPr>
              <a:t>ari</a:t>
            </a:r>
            <a:r>
              <a:rPr lang="en-US" sz="2600" b="1" spc="-70" dirty="0">
                <a:latin typeface="Constantia" panose="02030602050306030303" pitchFamily="18" charset="0"/>
              </a:rPr>
              <a:t> We Mana </a:t>
            </a:r>
            <a:r>
              <a:rPr lang="en-US" sz="2600" b="1" spc="-70" dirty="0" err="1">
                <a:latin typeface="Constantia" panose="02030602050306030303" pitchFamily="18" charset="0"/>
              </a:rPr>
              <a:t>y’ukuri</a:t>
            </a:r>
            <a:r>
              <a:rPr lang="en-US" sz="2600" b="1" spc="-70" dirty="0">
                <a:latin typeface="Constantia" panose="02030602050306030303" pitchFamily="18" charset="0"/>
              </a:rPr>
              <a:t> </a:t>
            </a:r>
            <a:r>
              <a:rPr lang="en-US" sz="2600" b="1" spc="-70" dirty="0" err="1">
                <a:latin typeface="Constantia" panose="02030602050306030303" pitchFamily="18" charset="0"/>
              </a:rPr>
              <a:t>kandi</a:t>
            </a:r>
            <a:r>
              <a:rPr lang="en-US" sz="2600" b="1" spc="-70" dirty="0">
                <a:latin typeface="Constantia" panose="02030602050306030303" pitchFamily="18" charset="0"/>
              </a:rPr>
              <a:t> </a:t>
            </a:r>
            <a:r>
              <a:rPr lang="en-US" sz="2600" b="1" spc="-70" dirty="0" err="1">
                <a:latin typeface="Constantia" panose="02030602050306030303" pitchFamily="18" charset="0"/>
              </a:rPr>
              <a:t>nzima</a:t>
            </a:r>
            <a:r>
              <a:rPr lang="en-US" sz="2600" b="1" spc="-70" dirty="0">
                <a:latin typeface="Constantia" panose="02030602050306030303" pitchFamily="18" charset="0"/>
              </a:rPr>
              <a:t>. </a:t>
            </a:r>
            <a:r>
              <a:rPr lang="en-US" sz="2600" b="1" spc="-70" dirty="0" err="1">
                <a:latin typeface="Constantia" panose="02030602050306030303" pitchFamily="18" charset="0"/>
              </a:rPr>
              <a:t>Uwiteka</a:t>
            </a:r>
            <a:r>
              <a:rPr lang="en-US" sz="2600" b="1" spc="-70" dirty="0">
                <a:latin typeface="Constantia" panose="02030602050306030303" pitchFamily="18" charset="0"/>
              </a:rPr>
              <a:t> </a:t>
            </a:r>
            <a:r>
              <a:rPr lang="en-US" sz="2600" b="1" spc="-70" dirty="0" err="1">
                <a:latin typeface="Constantia" panose="02030602050306030303" pitchFamily="18" charset="0"/>
              </a:rPr>
              <a:t>yagombaga</a:t>
            </a:r>
            <a:r>
              <a:rPr lang="en-US" sz="2600" b="1" spc="-70" dirty="0">
                <a:latin typeface="Constantia" panose="02030602050306030303" pitchFamily="18" charset="0"/>
              </a:rPr>
              <a:t> </a:t>
            </a:r>
            <a:r>
              <a:rPr lang="en-US" sz="2600" b="1" spc="-70" dirty="0" err="1">
                <a:latin typeface="Constantia" panose="02030602050306030303" pitchFamily="18" charset="0"/>
              </a:rPr>
              <a:t>guha</a:t>
            </a:r>
            <a:r>
              <a:rPr lang="en-US" sz="2600" b="1" spc="-70" dirty="0">
                <a:latin typeface="Constantia" panose="02030602050306030303" pitchFamily="18" charset="0"/>
              </a:rPr>
              <a:t> </a:t>
            </a:r>
            <a:r>
              <a:rPr lang="en-US" sz="2600" b="1" spc="-70" dirty="0" err="1">
                <a:latin typeface="Constantia" panose="02030602050306030303" pitchFamily="18" charset="0"/>
              </a:rPr>
              <a:t>amahirwe</a:t>
            </a:r>
            <a:r>
              <a:rPr lang="en-US" sz="2600" b="1" spc="-70" dirty="0">
                <a:latin typeface="Constantia" panose="02030602050306030303" pitchFamily="18" charset="0"/>
              </a:rPr>
              <a:t> </a:t>
            </a:r>
            <a:r>
              <a:rPr lang="en-US" sz="2600" b="1" spc="-70" dirty="0" err="1">
                <a:latin typeface="Constantia" panose="02030602050306030303" pitchFamily="18" charset="0"/>
              </a:rPr>
              <a:t>Abanyegiputa</a:t>
            </a:r>
            <a:r>
              <a:rPr lang="en-US" sz="2600" b="1" spc="-70" dirty="0">
                <a:latin typeface="Constantia" panose="02030602050306030303" pitchFamily="18" charset="0"/>
              </a:rPr>
              <a:t> </a:t>
            </a:r>
            <a:r>
              <a:rPr lang="en-US" sz="2600" b="1" spc="-70" dirty="0" err="1">
                <a:latin typeface="Constantia" panose="02030602050306030303" pitchFamily="18" charset="0"/>
              </a:rPr>
              <a:t>kugira</a:t>
            </a:r>
            <a:r>
              <a:rPr lang="en-US" sz="2600" b="1" spc="-70" dirty="0">
                <a:latin typeface="Constantia" panose="02030602050306030303" pitchFamily="18" charset="0"/>
              </a:rPr>
              <a:t> </a:t>
            </a:r>
            <a:r>
              <a:rPr lang="en-US" sz="2600" b="1" spc="-70" dirty="0" err="1">
                <a:latin typeface="Constantia" panose="02030602050306030303" pitchFamily="18" charset="0"/>
              </a:rPr>
              <a:t>ngo</a:t>
            </a:r>
            <a:r>
              <a:rPr lang="en-US" sz="2600" b="1" spc="-70" dirty="0">
                <a:latin typeface="Constantia" panose="02030602050306030303" pitchFamily="18" charset="0"/>
              </a:rPr>
              <a:t> </a:t>
            </a:r>
            <a:r>
              <a:rPr lang="en-US" sz="2600" b="1" spc="-70" dirty="0" err="1">
                <a:latin typeface="Constantia" panose="02030602050306030303" pitchFamily="18" charset="0"/>
              </a:rPr>
              <a:t>barebe</a:t>
            </a:r>
            <a:r>
              <a:rPr lang="en-US" sz="2600" b="1" spc="-70" dirty="0">
                <a:latin typeface="Constantia" panose="02030602050306030303" pitchFamily="18" charset="0"/>
              </a:rPr>
              <a:t> </a:t>
            </a:r>
            <a:r>
              <a:rPr lang="en-US" sz="2600" b="1" spc="-70" dirty="0" err="1">
                <a:latin typeface="Constantia" panose="02030602050306030303" pitchFamily="18" charset="0"/>
              </a:rPr>
              <a:t>ububi</a:t>
            </a:r>
            <a:r>
              <a:rPr lang="en-US" sz="2600" b="1" spc="-70" dirty="0">
                <a:latin typeface="Constantia" panose="02030602050306030303" pitchFamily="18" charset="0"/>
              </a:rPr>
              <a:t> </a:t>
            </a:r>
            <a:r>
              <a:rPr lang="en-US" sz="2600" b="1" spc="-70" dirty="0" err="1">
                <a:latin typeface="Constantia" panose="02030602050306030303" pitchFamily="18" charset="0"/>
              </a:rPr>
              <a:t>bw’abahanga</a:t>
            </a:r>
            <a:r>
              <a:rPr lang="en-US" sz="2600" b="1" spc="-70" dirty="0">
                <a:latin typeface="Constantia" panose="02030602050306030303" pitchFamily="18" charset="0"/>
              </a:rPr>
              <a:t> </a:t>
            </a:r>
            <a:r>
              <a:rPr lang="en-US" sz="2600" b="1" spc="-70" dirty="0" err="1">
                <a:latin typeface="Constantia" panose="02030602050306030303" pitchFamily="18" charset="0"/>
              </a:rPr>
              <a:t>babo</a:t>
            </a:r>
            <a:r>
              <a:rPr lang="en-US" sz="2600" b="1" spc="-70" dirty="0">
                <a:latin typeface="Constantia" panose="02030602050306030303" pitchFamily="18" charset="0"/>
              </a:rPr>
              <a:t>, ko </a:t>
            </a:r>
            <a:r>
              <a:rPr lang="en-US" sz="2600" b="1" spc="-70" dirty="0" err="1">
                <a:latin typeface="Constantia" panose="02030602050306030303" pitchFamily="18" charset="0"/>
              </a:rPr>
              <a:t>imana</a:t>
            </a:r>
            <a:r>
              <a:rPr lang="en-US" sz="2600" b="1" spc="-70" dirty="0">
                <a:latin typeface="Constantia" panose="02030602050306030303" pitchFamily="18" charset="0"/>
              </a:rPr>
              <a:t> </a:t>
            </a:r>
            <a:r>
              <a:rPr lang="en-US" sz="2600" b="1" spc="-70" dirty="0" err="1">
                <a:latin typeface="Constantia" panose="02030602050306030303" pitchFamily="18" charset="0"/>
              </a:rPr>
              <a:t>zabo</a:t>
            </a:r>
            <a:r>
              <a:rPr lang="en-US" sz="2600" b="1" spc="-70" dirty="0">
                <a:latin typeface="Constantia" panose="02030602050306030303" pitchFamily="18" charset="0"/>
              </a:rPr>
              <a:t> </a:t>
            </a:r>
            <a:r>
              <a:rPr lang="en-US" sz="2600" b="1" spc="-70" dirty="0" err="1">
                <a:latin typeface="Constantia" panose="02030602050306030303" pitchFamily="18" charset="0"/>
              </a:rPr>
              <a:t>nta</a:t>
            </a:r>
            <a:r>
              <a:rPr lang="en-US" sz="2600" b="1" spc="-70" dirty="0">
                <a:latin typeface="Constantia" panose="02030602050306030303" pitchFamily="18" charset="0"/>
              </a:rPr>
              <a:t> </a:t>
            </a:r>
            <a:r>
              <a:rPr lang="en-US" sz="2600" b="1" spc="-70" dirty="0" err="1">
                <a:latin typeface="Constantia" panose="02030602050306030303" pitchFamily="18" charset="0"/>
              </a:rPr>
              <a:t>bushobozi</a:t>
            </a:r>
            <a:r>
              <a:rPr lang="en-US" sz="2600" b="1" spc="-70" dirty="0">
                <a:latin typeface="Constantia" panose="02030602050306030303" pitchFamily="18" charset="0"/>
              </a:rPr>
              <a:t> </a:t>
            </a:r>
            <a:r>
              <a:rPr lang="en-US" sz="2600" b="1" spc="-70" dirty="0" err="1">
                <a:latin typeface="Constantia" panose="02030602050306030303" pitchFamily="18" charset="0"/>
              </a:rPr>
              <a:t>zifite</a:t>
            </a:r>
            <a:r>
              <a:rPr lang="en-US" sz="2600" b="1" spc="-70" dirty="0">
                <a:latin typeface="Constantia" panose="02030602050306030303" pitchFamily="18" charset="0"/>
              </a:rPr>
              <a:t>, </a:t>
            </a:r>
            <a:r>
              <a:rPr lang="en-US" sz="2600" b="1" spc="-70" dirty="0" err="1">
                <a:latin typeface="Constantia" panose="02030602050306030303" pitchFamily="18" charset="0"/>
              </a:rPr>
              <a:t>igihe</a:t>
            </a:r>
            <a:r>
              <a:rPr lang="en-US" sz="2600" b="1" spc="-70" dirty="0">
                <a:latin typeface="Constantia" panose="02030602050306030303" pitchFamily="18" charset="0"/>
              </a:rPr>
              <a:t> </a:t>
            </a:r>
            <a:r>
              <a:rPr lang="en-US" sz="2600" b="1" spc="-70" dirty="0" err="1">
                <a:latin typeface="Constantia" panose="02030602050306030303" pitchFamily="18" charset="0"/>
              </a:rPr>
              <a:t>bahinyuye</a:t>
            </a:r>
            <a:r>
              <a:rPr lang="en-US" sz="2600" b="1" spc="-70" dirty="0">
                <a:latin typeface="Constantia" panose="02030602050306030303" pitchFamily="18" charset="0"/>
              </a:rPr>
              <a:t> </a:t>
            </a:r>
            <a:r>
              <a:rPr lang="en-US" sz="2600" b="1" spc="-70" dirty="0" err="1">
                <a:latin typeface="Constantia" panose="02030602050306030303" pitchFamily="18" charset="0"/>
              </a:rPr>
              <a:t>amategeko</a:t>
            </a:r>
            <a:r>
              <a:rPr lang="en-US" sz="2600" b="1" spc="-70" dirty="0">
                <a:latin typeface="Constantia" panose="02030602050306030303" pitchFamily="18" charset="0"/>
              </a:rPr>
              <a:t> </a:t>
            </a:r>
            <a:r>
              <a:rPr lang="en-US" sz="2600" b="1" spc="-70" dirty="0" err="1">
                <a:latin typeface="Constantia" panose="02030602050306030303" pitchFamily="18" charset="0"/>
              </a:rPr>
              <a:t>y’Ishoborabyose</a:t>
            </a:r>
            <a:r>
              <a:rPr lang="en-US" sz="2600" b="1" spc="-70" dirty="0">
                <a:latin typeface="Constantia" panose="02030602050306030303" pitchFamily="18" charset="0"/>
              </a:rPr>
              <a:t>. Imana </a:t>
            </a:r>
            <a:r>
              <a:rPr lang="en-US" sz="2600" b="1" spc="-70" dirty="0" err="1">
                <a:latin typeface="Constantia" panose="02030602050306030303" pitchFamily="18" charset="0"/>
              </a:rPr>
              <a:t>yari</a:t>
            </a:r>
            <a:r>
              <a:rPr lang="en-US" sz="2600" b="1" spc="-70" dirty="0">
                <a:latin typeface="Constantia" panose="02030602050306030303" pitchFamily="18" charset="0"/>
              </a:rPr>
              <a:t> </a:t>
            </a:r>
            <a:r>
              <a:rPr lang="en-US" sz="2600" b="1" spc="-70" dirty="0" err="1">
                <a:latin typeface="Constantia" panose="02030602050306030303" pitchFamily="18" charset="0"/>
              </a:rPr>
              <a:t>guhana</a:t>
            </a:r>
            <a:r>
              <a:rPr lang="en-US" sz="2600" b="1" spc="-70" dirty="0">
                <a:latin typeface="Constantia" panose="02030602050306030303" pitchFamily="18" charset="0"/>
              </a:rPr>
              <a:t> </a:t>
            </a:r>
            <a:r>
              <a:rPr lang="en-US" sz="2600" b="1" spc="-70" dirty="0" err="1">
                <a:latin typeface="Constantia" panose="02030602050306030303" pitchFamily="18" charset="0"/>
              </a:rPr>
              <a:t>Abanyegiputa</a:t>
            </a:r>
            <a:r>
              <a:rPr lang="en-US" sz="2600" b="1" spc="-70" dirty="0">
                <a:latin typeface="Constantia" panose="02030602050306030303" pitchFamily="18" charset="0"/>
              </a:rPr>
              <a:t> </a:t>
            </a:r>
            <a:r>
              <a:rPr lang="en-US" sz="2600" b="1" spc="-70" dirty="0" err="1">
                <a:latin typeface="Constantia" panose="02030602050306030303" pitchFamily="18" charset="0"/>
              </a:rPr>
              <a:t>kubera</a:t>
            </a:r>
            <a:r>
              <a:rPr lang="en-US" sz="2600" b="1" spc="-70" dirty="0">
                <a:latin typeface="Constantia" panose="02030602050306030303" pitchFamily="18" charset="0"/>
              </a:rPr>
              <a:t> </a:t>
            </a:r>
            <a:r>
              <a:rPr lang="en-US" sz="2600" b="1" spc="-70" dirty="0" err="1">
                <a:latin typeface="Constantia" panose="02030602050306030303" pitchFamily="18" charset="0"/>
              </a:rPr>
              <a:t>gusenga</a:t>
            </a:r>
            <a:r>
              <a:rPr lang="en-US" sz="2600" b="1" spc="-70" dirty="0">
                <a:latin typeface="Constantia" panose="02030602050306030303" pitchFamily="18" charset="0"/>
              </a:rPr>
              <a:t> </a:t>
            </a:r>
            <a:r>
              <a:rPr lang="en-US" sz="2600" b="1" spc="-70" dirty="0" err="1">
                <a:latin typeface="Constantia" panose="02030602050306030303" pitchFamily="18" charset="0"/>
              </a:rPr>
              <a:t>ibigirwamana</a:t>
            </a:r>
            <a:r>
              <a:rPr lang="en-US" sz="2600" b="1" spc="-70" dirty="0">
                <a:latin typeface="Constantia" panose="02030602050306030303" pitchFamily="18" charset="0"/>
              </a:rPr>
              <a:t> </a:t>
            </a:r>
            <a:r>
              <a:rPr lang="en-US" sz="2600" b="1" spc="-70" dirty="0" err="1">
                <a:latin typeface="Constantia" panose="02030602050306030303" pitchFamily="18" charset="0"/>
              </a:rPr>
              <a:t>kandi</a:t>
            </a:r>
            <a:r>
              <a:rPr lang="en-US" sz="2600" b="1" spc="-70" dirty="0">
                <a:latin typeface="Constantia" panose="02030602050306030303" pitchFamily="18" charset="0"/>
              </a:rPr>
              <a:t> </a:t>
            </a:r>
            <a:r>
              <a:rPr lang="en-US" sz="2600" b="1" spc="-70" dirty="0" err="1">
                <a:latin typeface="Constantia" panose="02030602050306030303" pitchFamily="18" charset="0"/>
              </a:rPr>
              <a:t>agacecekesha</a:t>
            </a:r>
            <a:r>
              <a:rPr lang="en-US" sz="2600" b="1" spc="-70" dirty="0">
                <a:latin typeface="Constantia" panose="02030602050306030303" pitchFamily="18" charset="0"/>
              </a:rPr>
              <a:t> </a:t>
            </a:r>
            <a:r>
              <a:rPr lang="en-US" sz="2600" b="1" spc="-70" dirty="0" err="1">
                <a:latin typeface="Constantia" panose="02030602050306030303" pitchFamily="18" charset="0"/>
              </a:rPr>
              <a:t>amagambo</a:t>
            </a:r>
            <a:r>
              <a:rPr lang="en-US" sz="2600" b="1" spc="-70" dirty="0">
                <a:latin typeface="Constantia" panose="02030602050306030303" pitchFamily="18" charset="0"/>
              </a:rPr>
              <a:t> </a:t>
            </a:r>
            <a:r>
              <a:rPr lang="en-US" sz="2600" b="1" spc="-70" dirty="0" err="1">
                <a:latin typeface="Constantia" panose="02030602050306030303" pitchFamily="18" charset="0"/>
              </a:rPr>
              <a:t>yo</a:t>
            </a:r>
            <a:r>
              <a:rPr lang="en-US" sz="2600" b="1" spc="-70" dirty="0">
                <a:latin typeface="Constantia" panose="02030602050306030303" pitchFamily="18" charset="0"/>
              </a:rPr>
              <a:t> </a:t>
            </a:r>
            <a:r>
              <a:rPr lang="en-US" sz="2600" b="1" spc="-70" dirty="0" err="1">
                <a:latin typeface="Constantia" panose="02030602050306030303" pitchFamily="18" charset="0"/>
              </a:rPr>
              <a:t>kwiyemera</a:t>
            </a:r>
            <a:r>
              <a:rPr lang="en-US" sz="2600" b="1" spc="-70" dirty="0">
                <a:latin typeface="Constantia" panose="02030602050306030303" pitchFamily="18" charset="0"/>
              </a:rPr>
              <a:t> </a:t>
            </a:r>
            <a:r>
              <a:rPr lang="en-US" sz="2600" b="1" spc="-70" dirty="0" err="1">
                <a:latin typeface="Constantia" panose="02030602050306030303" pitchFamily="18" charset="0"/>
              </a:rPr>
              <a:t>kwabo</a:t>
            </a:r>
            <a:r>
              <a:rPr lang="en-US" sz="2600" b="1" spc="-70" dirty="0">
                <a:latin typeface="Constantia" panose="02030602050306030303" pitchFamily="18" charset="0"/>
              </a:rPr>
              <a:t> </a:t>
            </a:r>
            <a:r>
              <a:rPr lang="en-US" sz="2600" b="1" spc="-70" dirty="0" err="1">
                <a:latin typeface="Constantia" panose="02030602050306030303" pitchFamily="18" charset="0"/>
              </a:rPr>
              <a:t>yavugaga</a:t>
            </a:r>
            <a:r>
              <a:rPr lang="en-US" sz="2600" b="1" spc="-70" dirty="0">
                <a:latin typeface="Constantia" panose="02030602050306030303" pitchFamily="18" charset="0"/>
              </a:rPr>
              <a:t> ko </a:t>
            </a:r>
            <a:r>
              <a:rPr lang="en-US" sz="2600" b="1" spc="-70" dirty="0" err="1">
                <a:latin typeface="Constantia" panose="02030602050306030303" pitchFamily="18" charset="0"/>
              </a:rPr>
              <a:t>bahawe</a:t>
            </a:r>
            <a:r>
              <a:rPr lang="en-US" sz="2600" b="1" spc="-70" dirty="0">
                <a:latin typeface="Constantia" panose="02030602050306030303" pitchFamily="18" charset="0"/>
              </a:rPr>
              <a:t> </a:t>
            </a:r>
            <a:r>
              <a:rPr lang="en-US" sz="2600" b="1" spc="-70" dirty="0" err="1">
                <a:latin typeface="Constantia" panose="02030602050306030303" pitchFamily="18" charset="0"/>
              </a:rPr>
              <a:t>imigisha</a:t>
            </a:r>
            <a:r>
              <a:rPr lang="en-US" sz="2600" b="1" spc="-70" dirty="0">
                <a:latin typeface="Constantia" panose="02030602050306030303" pitchFamily="18" charset="0"/>
              </a:rPr>
              <a:t> </a:t>
            </a:r>
            <a:r>
              <a:rPr lang="en-US" sz="2600" b="1" spc="-70" dirty="0" err="1">
                <a:latin typeface="Constantia" panose="02030602050306030303" pitchFamily="18" charset="0"/>
              </a:rPr>
              <a:t>n’imana</a:t>
            </a:r>
            <a:r>
              <a:rPr lang="en-US" sz="2600" b="1" spc="-70" dirty="0">
                <a:latin typeface="Constantia" panose="02030602050306030303" pitchFamily="18" charset="0"/>
              </a:rPr>
              <a:t> </a:t>
            </a:r>
            <a:r>
              <a:rPr lang="en-US" sz="2600" b="1" spc="-70" dirty="0" err="1">
                <a:latin typeface="Constantia" panose="02030602050306030303" pitchFamily="18" charset="0"/>
              </a:rPr>
              <a:t>zitavuga</a:t>
            </a:r>
            <a:r>
              <a:rPr lang="en-US" sz="2600" b="1" spc="-70" dirty="0">
                <a:latin typeface="Constantia" panose="02030602050306030303" pitchFamily="18" charset="0"/>
              </a:rPr>
              <a:t> </a:t>
            </a:r>
            <a:r>
              <a:rPr lang="en-US" sz="2600" b="1" spc="-70" dirty="0" err="1">
                <a:latin typeface="Constantia" panose="02030602050306030303" pitchFamily="18" charset="0"/>
              </a:rPr>
              <a:t>kandi</a:t>
            </a:r>
            <a:r>
              <a:rPr lang="en-US" sz="2600" b="1" spc="-70" dirty="0">
                <a:latin typeface="Constantia" panose="02030602050306030303" pitchFamily="18" charset="0"/>
              </a:rPr>
              <a:t> </a:t>
            </a:r>
            <a:r>
              <a:rPr lang="en-US" sz="2600" b="1" spc="-70" dirty="0" err="1">
                <a:latin typeface="Constantia" panose="02030602050306030303" pitchFamily="18" charset="0"/>
              </a:rPr>
              <a:t>ntizumve</a:t>
            </a:r>
            <a:r>
              <a:rPr lang="en-US" sz="2600" b="1" spc="-70" dirty="0">
                <a:latin typeface="Constantia" panose="02030602050306030303" pitchFamily="18" charset="0"/>
              </a:rPr>
              <a:t>. </a:t>
            </a:r>
            <a:r>
              <a:rPr lang="en-US" sz="2600" b="1" spc="-70" dirty="0" err="1">
                <a:latin typeface="Constantia" panose="02030602050306030303" pitchFamily="18" charset="0"/>
              </a:rPr>
              <a:t>Uwiteka</a:t>
            </a:r>
            <a:r>
              <a:rPr lang="en-US" sz="2600" b="1" spc="-70" dirty="0">
                <a:latin typeface="Constantia" panose="02030602050306030303" pitchFamily="18" charset="0"/>
              </a:rPr>
              <a:t> </a:t>
            </a:r>
            <a:r>
              <a:rPr lang="en-US" sz="2600" b="1" spc="-70" dirty="0" err="1">
                <a:latin typeface="Constantia" panose="02030602050306030303" pitchFamily="18" charset="0"/>
              </a:rPr>
              <a:t>yagombaga</a:t>
            </a:r>
            <a:r>
              <a:rPr lang="en-US" sz="2600" b="1" spc="-70" dirty="0">
                <a:latin typeface="Constantia" panose="02030602050306030303" pitchFamily="18" charset="0"/>
              </a:rPr>
              <a:t> </a:t>
            </a:r>
            <a:r>
              <a:rPr lang="en-US" sz="2600" b="1" spc="-70" dirty="0" err="1">
                <a:latin typeface="Constantia" panose="02030602050306030303" pitchFamily="18" charset="0"/>
              </a:rPr>
              <a:t>guhesha</a:t>
            </a:r>
            <a:r>
              <a:rPr lang="en-US" sz="2600" b="1" spc="-70" dirty="0">
                <a:latin typeface="Constantia" panose="02030602050306030303" pitchFamily="18" charset="0"/>
              </a:rPr>
              <a:t> </a:t>
            </a:r>
            <a:r>
              <a:rPr lang="en-US" sz="2600" b="1" spc="-70" dirty="0" err="1">
                <a:latin typeface="Constantia" panose="02030602050306030303" pitchFamily="18" charset="0"/>
              </a:rPr>
              <a:t>ikuzo</a:t>
            </a:r>
            <a:r>
              <a:rPr lang="en-US" sz="2600" b="1" spc="-70" dirty="0">
                <a:latin typeface="Constantia" panose="02030602050306030303" pitchFamily="18" charset="0"/>
              </a:rPr>
              <a:t> </a:t>
            </a:r>
            <a:r>
              <a:rPr lang="en-US" sz="2600" b="1" spc="-70" dirty="0" err="1">
                <a:latin typeface="Constantia" panose="02030602050306030303" pitchFamily="18" charset="0"/>
              </a:rPr>
              <a:t>izina</a:t>
            </a:r>
            <a:r>
              <a:rPr lang="en-US" sz="2600" b="1" spc="-70" dirty="0">
                <a:latin typeface="Constantia" panose="02030602050306030303" pitchFamily="18" charset="0"/>
              </a:rPr>
              <a:t> Rye, </a:t>
            </a:r>
            <a:r>
              <a:rPr lang="en-US" sz="2600" b="1" spc="-70" dirty="0" err="1">
                <a:latin typeface="Constantia" panose="02030602050306030303" pitchFamily="18" charset="0"/>
              </a:rPr>
              <a:t>kugira</a:t>
            </a:r>
            <a:r>
              <a:rPr lang="en-US" sz="2600" b="1" spc="-70" dirty="0">
                <a:latin typeface="Constantia" panose="02030602050306030303" pitchFamily="18" charset="0"/>
              </a:rPr>
              <a:t> </a:t>
            </a:r>
            <a:r>
              <a:rPr lang="en-US" sz="2600" b="1" spc="-70" dirty="0" err="1">
                <a:latin typeface="Constantia" panose="02030602050306030303" pitchFamily="18" charset="0"/>
              </a:rPr>
              <a:t>ngo</a:t>
            </a:r>
            <a:r>
              <a:rPr lang="en-US" sz="2600" b="1" spc="-70" dirty="0">
                <a:latin typeface="Constantia" panose="02030602050306030303" pitchFamily="18" charset="0"/>
              </a:rPr>
              <a:t> </a:t>
            </a:r>
            <a:r>
              <a:rPr lang="en-US" sz="2600" b="1" spc="-70" dirty="0" err="1">
                <a:latin typeface="Constantia" panose="02030602050306030303" pitchFamily="18" charset="0"/>
              </a:rPr>
              <a:t>andi</a:t>
            </a:r>
            <a:r>
              <a:rPr lang="en-US" sz="2600" b="1" spc="-70" dirty="0">
                <a:latin typeface="Constantia" panose="02030602050306030303" pitchFamily="18" charset="0"/>
              </a:rPr>
              <a:t> </a:t>
            </a:r>
            <a:r>
              <a:rPr lang="en-US" sz="2600" b="1" spc="-70" dirty="0" err="1">
                <a:latin typeface="Constantia" panose="02030602050306030303" pitchFamily="18" charset="0"/>
              </a:rPr>
              <a:t>mahanga</a:t>
            </a:r>
            <a:r>
              <a:rPr lang="en-US" sz="2600" b="1" spc="-70" dirty="0">
                <a:latin typeface="Constantia" panose="02030602050306030303" pitchFamily="18" charset="0"/>
              </a:rPr>
              <a:t> </a:t>
            </a:r>
            <a:r>
              <a:rPr lang="en-US" sz="2600" b="1" spc="-70" dirty="0" err="1">
                <a:latin typeface="Constantia" panose="02030602050306030303" pitchFamily="18" charset="0"/>
              </a:rPr>
              <a:t>niyumva</a:t>
            </a:r>
            <a:r>
              <a:rPr lang="en-US" sz="2600" b="1" spc="-70" dirty="0">
                <a:latin typeface="Constantia" panose="02030602050306030303" pitchFamily="18" charset="0"/>
              </a:rPr>
              <a:t> </a:t>
            </a:r>
            <a:r>
              <a:rPr lang="en-US" sz="2600" b="1" spc="-70" dirty="0" err="1">
                <a:latin typeface="Constantia" panose="02030602050306030303" pitchFamily="18" charset="0"/>
              </a:rPr>
              <a:t>imbaraga</a:t>
            </a:r>
            <a:r>
              <a:rPr lang="en-US" sz="2600" b="1" spc="-70" dirty="0">
                <a:latin typeface="Constantia" panose="02030602050306030303" pitchFamily="18" charset="0"/>
              </a:rPr>
              <a:t> Ze </a:t>
            </a:r>
            <a:r>
              <a:rPr lang="en-US" sz="2600" b="1" spc="-70" dirty="0" err="1">
                <a:latin typeface="Constantia" panose="02030602050306030303" pitchFamily="18" charset="0"/>
              </a:rPr>
              <a:t>ahindishwe</a:t>
            </a:r>
            <a:r>
              <a:rPr lang="en-US" sz="2600" b="1" spc="-70" dirty="0">
                <a:latin typeface="Constantia" panose="02030602050306030303" pitchFamily="18" charset="0"/>
              </a:rPr>
              <a:t> </a:t>
            </a:r>
            <a:r>
              <a:rPr lang="en-US" sz="2600" b="1" spc="-70" dirty="0" err="1">
                <a:latin typeface="Constantia" panose="02030602050306030303" pitchFamily="18" charset="0"/>
              </a:rPr>
              <a:t>umushyitsi</a:t>
            </a:r>
            <a:r>
              <a:rPr lang="en-US" sz="2600" b="1" spc="-70" dirty="0">
                <a:latin typeface="Constantia" panose="02030602050306030303" pitchFamily="18" charset="0"/>
              </a:rPr>
              <a:t> </a:t>
            </a:r>
            <a:r>
              <a:rPr lang="en-US" sz="2600" b="1" spc="-70" dirty="0" err="1">
                <a:latin typeface="Constantia" panose="02030602050306030303" pitchFamily="18" charset="0"/>
              </a:rPr>
              <a:t>n’ibikorwa</a:t>
            </a:r>
            <a:r>
              <a:rPr lang="en-US" sz="2600" b="1" spc="-70" dirty="0">
                <a:latin typeface="Constantia" panose="02030602050306030303" pitchFamily="18" charset="0"/>
              </a:rPr>
              <a:t> Bye </a:t>
            </a:r>
            <a:r>
              <a:rPr lang="en-US" sz="2600" b="1" spc="-70" dirty="0" err="1">
                <a:latin typeface="Constantia" panose="02030602050306030303" pitchFamily="18" charset="0"/>
              </a:rPr>
              <a:t>bikomeye</a:t>
            </a:r>
            <a:r>
              <a:rPr lang="en-US" sz="2600" b="1" spc="-70" dirty="0">
                <a:latin typeface="Constantia" panose="02030602050306030303" pitchFamily="18" charset="0"/>
              </a:rPr>
              <a:t>, </a:t>
            </a:r>
            <a:r>
              <a:rPr lang="en-US" sz="2600" b="1" spc="-70" dirty="0" err="1">
                <a:latin typeface="Constantia" panose="02030602050306030303" pitchFamily="18" charset="0"/>
              </a:rPr>
              <a:t>kandi</a:t>
            </a:r>
            <a:r>
              <a:rPr lang="en-US" sz="2600" b="1" spc="-70" dirty="0">
                <a:latin typeface="Constantia" panose="02030602050306030303" pitchFamily="18" charset="0"/>
              </a:rPr>
              <a:t> </a:t>
            </a:r>
            <a:r>
              <a:rPr lang="en-US" sz="2600" b="1" spc="-70" dirty="0" err="1">
                <a:latin typeface="Constantia" panose="02030602050306030303" pitchFamily="18" charset="0"/>
              </a:rPr>
              <a:t>kugira</a:t>
            </a:r>
            <a:r>
              <a:rPr lang="en-US" sz="2600" b="1" spc="-70" dirty="0">
                <a:latin typeface="Constantia" panose="02030602050306030303" pitchFamily="18" charset="0"/>
              </a:rPr>
              <a:t> </a:t>
            </a:r>
            <a:r>
              <a:rPr lang="en-US" sz="2600" b="1" spc="-70" dirty="0" err="1">
                <a:latin typeface="Constantia" panose="02030602050306030303" pitchFamily="18" charset="0"/>
              </a:rPr>
              <a:t>ngo</a:t>
            </a:r>
            <a:r>
              <a:rPr lang="en-US" sz="2600" b="1" spc="-70" dirty="0">
                <a:latin typeface="Constantia" panose="02030602050306030303" pitchFamily="18" charset="0"/>
              </a:rPr>
              <a:t> </a:t>
            </a:r>
            <a:r>
              <a:rPr lang="en-US" sz="2600" b="1" spc="-70" dirty="0" err="1">
                <a:latin typeface="Constantia" panose="02030602050306030303" pitchFamily="18" charset="0"/>
              </a:rPr>
              <a:t>ubwoko</a:t>
            </a:r>
            <a:r>
              <a:rPr lang="en-US" sz="2600" b="1" spc="-70" dirty="0">
                <a:latin typeface="Constantia" panose="02030602050306030303" pitchFamily="18" charset="0"/>
              </a:rPr>
              <a:t> </a:t>
            </a:r>
            <a:r>
              <a:rPr lang="en-US" sz="2600" b="1" spc="-70" dirty="0" err="1">
                <a:latin typeface="Constantia" panose="02030602050306030303" pitchFamily="18" charset="0"/>
              </a:rPr>
              <a:t>Bwe</a:t>
            </a:r>
            <a:r>
              <a:rPr lang="en-US" sz="2600" b="1" spc="-70" dirty="0">
                <a:latin typeface="Constantia" panose="02030602050306030303" pitchFamily="18" charset="0"/>
              </a:rPr>
              <a:t> </a:t>
            </a:r>
            <a:r>
              <a:rPr lang="en-US" sz="2600" b="1" spc="-70" dirty="0" err="1">
                <a:latin typeface="Constantia" panose="02030602050306030303" pitchFamily="18" charset="0"/>
              </a:rPr>
              <a:t>butere</a:t>
            </a:r>
            <a:r>
              <a:rPr lang="en-US" sz="2600" b="1" spc="-70" dirty="0">
                <a:latin typeface="Constantia" panose="02030602050306030303" pitchFamily="18" charset="0"/>
              </a:rPr>
              <a:t> </a:t>
            </a:r>
            <a:r>
              <a:rPr lang="en-US" sz="2600" b="1" spc="-70" dirty="0" err="1">
                <a:latin typeface="Constantia" panose="02030602050306030303" pitchFamily="18" charset="0"/>
              </a:rPr>
              <a:t>umugongo</a:t>
            </a:r>
            <a:r>
              <a:rPr lang="en-US" sz="2600" b="1" spc="-70" dirty="0">
                <a:latin typeface="Constantia" panose="02030602050306030303" pitchFamily="18" charset="0"/>
              </a:rPr>
              <a:t> </a:t>
            </a:r>
            <a:r>
              <a:rPr lang="en-US" sz="2600" b="1" spc="-70" dirty="0" err="1">
                <a:latin typeface="Constantia" panose="02030602050306030303" pitchFamily="18" charset="0"/>
              </a:rPr>
              <a:t>ibigirwamana</a:t>
            </a:r>
            <a:r>
              <a:rPr lang="en-US" sz="2600" b="1" spc="-70" dirty="0">
                <a:latin typeface="Constantia" panose="02030602050306030303" pitchFamily="18" charset="0"/>
              </a:rPr>
              <a:t> maze </a:t>
            </a:r>
            <a:r>
              <a:rPr lang="en-US" sz="2600" b="1" spc="-70" dirty="0" err="1">
                <a:latin typeface="Constantia" panose="02030602050306030303" pitchFamily="18" charset="0"/>
              </a:rPr>
              <a:t>baramye</a:t>
            </a:r>
            <a:r>
              <a:rPr lang="en-US" sz="2600" b="1" spc="-70" dirty="0">
                <a:latin typeface="Constantia" panose="02030602050306030303" pitchFamily="18" charset="0"/>
              </a:rPr>
              <a:t> Imana </a:t>
            </a:r>
            <a:r>
              <a:rPr lang="en-US" sz="2600" b="1" spc="-70" dirty="0" err="1">
                <a:latin typeface="Constantia" panose="02030602050306030303" pitchFamily="18" charset="0"/>
              </a:rPr>
              <a:t>bamaramaje</a:t>
            </a:r>
            <a:r>
              <a:rPr lang="en" sz="2600" b="1" spc="-70" dirty="0">
                <a:latin typeface="Constantia" panose="02030602050306030303" pitchFamily="18" charset="0"/>
              </a:rPr>
              <a:t>.”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B74E5FC-383C-D18E-234E-4DEC4C25BEFA}"/>
              </a:ext>
            </a:extLst>
          </p:cNvPr>
          <p:cNvSpPr txBox="1"/>
          <p:nvPr/>
        </p:nvSpPr>
        <p:spPr>
          <a:xfrm>
            <a:off x="67376" y="637859"/>
            <a:ext cx="9808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b="1" dirty="0"/>
              <a:t>E.G. White, </a:t>
            </a:r>
            <a:r>
              <a:rPr lang="en" b="1" i="1" dirty="0" err="1"/>
              <a:t>Abakurambere</a:t>
            </a:r>
            <a:r>
              <a:rPr lang="en" b="1" i="1" dirty="0"/>
              <a:t> </a:t>
            </a:r>
            <a:r>
              <a:rPr lang="en" b="1" i="1" dirty="0" err="1"/>
              <a:t>n’Abahanuzi</a:t>
            </a:r>
            <a:r>
              <a:rPr lang="en" b="1" dirty="0"/>
              <a:t>, </a:t>
            </a:r>
            <a:r>
              <a:rPr lang="en" b="1" dirty="0" err="1"/>
              <a:t>igice</a:t>
            </a:r>
            <a:r>
              <a:rPr lang="en" b="1" dirty="0"/>
              <a:t> </a:t>
            </a:r>
            <a:r>
              <a:rPr lang="en" b="1" dirty="0" err="1"/>
              <a:t>cya</a:t>
            </a:r>
            <a:r>
              <a:rPr lang="en" b="1" dirty="0"/>
              <a:t> 23, p. 172</a:t>
            </a:r>
          </a:p>
        </p:txBody>
      </p:sp>
    </p:spTree>
    <p:extLst>
      <p:ext uri="{BB962C8B-B14F-4D97-AF65-F5344CB8AC3E}">
        <p14:creationId xmlns:p14="http://schemas.microsoft.com/office/powerpoint/2010/main" val="44519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C59F55-A893-A990-A133-FAB2C0FA3B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8468727-63BE-4191-B4A6-C30C82C0E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27F0C74-14A2-D2FD-B356-A218BBB973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94" b="14894"/>
          <a:stretch/>
        </p:blipFill>
        <p:spPr>
          <a:xfrm>
            <a:off x="20" y="2959630"/>
            <a:ext cx="6400781" cy="389837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" name="Imagen 1" descr="Imagen que contiene persona, interior, a rayas, sostener&#10;&#10;El contenido generado por IA puede ser incorrecto.">
            <a:extLst>
              <a:ext uri="{FF2B5EF4-FFF2-40B4-BE49-F238E27FC236}">
                <a16:creationId xmlns:a16="http://schemas.microsoft.com/office/drawing/2014/main" id="{50EE0C82-4FD9-103F-6F5C-B928286D18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53"/>
          <a:stretch>
            <a:fillRect/>
          </a:stretch>
        </p:blipFill>
        <p:spPr>
          <a:xfrm>
            <a:off x="6591299" y="1"/>
            <a:ext cx="5600701" cy="6857999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473E252-DC24-C923-8E28-0823DB5593D4}"/>
              </a:ext>
            </a:extLst>
          </p:cNvPr>
          <p:cNvSpPr txBox="1"/>
          <p:nvPr/>
        </p:nvSpPr>
        <p:spPr>
          <a:xfrm>
            <a:off x="0" y="198367"/>
            <a:ext cx="6591299" cy="258532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  <a:defRPr/>
            </a:pPr>
            <a:r>
              <a:rPr kumimoji="0" lang="es-E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kumimoji="0" lang="es-ES" sz="3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Umutima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wa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Farawo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uranangira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ntiyareka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Abisirayeli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bagenda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s-ES" sz="3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uko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Uwiteka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yavugiye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mu </a:t>
            </a:r>
            <a:r>
              <a:rPr kumimoji="0" lang="es-ES" sz="3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kanwa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ka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Mose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Kuva</a:t>
            </a: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9:35</a:t>
            </a:r>
          </a:p>
        </p:txBody>
      </p:sp>
    </p:spTree>
    <p:extLst>
      <p:ext uri="{BB962C8B-B14F-4D97-AF65-F5344CB8AC3E}">
        <p14:creationId xmlns:p14="http://schemas.microsoft.com/office/powerpoint/2010/main" val="15975864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5752233-2D7B-5003-51DD-2A0D336D4302}"/>
              </a:ext>
            </a:extLst>
          </p:cNvPr>
          <p:cNvSpPr txBox="1"/>
          <p:nvPr/>
        </p:nvSpPr>
        <p:spPr>
          <a:xfrm>
            <a:off x="6181624" y="3768382"/>
            <a:ext cx="6000851" cy="286232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en" sz="2000" b="1" dirty="0" err="1">
                <a:solidFill>
                  <a:srgbClr val="4F7F0D"/>
                </a:solidFill>
              </a:rPr>
              <a:t>Intangiriro</a:t>
            </a:r>
            <a:r>
              <a:rPr lang="en" sz="2000" b="1" dirty="0">
                <a:solidFill>
                  <a:srgbClr val="4F7F0D"/>
                </a:solidFill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en" sz="2000" b="1" dirty="0" err="1"/>
              <a:t>Urugamba</a:t>
            </a:r>
            <a:r>
              <a:rPr lang="en" sz="2000" b="1" dirty="0"/>
              <a:t> </a:t>
            </a:r>
            <a:r>
              <a:rPr lang="en" sz="2000" b="1" dirty="0" err="1"/>
              <a:t>rw’inzoka</a:t>
            </a:r>
            <a:r>
              <a:rPr lang="en" sz="2000" b="1" dirty="0"/>
              <a:t> (Kuva 7:8–12)</a:t>
            </a:r>
          </a:p>
          <a:p>
            <a:pPr lvl="1">
              <a:spcBef>
                <a:spcPts val="600"/>
              </a:spcBef>
            </a:pPr>
            <a:r>
              <a:rPr lang="en-GB" sz="2000" b="1" dirty="0" err="1"/>
              <a:t>Umutima</a:t>
            </a:r>
            <a:r>
              <a:rPr lang="en-GB" sz="2000" b="1" dirty="0"/>
              <a:t> </a:t>
            </a:r>
            <a:r>
              <a:rPr lang="en-GB" sz="2000" b="1" dirty="0" err="1"/>
              <a:t>unangiye</a:t>
            </a:r>
            <a:r>
              <a:rPr lang="en" sz="2000" b="1" dirty="0"/>
              <a:t> (Kuva 7:13)</a:t>
            </a:r>
          </a:p>
          <a:p>
            <a:pPr>
              <a:spcBef>
                <a:spcPts val="1800"/>
              </a:spcBef>
            </a:pPr>
            <a:r>
              <a:rPr lang="en" sz="2000" b="1" dirty="0" err="1">
                <a:solidFill>
                  <a:srgbClr val="263DCA"/>
                </a:solidFill>
              </a:rPr>
              <a:t>Ibyago</a:t>
            </a:r>
            <a:r>
              <a:rPr lang="en" sz="2000" b="1" dirty="0">
                <a:solidFill>
                  <a:srgbClr val="263DCA"/>
                </a:solidFill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en" sz="2000" b="1" dirty="0" err="1"/>
              <a:t>Ibyago</a:t>
            </a:r>
            <a:r>
              <a:rPr lang="en" sz="2000" b="1" dirty="0"/>
              <a:t> </a:t>
            </a:r>
            <a:r>
              <a:rPr lang="en" sz="2000" b="1" dirty="0" err="1"/>
              <a:t>bitatu</a:t>
            </a:r>
            <a:r>
              <a:rPr lang="en" sz="2000" b="1" dirty="0"/>
              <a:t> </a:t>
            </a:r>
            <a:r>
              <a:rPr lang="en" sz="2000" b="1" dirty="0" err="1"/>
              <a:t>byoroheje</a:t>
            </a:r>
            <a:r>
              <a:rPr lang="en" sz="2000" b="1" dirty="0"/>
              <a:t> (Kuva 7:14–8:19)</a:t>
            </a:r>
          </a:p>
          <a:p>
            <a:pPr lvl="1">
              <a:spcBef>
                <a:spcPts val="600"/>
              </a:spcBef>
            </a:pPr>
            <a:r>
              <a:rPr lang="en" sz="2000" b="1" dirty="0" err="1"/>
              <a:t>Ibyago</a:t>
            </a:r>
            <a:r>
              <a:rPr lang="en" sz="2000" b="1" dirty="0"/>
              <a:t> </a:t>
            </a:r>
            <a:r>
              <a:rPr lang="en" sz="2000" b="1" dirty="0" err="1"/>
              <a:t>bitatu</a:t>
            </a:r>
            <a:r>
              <a:rPr lang="en" sz="2000" b="1" dirty="0"/>
              <a:t> </a:t>
            </a:r>
            <a:r>
              <a:rPr lang="en" sz="2000" b="1" dirty="0" err="1"/>
              <a:t>bikomeye</a:t>
            </a:r>
            <a:r>
              <a:rPr lang="en" sz="2000" b="1" dirty="0"/>
              <a:t> (Kuva 8:20–9:12)</a:t>
            </a:r>
          </a:p>
          <a:p>
            <a:pPr lvl="1">
              <a:spcBef>
                <a:spcPts val="600"/>
              </a:spcBef>
            </a:pPr>
            <a:r>
              <a:rPr lang="en" sz="2000" b="1" dirty="0" err="1"/>
              <a:t>Ibyago</a:t>
            </a:r>
            <a:r>
              <a:rPr lang="en" sz="2000" b="1" dirty="0"/>
              <a:t> </a:t>
            </a:r>
            <a:r>
              <a:rPr lang="en" sz="2000" b="1" dirty="0" err="1"/>
              <a:t>bitatu</a:t>
            </a:r>
            <a:r>
              <a:rPr lang="en" sz="2000" b="1" dirty="0"/>
              <a:t> </a:t>
            </a:r>
            <a:r>
              <a:rPr lang="en" sz="2000" b="1" dirty="0" err="1"/>
              <a:t>kirimbuzi</a:t>
            </a:r>
            <a:r>
              <a:rPr lang="en" sz="2000" b="1" dirty="0"/>
              <a:t> (Kuva 9:13–10:29)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43EB75B-1830-7BA1-58B6-07C3FE278B8F}"/>
              </a:ext>
            </a:extLst>
          </p:cNvPr>
          <p:cNvSpPr txBox="1"/>
          <p:nvPr/>
        </p:nvSpPr>
        <p:spPr>
          <a:xfrm>
            <a:off x="161924" y="130441"/>
            <a:ext cx="65436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spc="-30" dirty="0" err="1"/>
              <a:t>Igihe</a:t>
            </a:r>
            <a:r>
              <a:rPr lang="en-GB" sz="2000" b="1" spc="-30" dirty="0"/>
              <a:t> </a:t>
            </a:r>
            <a:r>
              <a:rPr lang="en-GB" sz="2000" b="1" spc="-30" dirty="0" err="1"/>
              <a:t>ubwoko</a:t>
            </a:r>
            <a:r>
              <a:rPr lang="en-GB" sz="2000" b="1" spc="-30" dirty="0"/>
              <a:t> </a:t>
            </a:r>
            <a:r>
              <a:rPr lang="en-GB" sz="2000" b="1" spc="-30" dirty="0" err="1"/>
              <a:t>bw’Imana</a:t>
            </a:r>
            <a:r>
              <a:rPr lang="en-GB" sz="2000" b="1" spc="-30" dirty="0"/>
              <a:t> </a:t>
            </a:r>
            <a:r>
              <a:rPr lang="en-GB" sz="2000" b="1" spc="-30" dirty="0" err="1"/>
              <a:t>bwabaga</a:t>
            </a:r>
            <a:r>
              <a:rPr lang="en-GB" sz="2000" b="1" spc="-30" dirty="0"/>
              <a:t> </a:t>
            </a:r>
            <a:r>
              <a:rPr lang="en-GB" sz="2000" b="1" spc="-30" dirty="0" err="1"/>
              <a:t>bufite</a:t>
            </a:r>
            <a:r>
              <a:rPr lang="en-GB" sz="2000" b="1" spc="-30" dirty="0"/>
              <a:t> </a:t>
            </a:r>
            <a:r>
              <a:rPr lang="en-GB" sz="2000" b="1" spc="-30" dirty="0" err="1"/>
              <a:t>ababurwanya</a:t>
            </a:r>
            <a:r>
              <a:rPr lang="en-GB" sz="2000" b="1" spc="-30" dirty="0"/>
              <a:t>, Imana </a:t>
            </a:r>
            <a:r>
              <a:rPr lang="en-GB" sz="2000" b="1" spc="-30" dirty="0" err="1"/>
              <a:t>yabutegekaga</a:t>
            </a:r>
            <a:r>
              <a:rPr lang="en-GB" sz="2000" b="1" spc="-30" dirty="0"/>
              <a:t> </a:t>
            </a:r>
            <a:r>
              <a:rPr lang="en-GB" sz="2000" b="1" spc="-30" dirty="0" err="1"/>
              <a:t>kubanza</a:t>
            </a:r>
            <a:r>
              <a:rPr lang="en-GB" sz="2000" b="1" spc="-30" dirty="0"/>
              <a:t> </a:t>
            </a:r>
            <a:r>
              <a:rPr lang="en-GB" sz="2000" b="1" spc="-30" dirty="0" err="1"/>
              <a:t>kuganira</a:t>
            </a:r>
            <a:r>
              <a:rPr lang="en-GB" sz="2000" b="1" spc="-30" dirty="0"/>
              <a:t> </a:t>
            </a:r>
            <a:r>
              <a:rPr lang="en-GB" sz="2000" b="1" spc="-30" dirty="0" err="1"/>
              <a:t>ku</a:t>
            </a:r>
            <a:r>
              <a:rPr lang="en-GB" sz="2000" b="1" spc="-30" dirty="0"/>
              <a:t> </a:t>
            </a:r>
            <a:r>
              <a:rPr lang="en-GB" sz="2000" b="1" spc="-30" dirty="0" err="1"/>
              <a:t>masezerano</a:t>
            </a:r>
            <a:r>
              <a:rPr lang="en-GB" sz="2000" b="1" spc="-30" dirty="0"/>
              <a:t> </a:t>
            </a:r>
            <a:r>
              <a:rPr lang="en-GB" sz="2000" b="1" spc="-30" dirty="0" err="1"/>
              <a:t>y’amahoro</a:t>
            </a:r>
            <a:r>
              <a:rPr lang="en-GB" sz="2000" b="1" spc="-30" dirty="0"/>
              <a:t>. Iyo </a:t>
            </a:r>
            <a:r>
              <a:rPr lang="en-GB" sz="2000" b="1" spc="-30" dirty="0" err="1"/>
              <a:t>ubwumvikane</a:t>
            </a:r>
            <a:r>
              <a:rPr lang="en-GB" sz="2000" b="1" spc="-30" dirty="0"/>
              <a:t> </a:t>
            </a:r>
            <a:r>
              <a:rPr lang="en-GB" sz="2000" b="1" spc="-30" dirty="0" err="1"/>
              <a:t>bwananiranaga</a:t>
            </a:r>
            <a:r>
              <a:rPr lang="en-GB" sz="2000" b="1" spc="-30" dirty="0"/>
              <a:t>, </a:t>
            </a:r>
            <a:r>
              <a:rPr lang="en-GB" sz="2000" b="1" spc="-30" dirty="0" err="1"/>
              <a:t>nibwo</a:t>
            </a:r>
            <a:r>
              <a:rPr lang="en-GB" sz="2000" b="1" spc="-30" dirty="0"/>
              <a:t> </a:t>
            </a:r>
            <a:r>
              <a:rPr lang="en-GB" sz="2000" b="1" spc="-30" dirty="0" err="1"/>
              <a:t>hagombaga</a:t>
            </a:r>
            <a:r>
              <a:rPr lang="en-GB" sz="2000" b="1" spc="-30" dirty="0"/>
              <a:t> </a:t>
            </a:r>
            <a:r>
              <a:rPr lang="en-GB" sz="2000" b="1" spc="-30" dirty="0" err="1"/>
              <a:t>gufatwa</a:t>
            </a:r>
            <a:r>
              <a:rPr lang="en-GB" sz="2000" b="1" spc="-30" dirty="0"/>
              <a:t> </a:t>
            </a:r>
            <a:r>
              <a:rPr lang="en-GB" sz="2000" b="1" spc="-30" dirty="0" err="1"/>
              <a:t>izindi</a:t>
            </a:r>
            <a:r>
              <a:rPr lang="en-GB" sz="2000" b="1" spc="-30" dirty="0"/>
              <a:t> </a:t>
            </a:r>
            <a:r>
              <a:rPr lang="en-GB" sz="2000" b="1" spc="-30" dirty="0" err="1"/>
              <a:t>ngamba</a:t>
            </a:r>
            <a:r>
              <a:rPr lang="es-ES" sz="2000" b="1" spc="-30" dirty="0"/>
              <a:t> </a:t>
            </a:r>
            <a:r>
              <a:rPr lang="en" sz="2000" b="1" spc="-30" dirty="0"/>
              <a:t>(</a:t>
            </a:r>
            <a:r>
              <a:rPr lang="en" sz="2000" b="1" spc="-30" dirty="0" err="1"/>
              <a:t>Gutegeka</a:t>
            </a:r>
            <a:r>
              <a:rPr lang="en" sz="2000" b="1" spc="-30" dirty="0"/>
              <a:t> 20:10–12).</a:t>
            </a:r>
          </a:p>
        </p:txBody>
      </p:sp>
      <p:pic>
        <p:nvPicPr>
          <p:cNvPr id="5" name="Imagen 4" descr="Un pastel de bodas&#10;&#10;El contenido generado por IA puede ser incorrecto.">
            <a:extLst>
              <a:ext uri="{FF2B5EF4-FFF2-40B4-BE49-F238E27FC236}">
                <a16:creationId xmlns:a16="http://schemas.microsoft.com/office/drawing/2014/main" id="{94173006-7BB6-E051-F500-D68C7719D8E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4175" y="335126"/>
            <a:ext cx="5336096" cy="286426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n 6" descr="Imagen que contiene fila, tabla, grande, montón&#10;&#10;El contenido generado por IA puede ser incorrecto.">
            <a:extLst>
              <a:ext uri="{FF2B5EF4-FFF2-40B4-BE49-F238E27FC236}">
                <a16:creationId xmlns:a16="http://schemas.microsoft.com/office/drawing/2014/main" id="{4DB78BC9-AC11-2CC2-595A-A3E13F33503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79" y="3922386"/>
            <a:ext cx="3943372" cy="259725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Imagen 8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733701EE-55DF-BCA0-768A-0C90FF8C9A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57625" y="3922385"/>
            <a:ext cx="1809752" cy="28051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Imagen 9" descr="Icono&#10;&#10;El contenido generado por IA puede ser incorrecto.">
            <a:extLst>
              <a:ext uri="{FF2B5EF4-FFF2-40B4-BE49-F238E27FC236}">
                <a16:creationId xmlns:a16="http://schemas.microsoft.com/office/drawing/2014/main" id="{B554827B-3D73-6FC5-2D56-772F3269840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8811" y="5108683"/>
            <a:ext cx="297825" cy="29782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n 14" descr="Icono&#10;&#10;El contenido generado por IA puede ser incorrecto.">
            <a:extLst>
              <a:ext uri="{FF2B5EF4-FFF2-40B4-BE49-F238E27FC236}">
                <a16:creationId xmlns:a16="http://schemas.microsoft.com/office/drawing/2014/main" id="{B1489463-AD26-82A5-6571-758D70F6C89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8811" y="3800249"/>
            <a:ext cx="297825" cy="29782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1" name="Imagen 20" descr="Forma, Flecha&#10;&#10;El contenido generado por IA puede ser incorrecto.">
            <a:extLst>
              <a:ext uri="{FF2B5EF4-FFF2-40B4-BE49-F238E27FC236}">
                <a16:creationId xmlns:a16="http://schemas.microsoft.com/office/drawing/2014/main" id="{C79A316D-86B5-9EB8-4549-E8BE341B160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52209" y="5532909"/>
            <a:ext cx="396564" cy="20611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5" name="Imagen 24" descr="Imagen que contiene monitor, pantalla, computadora, firmar&#10;&#10;El contenido generado por IA puede ser incorrecto.">
            <a:extLst>
              <a:ext uri="{FF2B5EF4-FFF2-40B4-BE49-F238E27FC236}">
                <a16:creationId xmlns:a16="http://schemas.microsoft.com/office/drawing/2014/main" id="{D5B0FAEE-5089-56BC-82DA-783E8A4CDE4F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52209" y="5922893"/>
            <a:ext cx="396564" cy="20611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6" name="Imagen 25" descr="Pantalla de video juego&#10;&#10;El contenido generado por IA puede ser incorrecto.">
            <a:extLst>
              <a:ext uri="{FF2B5EF4-FFF2-40B4-BE49-F238E27FC236}">
                <a16:creationId xmlns:a16="http://schemas.microsoft.com/office/drawing/2014/main" id="{DF828DBF-D763-812E-FBEF-2D6A94C66381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52209" y="4240441"/>
            <a:ext cx="396564" cy="20611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7" name="Imagen 26" descr="Pantalla de video juego&#10;&#10;El contenido generado por IA puede ser incorrecto.">
            <a:extLst>
              <a:ext uri="{FF2B5EF4-FFF2-40B4-BE49-F238E27FC236}">
                <a16:creationId xmlns:a16="http://schemas.microsoft.com/office/drawing/2014/main" id="{D106AF38-DD73-A16A-1B04-C5A2B5255AC2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52209" y="4616236"/>
            <a:ext cx="396564" cy="20611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9" name="Imagen 28" descr="Forma, Flecha&#10;&#10;El contenido generado por IA puede ser incorrecto.">
            <a:extLst>
              <a:ext uri="{FF2B5EF4-FFF2-40B4-BE49-F238E27FC236}">
                <a16:creationId xmlns:a16="http://schemas.microsoft.com/office/drawing/2014/main" id="{79681E11-24CD-1221-1E2C-1F00C50A6C8A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52209" y="6313523"/>
            <a:ext cx="396564" cy="20611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8DAC17A-4566-3704-2BA7-CD93EBE5778A}"/>
              </a:ext>
            </a:extLst>
          </p:cNvPr>
          <p:cNvSpPr txBox="1"/>
          <p:nvPr/>
        </p:nvSpPr>
        <p:spPr>
          <a:xfrm>
            <a:off x="161923" y="2639908"/>
            <a:ext cx="654367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dirty="0" err="1"/>
              <a:t>Ubwo</a:t>
            </a:r>
            <a:r>
              <a:rPr lang="en-GB" sz="2000" b="1" dirty="0"/>
              <a:t> </a:t>
            </a:r>
            <a:r>
              <a:rPr lang="en-GB" sz="2000" b="1" dirty="0" err="1"/>
              <a:t>ibyago</a:t>
            </a:r>
            <a:r>
              <a:rPr lang="en-GB" sz="2000" b="1" dirty="0"/>
              <a:t> </a:t>
            </a:r>
            <a:r>
              <a:rPr lang="en-GB" sz="2000" b="1" dirty="0" err="1"/>
              <a:t>byabagwiriraga</a:t>
            </a:r>
            <a:r>
              <a:rPr lang="en-GB" sz="2000" b="1" dirty="0"/>
              <a:t>, </a:t>
            </a:r>
            <a:r>
              <a:rPr lang="en-GB" sz="2000" b="1" dirty="0" err="1"/>
              <a:t>nta</a:t>
            </a:r>
            <a:r>
              <a:rPr lang="en-GB" sz="2000" b="1" dirty="0"/>
              <a:t> </a:t>
            </a:r>
            <a:r>
              <a:rPr lang="en-GB" sz="2000" b="1" dirty="0" err="1"/>
              <a:t>kigirwamana</a:t>
            </a:r>
            <a:r>
              <a:rPr lang="en-GB" sz="2000" b="1" dirty="0"/>
              <a:t> </a:t>
            </a:r>
            <a:r>
              <a:rPr lang="en-GB" sz="2000" b="1" dirty="0" err="1"/>
              <a:t>cyo</a:t>
            </a:r>
            <a:r>
              <a:rPr lang="en-GB" sz="2000" b="1" dirty="0"/>
              <a:t> mu </a:t>
            </a:r>
            <a:r>
              <a:rPr lang="en-GB" sz="2000" b="1" dirty="0" err="1"/>
              <a:t>ntwari</a:t>
            </a:r>
            <a:r>
              <a:rPr lang="en-GB" sz="2000" b="1" dirty="0"/>
              <a:t> </a:t>
            </a:r>
            <a:r>
              <a:rPr lang="en-GB" sz="2000" b="1" dirty="0" err="1"/>
              <a:t>zitabarika</a:t>
            </a:r>
            <a:r>
              <a:rPr lang="en-GB" sz="2000" b="1" dirty="0"/>
              <a:t> zo muri </a:t>
            </a:r>
            <a:r>
              <a:rPr lang="en-GB" sz="2000" b="1" dirty="0" err="1"/>
              <a:t>Egiputa</a:t>
            </a:r>
            <a:r>
              <a:rPr lang="en-GB" sz="2000" b="1" dirty="0"/>
              <a:t> </a:t>
            </a:r>
            <a:r>
              <a:rPr lang="en-GB" sz="2000" b="1" dirty="0" err="1"/>
              <a:t>cyashoboye</a:t>
            </a:r>
            <a:r>
              <a:rPr lang="en-GB" sz="2000" b="1" dirty="0"/>
              <a:t> </a:t>
            </a:r>
            <a:r>
              <a:rPr lang="en-GB" sz="2000" b="1" dirty="0" err="1"/>
              <a:t>kurinda</a:t>
            </a:r>
            <a:r>
              <a:rPr lang="en-GB" sz="2000" b="1" dirty="0"/>
              <a:t> </a:t>
            </a:r>
            <a:r>
              <a:rPr lang="en-GB" sz="2000" b="1" dirty="0" err="1"/>
              <a:t>Egiputa</a:t>
            </a:r>
            <a:r>
              <a:rPr lang="en-GB" sz="2000" b="1" dirty="0"/>
              <a:t> </a:t>
            </a:r>
            <a:r>
              <a:rPr lang="en-GB" sz="2000" b="1" dirty="0" err="1"/>
              <a:t>imbaraga</a:t>
            </a:r>
            <a:r>
              <a:rPr lang="en-GB" sz="2000" b="1" dirty="0"/>
              <a:t> </a:t>
            </a:r>
            <a:r>
              <a:rPr lang="en-GB" sz="2000" b="1" dirty="0" err="1"/>
              <a:t>z’Imana</a:t>
            </a:r>
            <a:r>
              <a:rPr lang="en-GB" sz="2000" b="1" dirty="0"/>
              <a:t> </a:t>
            </a:r>
            <a:r>
              <a:rPr lang="en-GB" sz="2000" b="1" dirty="0" err="1"/>
              <a:t>imwe</a:t>
            </a:r>
            <a:r>
              <a:rPr lang="en-GB" sz="2000" b="1" dirty="0"/>
              <a:t> </a:t>
            </a:r>
            <a:r>
              <a:rPr lang="en-GB" sz="2000" b="1" dirty="0" err="1"/>
              <a:t>y’ukuri</a:t>
            </a:r>
            <a:r>
              <a:rPr lang="en" sz="2000" b="1" dirty="0"/>
              <a:t>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299A7AC-BB09-3D6B-1080-81E4096BF6E5}"/>
              </a:ext>
            </a:extLst>
          </p:cNvPr>
          <p:cNvSpPr txBox="1"/>
          <p:nvPr/>
        </p:nvSpPr>
        <p:spPr>
          <a:xfrm>
            <a:off x="161922" y="1539062"/>
            <a:ext cx="654367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spc="-70" dirty="0"/>
              <a:t>Uku </a:t>
            </a:r>
            <a:r>
              <a:rPr lang="en-GB" sz="2000" b="1" spc="-70" dirty="0" err="1"/>
              <a:t>ni</a:t>
            </a:r>
            <a:r>
              <a:rPr lang="en-GB" sz="2000" b="1" spc="-70" dirty="0"/>
              <a:t> </a:t>
            </a:r>
            <a:r>
              <a:rPr lang="en-GB" sz="2000" b="1" spc="-70" dirty="0" err="1"/>
              <a:t>na</a:t>
            </a:r>
            <a:r>
              <a:rPr lang="en-GB" sz="2000" b="1" spc="-70" dirty="0"/>
              <a:t> ko Imana </a:t>
            </a:r>
            <a:r>
              <a:rPr lang="en-GB" sz="2000" b="1" spc="-70" dirty="0" err="1"/>
              <a:t>yagenje</a:t>
            </a:r>
            <a:r>
              <a:rPr lang="en-GB" sz="2000" b="1" spc="-70" dirty="0"/>
              <a:t> </a:t>
            </a:r>
            <a:r>
              <a:rPr lang="en-GB" sz="2000" b="1" spc="-70" dirty="0" err="1"/>
              <a:t>Egiputa</a:t>
            </a:r>
            <a:r>
              <a:rPr lang="en-GB" sz="2000" b="1" spc="-70" dirty="0"/>
              <a:t>. </a:t>
            </a:r>
            <a:r>
              <a:rPr lang="en-GB" sz="2000" b="1" spc="-70" dirty="0" err="1"/>
              <a:t>Habanje</a:t>
            </a:r>
            <a:r>
              <a:rPr lang="en-GB" sz="2000" b="1" spc="-70" dirty="0"/>
              <a:t> </a:t>
            </a:r>
            <a:r>
              <a:rPr lang="en-GB" sz="2000" b="1" spc="-70" dirty="0" err="1"/>
              <a:t>kugerageza</a:t>
            </a:r>
            <a:r>
              <a:rPr lang="en-GB" sz="2000" b="1" spc="-70" dirty="0"/>
              <a:t> </a:t>
            </a:r>
            <a:r>
              <a:rPr lang="en-GB" sz="2000" b="1" spc="-70" dirty="0" err="1"/>
              <a:t>gushaka</a:t>
            </a:r>
            <a:r>
              <a:rPr lang="en-GB" sz="2000" b="1" spc="-70" dirty="0"/>
              <a:t> </a:t>
            </a:r>
            <a:r>
              <a:rPr lang="en-GB" sz="2000" b="1" spc="-70" dirty="0" err="1"/>
              <a:t>igisubizo</a:t>
            </a:r>
            <a:r>
              <a:rPr lang="en-GB" sz="2000" b="1" spc="-70" dirty="0"/>
              <a:t> mu </a:t>
            </a:r>
            <a:r>
              <a:rPr lang="en-GB" sz="2000" b="1" spc="-70" dirty="0" err="1"/>
              <a:t>mahoro</a:t>
            </a:r>
            <a:r>
              <a:rPr lang="en-GB" sz="2000" b="1" spc="-70" dirty="0"/>
              <a:t>, </a:t>
            </a:r>
            <a:r>
              <a:rPr lang="en-GB" sz="2000" b="1" spc="-70" dirty="0" err="1"/>
              <a:t>ariko</a:t>
            </a:r>
            <a:r>
              <a:rPr lang="en-GB" sz="2000" b="1" spc="-70" dirty="0"/>
              <a:t> </a:t>
            </a:r>
            <a:r>
              <a:rPr lang="en-GB" sz="2000" b="1" spc="-70" dirty="0" err="1"/>
              <a:t>Tutimose</a:t>
            </a:r>
            <a:r>
              <a:rPr lang="en-GB" sz="2000" b="1" spc="-70" dirty="0"/>
              <a:t> </a:t>
            </a:r>
            <a:r>
              <a:rPr lang="en-GB" sz="2000" b="1" spc="-70" dirty="0" err="1"/>
              <a:t>yanga</a:t>
            </a:r>
            <a:r>
              <a:rPr lang="en-GB" sz="2000" b="1" spc="-70" dirty="0"/>
              <a:t> </a:t>
            </a:r>
            <a:r>
              <a:rPr lang="en-GB" sz="2000" b="1" spc="-70" dirty="0" err="1"/>
              <a:t>kubyemera</a:t>
            </a:r>
            <a:r>
              <a:rPr lang="en-GB" sz="2000" b="1" spc="-70" dirty="0"/>
              <a:t>. </a:t>
            </a:r>
            <a:r>
              <a:rPr lang="en-GB" sz="2000" b="1" spc="-70" dirty="0" err="1"/>
              <a:t>Igihe</a:t>
            </a:r>
            <a:r>
              <a:rPr lang="en-GB" sz="2000" b="1" spc="-70" dirty="0"/>
              <a:t> </a:t>
            </a:r>
            <a:r>
              <a:rPr lang="en-GB" sz="2000" b="1" spc="-70" dirty="0" err="1"/>
              <a:t>cyari</a:t>
            </a:r>
            <a:r>
              <a:rPr lang="en-GB" sz="2000" b="1" spc="-70" dirty="0"/>
              <a:t> </a:t>
            </a:r>
            <a:r>
              <a:rPr lang="en-GB" sz="2000" b="1" spc="-70" dirty="0" err="1"/>
              <a:t>gisohoye</a:t>
            </a:r>
            <a:r>
              <a:rPr lang="en-GB" sz="2000" b="1" spc="-70" dirty="0"/>
              <a:t> </a:t>
            </a:r>
            <a:r>
              <a:rPr lang="en-GB" sz="2000" b="1" spc="-70" dirty="0" err="1"/>
              <a:t>ngo</a:t>
            </a:r>
            <a:r>
              <a:rPr lang="en-GB" sz="2000" b="1" spc="-70" dirty="0"/>
              <a:t> </a:t>
            </a:r>
            <a:r>
              <a:rPr lang="en-GB" sz="2000" b="1" spc="-70" dirty="0" err="1"/>
              <a:t>hagire</a:t>
            </a:r>
            <a:r>
              <a:rPr lang="en-GB" sz="2000" b="1" spc="-70" dirty="0"/>
              <a:t> </a:t>
            </a:r>
            <a:r>
              <a:rPr lang="en-GB" sz="2000" b="1" spc="-70" dirty="0" err="1"/>
              <a:t>igikorwa</a:t>
            </a:r>
            <a:r>
              <a:rPr lang="en" sz="2000" b="1" spc="-7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2691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500"/>
                            </p:stCondLst>
                            <p:childTnLst>
                              <p:par>
                                <p:cTn id="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000"/>
                            </p:stCondLst>
                            <p:childTnLst>
                              <p:par>
                                <p:cTn id="103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"/>
                            </p:stCondLst>
                            <p:childTnLst>
                              <p:par>
                                <p:cTn id="1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B8A80C-338E-C7CA-2732-4E7A7F0673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persona, hombre, parado, sostener&#10;&#10;El contenido generado por IA puede ser incorrecto.">
            <a:extLst>
              <a:ext uri="{FF2B5EF4-FFF2-40B4-BE49-F238E27FC236}">
                <a16:creationId xmlns:a16="http://schemas.microsoft.com/office/drawing/2014/main" id="{CC4848F7-4CE5-44F8-FDD6-8A7066EB809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5297" y="360828"/>
            <a:ext cx="4694384" cy="63665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n 5" descr="Imagen que contiene persona, sostener, mujer, jugador&#10;&#10;El contenido generado por IA puede ser incorrecto.">
            <a:extLst>
              <a:ext uri="{FF2B5EF4-FFF2-40B4-BE49-F238E27FC236}">
                <a16:creationId xmlns:a16="http://schemas.microsoft.com/office/drawing/2014/main" id="{9035E35C-5379-939A-8495-370D8743D04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94" y="360828"/>
            <a:ext cx="5355865" cy="63665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BBAD165-29AD-D175-0BAB-F2B24B1F4CC0}"/>
              </a:ext>
            </a:extLst>
          </p:cNvPr>
          <p:cNvSpPr txBox="1"/>
          <p:nvPr/>
        </p:nvSpPr>
        <p:spPr>
          <a:xfrm>
            <a:off x="4997301" y="2466975"/>
            <a:ext cx="5039833" cy="1850658"/>
          </a:xfrm>
          <a:prstGeom prst="rect">
            <a:avLst/>
          </a:prstGeom>
          <a:noFill/>
          <a:effectLst>
            <a:outerShdw blurRad="50800" dist="152400" dir="13500000" algn="br" rotWithShape="0">
              <a:srgbClr val="C79399">
                <a:alpha val="40000"/>
              </a:srgbClr>
            </a:outerShdw>
          </a:effectLst>
        </p:spPr>
        <p:txBody>
          <a:bodyPr wrap="square">
            <a:prstTxWarp prst="textWave2">
              <a:avLst>
                <a:gd name="adj1" fmla="val 13321"/>
                <a:gd name="adj2" fmla="val 0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 prst="convex"/>
              <a:contourClr>
                <a:schemeClr val="accent2">
                  <a:lumMod val="50000"/>
                </a:schemeClr>
              </a:contourClr>
            </a:sp3d>
          </a:bodyPr>
          <a:lstStyle/>
          <a:p>
            <a:pPr algn="ctr"/>
            <a:r>
              <a:rPr lang="en" sz="6000" b="1" spc="-150" dirty="0">
                <a:ln/>
                <a:solidFill>
                  <a:srgbClr val="783E45"/>
                </a:solidFill>
                <a:effectLst>
                  <a:outerShdw blurRad="50800" dist="76200" dir="13500000" algn="br" rotWithShape="0">
                    <a:srgbClr val="5E3035">
                      <a:alpha val="40000"/>
                    </a:srgbClr>
                  </a:outerShdw>
                </a:effectLst>
              </a:rPr>
              <a:t>INTANGIRIRO</a:t>
            </a:r>
          </a:p>
        </p:txBody>
      </p:sp>
    </p:spTree>
    <p:extLst>
      <p:ext uri="{BB962C8B-B14F-4D97-AF65-F5344CB8AC3E}">
        <p14:creationId xmlns:p14="http://schemas.microsoft.com/office/powerpoint/2010/main" val="53380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1A5781A-76FA-237E-6E92-F5148238EDC4}"/>
              </a:ext>
            </a:extLst>
          </p:cNvPr>
          <p:cNvSpPr txBox="1"/>
          <p:nvPr/>
        </p:nvSpPr>
        <p:spPr>
          <a:xfrm>
            <a:off x="1" y="-57750"/>
            <a:ext cx="10362604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19050">
              <a:bevelT h="25400" prst="softRound"/>
              <a:contourClr>
                <a:schemeClr val="accent5"/>
              </a:contourClr>
            </a:sp3d>
          </a:bodyPr>
          <a:lstStyle/>
          <a:p>
            <a:pPr algn="ctr"/>
            <a:r>
              <a:rPr lang="en" sz="4400" b="1" spc="3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BB4F28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URUGAMBA RW’INZOKA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0C758F2-9F4C-8465-50E1-EDB79CDA39C7}"/>
              </a:ext>
            </a:extLst>
          </p:cNvPr>
          <p:cNvSpPr txBox="1"/>
          <p:nvPr/>
        </p:nvSpPr>
        <p:spPr>
          <a:xfrm>
            <a:off x="204491" y="523909"/>
            <a:ext cx="99536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rgbClr val="3A4567"/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rgbClr val="3A4567"/>
                </a:solidFill>
                <a:latin typeface="Comic Sans MS" panose="030F0702030302020204" pitchFamily="66" charset="0"/>
              </a:rPr>
              <a:t>Umuntu</a:t>
            </a:r>
            <a:r>
              <a:rPr lang="en-US" b="1" dirty="0">
                <a:solidFill>
                  <a:srgbClr val="3A4567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3A4567"/>
                </a:solidFill>
                <a:latin typeface="Comic Sans MS" panose="030F0702030302020204" pitchFamily="66" charset="0"/>
              </a:rPr>
              <a:t>wese</a:t>
            </a:r>
            <a:r>
              <a:rPr lang="en-US" b="1" dirty="0">
                <a:solidFill>
                  <a:srgbClr val="3A4567"/>
                </a:solidFill>
                <a:latin typeface="Comic Sans MS" panose="030F0702030302020204" pitchFamily="66" charset="0"/>
              </a:rPr>
              <a:t> muri </a:t>
            </a:r>
            <a:r>
              <a:rPr lang="en-US" b="1" dirty="0" err="1">
                <a:solidFill>
                  <a:srgbClr val="3A4567"/>
                </a:solidFill>
                <a:latin typeface="Comic Sans MS" panose="030F0702030302020204" pitchFamily="66" charset="0"/>
              </a:rPr>
              <a:t>bo</a:t>
            </a:r>
            <a:r>
              <a:rPr lang="en-US" b="1" dirty="0">
                <a:solidFill>
                  <a:srgbClr val="3A4567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3A4567"/>
                </a:solidFill>
                <a:latin typeface="Comic Sans MS" panose="030F0702030302020204" pitchFamily="66" charset="0"/>
              </a:rPr>
              <a:t>ajugunya</a:t>
            </a:r>
            <a:r>
              <a:rPr lang="en-US" b="1" dirty="0">
                <a:solidFill>
                  <a:srgbClr val="3A4567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3A4567"/>
                </a:solidFill>
                <a:latin typeface="Comic Sans MS" panose="030F0702030302020204" pitchFamily="66" charset="0"/>
              </a:rPr>
              <a:t>inkoni</a:t>
            </a:r>
            <a:r>
              <a:rPr lang="en-US" b="1" dirty="0">
                <a:solidFill>
                  <a:srgbClr val="3A4567"/>
                </a:solidFill>
                <a:latin typeface="Comic Sans MS" panose="030F0702030302020204" pitchFamily="66" charset="0"/>
              </a:rPr>
              <a:t> ye </a:t>
            </a:r>
            <a:r>
              <a:rPr lang="en-US" b="1" dirty="0" err="1">
                <a:solidFill>
                  <a:srgbClr val="3A4567"/>
                </a:solidFill>
                <a:latin typeface="Comic Sans MS" panose="030F0702030302020204" pitchFamily="66" charset="0"/>
              </a:rPr>
              <a:t>hasi</a:t>
            </a:r>
            <a:r>
              <a:rPr lang="en-US" b="1" dirty="0">
                <a:solidFill>
                  <a:srgbClr val="3A4567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3A4567"/>
                </a:solidFill>
                <a:latin typeface="Comic Sans MS" panose="030F0702030302020204" pitchFamily="66" charset="0"/>
              </a:rPr>
              <a:t>ziba</a:t>
            </a:r>
            <a:r>
              <a:rPr lang="en-US" b="1" dirty="0">
                <a:solidFill>
                  <a:srgbClr val="3A4567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3A4567"/>
                </a:solidFill>
                <a:latin typeface="Comic Sans MS" panose="030F0702030302020204" pitchFamily="66" charset="0"/>
              </a:rPr>
              <a:t>inzoka</a:t>
            </a:r>
            <a:r>
              <a:rPr lang="en-US" b="1" dirty="0">
                <a:solidFill>
                  <a:srgbClr val="3A4567"/>
                </a:solidFill>
                <a:latin typeface="Comic Sans MS" panose="030F0702030302020204" pitchFamily="66" charset="0"/>
              </a:rPr>
              <a:t>, maze </a:t>
            </a:r>
            <a:r>
              <a:rPr lang="en-US" b="1" dirty="0" err="1">
                <a:solidFill>
                  <a:srgbClr val="3A4567"/>
                </a:solidFill>
                <a:latin typeface="Comic Sans MS" panose="030F0702030302020204" pitchFamily="66" charset="0"/>
              </a:rPr>
              <a:t>inkoni</a:t>
            </a:r>
            <a:r>
              <a:rPr lang="en-US" b="1" dirty="0">
                <a:solidFill>
                  <a:srgbClr val="3A4567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3A4567"/>
                </a:solidFill>
                <a:latin typeface="Comic Sans MS" panose="030F0702030302020204" pitchFamily="66" charset="0"/>
              </a:rPr>
              <a:t>ya</a:t>
            </a:r>
            <a:r>
              <a:rPr lang="en-US" b="1" dirty="0">
                <a:solidFill>
                  <a:srgbClr val="3A4567"/>
                </a:solidFill>
                <a:latin typeface="Comic Sans MS" panose="030F0702030302020204" pitchFamily="66" charset="0"/>
              </a:rPr>
              <a:t> Aroni </a:t>
            </a:r>
            <a:r>
              <a:rPr lang="en-US" b="1" dirty="0" err="1">
                <a:solidFill>
                  <a:srgbClr val="3A4567"/>
                </a:solidFill>
                <a:latin typeface="Comic Sans MS" panose="030F0702030302020204" pitchFamily="66" charset="0"/>
              </a:rPr>
              <a:t>imira</a:t>
            </a:r>
            <a:r>
              <a:rPr lang="en-US" b="1" dirty="0">
                <a:solidFill>
                  <a:srgbClr val="3A4567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3A4567"/>
                </a:solidFill>
                <a:latin typeface="Comic Sans MS" panose="030F0702030302020204" pitchFamily="66" charset="0"/>
              </a:rPr>
              <a:t>izabo</a:t>
            </a:r>
            <a:r>
              <a:rPr lang="en-US" b="1" dirty="0">
                <a:solidFill>
                  <a:srgbClr val="3A4567"/>
                </a:solidFill>
                <a:latin typeface="Comic Sans MS" panose="030F0702030302020204" pitchFamily="66" charset="0"/>
              </a:rPr>
              <a:t>.</a:t>
            </a:r>
            <a:r>
              <a:rPr lang="en" b="1" dirty="0">
                <a:solidFill>
                  <a:srgbClr val="3A4567"/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rgbClr val="3A4567"/>
                </a:solidFill>
                <a:latin typeface="Comic Sans MS" panose="030F0702030302020204" pitchFamily="66" charset="0"/>
              </a:rPr>
              <a:t>(Kuva 7:12)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30B65F5-184A-D4E4-6B37-DB6DEE7E580C}"/>
              </a:ext>
            </a:extLst>
          </p:cNvPr>
          <p:cNvSpPr txBox="1"/>
          <p:nvPr/>
        </p:nvSpPr>
        <p:spPr>
          <a:xfrm>
            <a:off x="175139" y="1330949"/>
            <a:ext cx="62696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dirty="0"/>
              <a:t>Imana </a:t>
            </a:r>
            <a:r>
              <a:rPr lang="en-GB" sz="2000" b="1" dirty="0" err="1"/>
              <a:t>yagaragaje</a:t>
            </a:r>
            <a:r>
              <a:rPr lang="en-GB" sz="2000" b="1" dirty="0"/>
              <a:t> ko </a:t>
            </a:r>
            <a:r>
              <a:rPr lang="en-GB" sz="2000" b="1" dirty="0" err="1"/>
              <a:t>gutabarwa</a:t>
            </a:r>
            <a:r>
              <a:rPr lang="en-GB" sz="2000" b="1" dirty="0"/>
              <a:t> </a:t>
            </a:r>
            <a:r>
              <a:rPr lang="en-GB" sz="2000" b="1" dirty="0" err="1"/>
              <a:t>kwa</a:t>
            </a:r>
            <a:r>
              <a:rPr lang="en-GB" sz="2000" b="1" dirty="0"/>
              <a:t> </a:t>
            </a:r>
            <a:r>
              <a:rPr lang="en-GB" sz="2000" b="1" dirty="0" err="1"/>
              <a:t>Isirayeli</a:t>
            </a:r>
            <a:r>
              <a:rPr lang="en-GB" sz="2000" b="1" dirty="0"/>
              <a:t> </a:t>
            </a:r>
            <a:r>
              <a:rPr lang="en-GB" sz="2000" b="1" dirty="0" err="1"/>
              <a:t>ari</a:t>
            </a:r>
            <a:r>
              <a:rPr lang="en-GB" sz="2000" b="1" dirty="0"/>
              <a:t> </a:t>
            </a:r>
            <a:r>
              <a:rPr lang="en-GB" sz="2000" b="1" dirty="0" err="1"/>
              <a:t>intambara</a:t>
            </a:r>
            <a:r>
              <a:rPr lang="en-GB" sz="2000" b="1" dirty="0"/>
              <a:t> </a:t>
            </a:r>
            <a:r>
              <a:rPr lang="en-GB" sz="2000" b="1" dirty="0" err="1"/>
              <a:t>Yo</a:t>
            </a:r>
            <a:r>
              <a:rPr lang="en-GB" sz="2000" b="1" dirty="0"/>
              <a:t> </a:t>
            </a:r>
            <a:r>
              <a:rPr lang="en-GB" sz="2000" b="1" dirty="0" err="1"/>
              <a:t>ubwayo</a:t>
            </a:r>
            <a:r>
              <a:rPr lang="en-GB" sz="2000" b="1" dirty="0"/>
              <a:t> </a:t>
            </a:r>
            <a:r>
              <a:rPr lang="en-GB" sz="2000" b="1" dirty="0" err="1"/>
              <a:t>yarwanye</a:t>
            </a:r>
            <a:r>
              <a:rPr lang="en-GB" sz="2000" b="1" dirty="0"/>
              <a:t> </a:t>
            </a:r>
            <a:r>
              <a:rPr lang="en-GB" sz="2000" b="1" dirty="0" err="1"/>
              <a:t>ihanganye</a:t>
            </a:r>
            <a:r>
              <a:rPr lang="en-GB" sz="2000" b="1" dirty="0"/>
              <a:t> </a:t>
            </a:r>
            <a:r>
              <a:rPr lang="en-GB" sz="2000" b="1" dirty="0" err="1"/>
              <a:t>n’imana</a:t>
            </a:r>
            <a:r>
              <a:rPr lang="en-GB" sz="2000" b="1" dirty="0"/>
              <a:t> </a:t>
            </a:r>
            <a:r>
              <a:rPr lang="en-GB" sz="2000" b="1" dirty="0" err="1"/>
              <a:t>z’Abanyegiputa</a:t>
            </a:r>
            <a:r>
              <a:rPr lang="en-GB" sz="2000" b="1" dirty="0"/>
              <a:t> </a:t>
            </a:r>
            <a:r>
              <a:rPr lang="en" sz="2000" b="1" dirty="0"/>
              <a:t>(Kuva 12:12; </a:t>
            </a:r>
            <a:r>
              <a:rPr lang="en" sz="2000" b="1" dirty="0" err="1"/>
              <a:t>Kubara</a:t>
            </a:r>
            <a:r>
              <a:rPr lang="en" sz="2000" b="1" dirty="0"/>
              <a:t> 33:4).</a:t>
            </a:r>
          </a:p>
        </p:txBody>
      </p:sp>
      <p:pic>
        <p:nvPicPr>
          <p:cNvPr id="7" name="Imagen 6" descr="Imagen que contiene persona, a rayas, corbata, vistiendo&#10;&#10;El contenido generado por IA puede ser incorrecto.">
            <a:extLst>
              <a:ext uri="{FF2B5EF4-FFF2-40B4-BE49-F238E27FC236}">
                <a16:creationId xmlns:a16="http://schemas.microsoft.com/office/drawing/2014/main" id="{99C8C92B-BB39-DAB2-5C88-2A6D9B9A770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3155" y="57324"/>
            <a:ext cx="1928153" cy="3429426"/>
          </a:xfrm>
          <a:prstGeom prst="rect">
            <a:avLst/>
          </a:prstGeom>
        </p:spPr>
      </p:pic>
      <p:pic>
        <p:nvPicPr>
          <p:cNvPr id="13" name="Imagen 12" descr="Pintura de unas personas&#10;&#10;El contenido generado por IA puede ser incorrecto.">
            <a:extLst>
              <a:ext uri="{FF2B5EF4-FFF2-40B4-BE49-F238E27FC236}">
                <a16:creationId xmlns:a16="http://schemas.microsoft.com/office/drawing/2014/main" id="{75929E2A-56AF-9B1E-B736-87811D91B45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346" r="1446"/>
          <a:stretch>
            <a:fillRect/>
          </a:stretch>
        </p:blipFill>
        <p:spPr>
          <a:xfrm>
            <a:off x="173601" y="3181150"/>
            <a:ext cx="5398524" cy="3525927"/>
          </a:xfrm>
          <a:prstGeom prst="rect">
            <a:avLst/>
          </a:prstGeom>
          <a:ln w="38100" cap="sq">
            <a:solidFill>
              <a:srgbClr val="E08C6E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613FD9F9-09C2-AF44-F67F-8D02EB2C3B59}"/>
              </a:ext>
            </a:extLst>
          </p:cNvPr>
          <p:cNvSpPr txBox="1"/>
          <p:nvPr/>
        </p:nvSpPr>
        <p:spPr>
          <a:xfrm>
            <a:off x="5667398" y="3522983"/>
            <a:ext cx="652460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dirty="0"/>
              <a:t>Mu </a:t>
            </a:r>
            <a:r>
              <a:rPr lang="en-GB" sz="2000" b="1" dirty="0" err="1"/>
              <a:t>guhindura</a:t>
            </a:r>
            <a:r>
              <a:rPr lang="en-GB" sz="2000" b="1" dirty="0"/>
              <a:t> </a:t>
            </a:r>
            <a:r>
              <a:rPr lang="en-GB" sz="2000" b="1" dirty="0" err="1"/>
              <a:t>inkoni</a:t>
            </a:r>
            <a:r>
              <a:rPr lang="en-GB" sz="2000" b="1" dirty="0"/>
              <a:t> </a:t>
            </a:r>
            <a:r>
              <a:rPr lang="en-GB" sz="2000" b="1" dirty="0" err="1"/>
              <a:t>inzoka</a:t>
            </a:r>
            <a:r>
              <a:rPr lang="en-GB" sz="2000" b="1" dirty="0"/>
              <a:t>, Imana </a:t>
            </a:r>
            <a:r>
              <a:rPr lang="en-GB" sz="2000" b="1" dirty="0" err="1"/>
              <a:t>yatamaje</a:t>
            </a:r>
            <a:r>
              <a:rPr lang="en-GB" sz="2000" b="1" dirty="0"/>
              <a:t> </a:t>
            </a:r>
            <a:r>
              <a:rPr lang="en-GB" sz="2000" b="1" dirty="0" err="1"/>
              <a:t>iki</a:t>
            </a:r>
            <a:r>
              <a:rPr lang="en-GB" sz="2000" b="1" dirty="0"/>
              <a:t> </a:t>
            </a:r>
            <a:r>
              <a:rPr lang="en-GB" sz="2000" b="1" dirty="0" err="1"/>
              <a:t>kigirwamanakazi</a:t>
            </a:r>
            <a:r>
              <a:rPr lang="en-GB" sz="2000" b="1" dirty="0"/>
              <a:t> (Kuva 7:10). Ese </a:t>
            </a:r>
            <a:r>
              <a:rPr lang="en-GB" sz="2000" b="1" dirty="0" err="1"/>
              <a:t>cyajyaga</a:t>
            </a:r>
            <a:r>
              <a:rPr lang="en-GB" sz="2000" b="1" dirty="0"/>
              <a:t> </a:t>
            </a:r>
            <a:r>
              <a:rPr lang="en-GB" sz="2000" b="1" dirty="0" err="1"/>
              <a:t>gushobora</a:t>
            </a:r>
            <a:r>
              <a:rPr lang="en-GB" sz="2000" b="1" dirty="0"/>
              <a:t> </a:t>
            </a:r>
            <a:r>
              <a:rPr lang="en-GB" sz="2000" b="1" dirty="0" err="1"/>
              <a:t>kurinda</a:t>
            </a:r>
            <a:r>
              <a:rPr lang="en-GB" sz="2000" b="1" dirty="0"/>
              <a:t> </a:t>
            </a:r>
            <a:r>
              <a:rPr lang="en-GB" sz="2000" b="1" dirty="0" err="1"/>
              <a:t>Farawo</a:t>
            </a:r>
            <a:r>
              <a:rPr lang="en" sz="2000" b="1" dirty="0"/>
              <a:t>?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EC270841-C439-4E99-8C90-D7E2A02E701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085873" y="1438853"/>
            <a:ext cx="2775149" cy="1990147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522322A-8022-85C6-A809-BE559355E2EF}"/>
              </a:ext>
            </a:extLst>
          </p:cNvPr>
          <p:cNvSpPr txBox="1"/>
          <p:nvPr/>
        </p:nvSpPr>
        <p:spPr>
          <a:xfrm>
            <a:off x="173601" y="2346611"/>
            <a:ext cx="667333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spc="-70" dirty="0" err="1"/>
              <a:t>Farawo</a:t>
            </a:r>
            <a:r>
              <a:rPr lang="en-GB" sz="2000" b="1" spc="-70" dirty="0"/>
              <a:t> </a:t>
            </a:r>
            <a:r>
              <a:rPr lang="en-GB" sz="2000" b="1" spc="-70" dirty="0" err="1"/>
              <a:t>yambaraga</a:t>
            </a:r>
            <a:r>
              <a:rPr lang="en-GB" sz="2000" b="1" spc="-70" dirty="0"/>
              <a:t> </a:t>
            </a:r>
            <a:r>
              <a:rPr lang="en-GB" sz="2000" b="1" spc="-70" dirty="0" err="1"/>
              <a:t>ikamba</a:t>
            </a:r>
            <a:r>
              <a:rPr lang="en-GB" sz="2000" b="1" spc="-70" dirty="0"/>
              <a:t> </a:t>
            </a:r>
            <a:r>
              <a:rPr lang="en-GB" sz="2000" b="1" spc="-70" dirty="0" err="1"/>
              <a:t>ririho</a:t>
            </a:r>
            <a:r>
              <a:rPr lang="en-GB" sz="2000" b="1" spc="-70" dirty="0"/>
              <a:t> </a:t>
            </a:r>
            <a:r>
              <a:rPr lang="en-GB" sz="2000" b="1" spc="-70" dirty="0" err="1"/>
              <a:t>ikimenyetso</a:t>
            </a:r>
            <a:r>
              <a:rPr lang="en-GB" sz="2000" b="1" spc="-70" dirty="0"/>
              <a:t> </a:t>
            </a:r>
            <a:r>
              <a:rPr lang="en-GB" sz="2000" b="1" spc="-70" dirty="0" err="1"/>
              <a:t>cy’ububasha</a:t>
            </a:r>
            <a:r>
              <a:rPr lang="en-GB" sz="2000" b="1" spc="-70" dirty="0"/>
              <a:t> </a:t>
            </a:r>
            <a:r>
              <a:rPr lang="en-GB" sz="2000" b="1" spc="-70" dirty="0" err="1"/>
              <a:t>bwe</a:t>
            </a:r>
            <a:r>
              <a:rPr lang="en-GB" sz="2000" b="1" spc="-70" dirty="0"/>
              <a:t> </a:t>
            </a:r>
            <a:r>
              <a:rPr lang="en-GB" sz="2000" b="1" spc="-70" dirty="0" err="1"/>
              <a:t>ari</a:t>
            </a:r>
            <a:r>
              <a:rPr lang="en-GB" sz="2000" b="1" spc="-70" dirty="0"/>
              <a:t> </a:t>
            </a:r>
            <a:r>
              <a:rPr lang="en-GB" sz="2000" b="1" spc="-70" dirty="0" err="1"/>
              <a:t>cyo</a:t>
            </a:r>
            <a:r>
              <a:rPr lang="en-GB" sz="2000" b="1" spc="-70" dirty="0"/>
              <a:t> </a:t>
            </a:r>
            <a:r>
              <a:rPr lang="en-GB" sz="2000" b="1" spc="-70" dirty="0" err="1"/>
              <a:t>inshira</a:t>
            </a:r>
            <a:r>
              <a:rPr lang="en-GB" sz="2000" b="1" spc="-70" dirty="0"/>
              <a:t> </a:t>
            </a:r>
            <a:r>
              <a:rPr lang="en-GB" sz="2000" b="1" spc="-70" dirty="0" err="1"/>
              <a:t>irimbishijwe</a:t>
            </a:r>
            <a:r>
              <a:rPr lang="en-GB" sz="2000" b="1" spc="-70" dirty="0"/>
              <a:t> </a:t>
            </a:r>
            <a:r>
              <a:rPr lang="en-GB" sz="2000" b="1" spc="-70" dirty="0" err="1"/>
              <a:t>ihagarariye</a:t>
            </a:r>
            <a:r>
              <a:rPr lang="en-GB" sz="2000" b="1" spc="-70" dirty="0"/>
              <a:t> </a:t>
            </a:r>
            <a:r>
              <a:rPr lang="en-GB" sz="2000" b="1" spc="-70" dirty="0" err="1"/>
              <a:t>imana</a:t>
            </a:r>
            <a:r>
              <a:rPr lang="en-GB" sz="2000" b="1" spc="-70" dirty="0"/>
              <a:t> </a:t>
            </a:r>
            <a:r>
              <a:rPr lang="en-GB" sz="2000" b="1" i="1" spc="-70" dirty="0" err="1"/>
              <a:t>Uadyet</a:t>
            </a:r>
            <a:r>
              <a:rPr lang="en" sz="2000" b="1" spc="-70" dirty="0"/>
              <a:t>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96FC0F6-9B03-5367-D796-5741C791E609}"/>
              </a:ext>
            </a:extLst>
          </p:cNvPr>
          <p:cNvSpPr txBox="1"/>
          <p:nvPr/>
        </p:nvSpPr>
        <p:spPr>
          <a:xfrm>
            <a:off x="5684797" y="6111624"/>
            <a:ext cx="652460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dirty="0" err="1"/>
              <a:t>Bityo</a:t>
            </a:r>
            <a:r>
              <a:rPr lang="en-GB" sz="2000" b="1" dirty="0"/>
              <a:t> Imana </a:t>
            </a:r>
            <a:r>
              <a:rPr lang="en-GB" sz="2000" b="1" dirty="0" err="1"/>
              <a:t>yerekanye</a:t>
            </a:r>
            <a:r>
              <a:rPr lang="en-GB" sz="2000" b="1" dirty="0"/>
              <a:t> ko </a:t>
            </a:r>
            <a:r>
              <a:rPr lang="en-GB" sz="2000" b="1" dirty="0" err="1"/>
              <a:t>ari</a:t>
            </a:r>
            <a:r>
              <a:rPr lang="en-GB" sz="2000" b="1" dirty="0"/>
              <a:t> </a:t>
            </a:r>
            <a:r>
              <a:rPr lang="en-GB" sz="2000" b="1" dirty="0" err="1"/>
              <a:t>ari</a:t>
            </a:r>
            <a:r>
              <a:rPr lang="en-GB" sz="2000" b="1" dirty="0"/>
              <a:t> </a:t>
            </a:r>
            <a:r>
              <a:rPr lang="en-GB" sz="2000" b="1" dirty="0" err="1"/>
              <a:t>Yo</a:t>
            </a:r>
            <a:r>
              <a:rPr lang="en-GB" sz="2000" b="1" dirty="0"/>
              <a:t> </a:t>
            </a:r>
            <a:r>
              <a:rPr lang="en-GB" sz="2000" b="1" dirty="0" err="1"/>
              <a:t>ifite</a:t>
            </a:r>
            <a:r>
              <a:rPr lang="en-GB" sz="2000" b="1" dirty="0"/>
              <a:t> </a:t>
            </a:r>
            <a:r>
              <a:rPr lang="en-GB" sz="2000" b="1" dirty="0" err="1"/>
              <a:t>imbaraga</a:t>
            </a:r>
            <a:r>
              <a:rPr lang="en-GB" sz="2000" b="1" dirty="0"/>
              <a:t> </a:t>
            </a:r>
            <a:r>
              <a:rPr lang="en-GB" sz="2000" b="1" dirty="0" err="1"/>
              <a:t>n’ububasha</a:t>
            </a:r>
            <a:r>
              <a:rPr lang="en-GB" sz="2000" b="1" dirty="0"/>
              <a:t>, </a:t>
            </a:r>
            <a:r>
              <a:rPr lang="en-GB" sz="2000" b="1" dirty="0" err="1"/>
              <a:t>atari</a:t>
            </a:r>
            <a:r>
              <a:rPr lang="en-GB" sz="2000" b="1" dirty="0"/>
              <a:t> </a:t>
            </a:r>
            <a:r>
              <a:rPr lang="en-GB" sz="2000" b="1" dirty="0" err="1"/>
              <a:t>imana</a:t>
            </a:r>
            <a:r>
              <a:rPr lang="en-GB" sz="2000" b="1" dirty="0"/>
              <a:t> </a:t>
            </a:r>
            <a:r>
              <a:rPr lang="en-GB" sz="2000" b="1" dirty="0" err="1"/>
              <a:t>z’Abanyegiputa</a:t>
            </a:r>
            <a:r>
              <a:rPr lang="en" sz="2000" b="1" dirty="0"/>
              <a:t>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B8DDBEB-529F-6458-00BC-0FDECC76B4CB}"/>
              </a:ext>
            </a:extLst>
          </p:cNvPr>
          <p:cNvSpPr txBox="1"/>
          <p:nvPr/>
        </p:nvSpPr>
        <p:spPr>
          <a:xfrm>
            <a:off x="5684797" y="4523257"/>
            <a:ext cx="652460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dirty="0" err="1"/>
              <a:t>Satani</a:t>
            </a:r>
            <a:r>
              <a:rPr lang="en-GB" sz="2000" b="1" dirty="0"/>
              <a:t> </a:t>
            </a:r>
            <a:r>
              <a:rPr lang="en-GB" sz="2000" b="1" dirty="0" err="1"/>
              <a:t>yīgānye</a:t>
            </a:r>
            <a:r>
              <a:rPr lang="en-GB" sz="2000" b="1" dirty="0"/>
              <a:t> </a:t>
            </a:r>
            <a:r>
              <a:rPr lang="en-GB" sz="2000" b="1" dirty="0" err="1"/>
              <a:t>iki</a:t>
            </a:r>
            <a:r>
              <a:rPr lang="en-GB" sz="2000" b="1" dirty="0"/>
              <a:t> </a:t>
            </a:r>
            <a:r>
              <a:rPr lang="en-GB" sz="2000" b="1" dirty="0" err="1"/>
              <a:t>gitangaza</a:t>
            </a:r>
            <a:r>
              <a:rPr lang="en-GB" sz="2000" b="1" dirty="0"/>
              <a:t> </a:t>
            </a:r>
            <a:r>
              <a:rPr lang="en-GB" sz="2000" b="1" dirty="0" err="1"/>
              <a:t>abinyujije</a:t>
            </a:r>
            <a:r>
              <a:rPr lang="en-GB" sz="2000" b="1" dirty="0"/>
              <a:t> mu </a:t>
            </a:r>
            <a:r>
              <a:rPr lang="en-GB" sz="2000" b="1" dirty="0" err="1"/>
              <a:t>bapfumu</a:t>
            </a:r>
            <a:r>
              <a:rPr lang="en-GB" sz="2000" b="1" dirty="0"/>
              <a:t> (Kuva 7:11). Ariko </a:t>
            </a:r>
            <a:r>
              <a:rPr lang="en-GB" sz="2000" b="1" dirty="0" err="1"/>
              <a:t>ntashobora</a:t>
            </a:r>
            <a:r>
              <a:rPr lang="en-GB" sz="2000" b="1" dirty="0"/>
              <a:t> </a:t>
            </a:r>
            <a:r>
              <a:rPr lang="en-GB" sz="2000" b="1" dirty="0" err="1"/>
              <a:t>kurema</a:t>
            </a:r>
            <a:r>
              <a:rPr lang="en-GB" sz="2000" b="1" dirty="0"/>
              <a:t> </a:t>
            </a:r>
            <a:r>
              <a:rPr lang="en-GB" sz="2000" b="1" dirty="0" err="1"/>
              <a:t>ubuzima</a:t>
            </a:r>
            <a:r>
              <a:rPr lang="en-GB" sz="2000" b="1" dirty="0"/>
              <a:t>; </a:t>
            </a:r>
            <a:r>
              <a:rPr lang="en-GB" sz="2000" b="1" dirty="0" err="1"/>
              <a:t>inzoka</a:t>
            </a:r>
            <a:r>
              <a:rPr lang="en-GB" sz="2000" b="1" dirty="0"/>
              <a:t> ze </a:t>
            </a:r>
            <a:r>
              <a:rPr lang="en-GB" sz="2000" b="1" dirty="0" err="1"/>
              <a:t>zari</a:t>
            </a:r>
            <a:r>
              <a:rPr lang="en-GB" sz="2000" b="1" dirty="0"/>
              <a:t> </a:t>
            </a:r>
            <a:r>
              <a:rPr lang="en-GB" sz="2000" b="1" dirty="0" err="1"/>
              <a:t>ibisa</a:t>
            </a:r>
            <a:r>
              <a:rPr lang="en-GB" sz="2000" b="1" dirty="0"/>
              <a:t> </a:t>
            </a:r>
            <a:r>
              <a:rPr lang="en-GB" sz="2000" b="1" dirty="0" err="1"/>
              <a:t>n’inzoka</a:t>
            </a:r>
            <a:r>
              <a:rPr lang="en-GB" sz="2000" b="1" dirty="0"/>
              <a:t> </a:t>
            </a:r>
            <a:r>
              <a:rPr lang="en-GB" sz="2000" b="1" dirty="0" err="1"/>
              <a:t>gusa</a:t>
            </a:r>
            <a:r>
              <a:rPr lang="en-GB" sz="2000" b="1" dirty="0"/>
              <a:t>. Ariko, Imana </a:t>
            </a:r>
            <a:r>
              <a:rPr lang="en-GB" sz="2000" b="1" dirty="0" err="1"/>
              <a:t>yari</a:t>
            </a:r>
            <a:r>
              <a:rPr lang="en-GB" sz="2000" b="1" dirty="0"/>
              <a:t> </a:t>
            </a:r>
            <a:r>
              <a:rPr lang="en-GB" sz="2000" b="1" dirty="0" err="1"/>
              <a:t>yaremye</a:t>
            </a:r>
            <a:r>
              <a:rPr lang="en-GB" sz="2000" b="1" dirty="0"/>
              <a:t> </a:t>
            </a:r>
            <a:r>
              <a:rPr lang="en-GB" sz="2000" b="1" dirty="0" err="1"/>
              <a:t>inzoka</a:t>
            </a:r>
            <a:r>
              <a:rPr lang="en-GB" sz="2000" b="1" dirty="0"/>
              <a:t> </a:t>
            </a:r>
            <a:r>
              <a:rPr lang="en-GB" sz="2000" b="1" dirty="0" err="1"/>
              <a:t>nzima</a:t>
            </a:r>
            <a:r>
              <a:rPr lang="en-GB" sz="2000" b="1" dirty="0"/>
              <a:t>, </a:t>
            </a:r>
            <a:r>
              <a:rPr lang="en-GB" sz="2000" b="1" dirty="0" err="1"/>
              <a:t>yashoboye</a:t>
            </a:r>
            <a:r>
              <a:rPr lang="en-GB" sz="2000" b="1" dirty="0"/>
              <a:t> </a:t>
            </a:r>
            <a:r>
              <a:rPr lang="en-GB" sz="2000" b="1" dirty="0" err="1"/>
              <a:t>kumira</a:t>
            </a:r>
            <a:r>
              <a:rPr lang="en-GB" sz="2000" b="1" dirty="0"/>
              <a:t> </a:t>
            </a:r>
            <a:r>
              <a:rPr lang="en-GB" sz="2000" b="1" dirty="0" err="1"/>
              <a:t>ibicurano</a:t>
            </a:r>
            <a:r>
              <a:rPr lang="en-GB" sz="2000" b="1" dirty="0"/>
              <a:t> </a:t>
            </a:r>
            <a:r>
              <a:rPr lang="en-GB" sz="2000" b="1" dirty="0" err="1"/>
              <a:t>bidafite</a:t>
            </a:r>
            <a:r>
              <a:rPr lang="en-GB" sz="2000" b="1" dirty="0"/>
              <a:t> </a:t>
            </a:r>
            <a:r>
              <a:rPr lang="en-GB" sz="2000" b="1" dirty="0" err="1"/>
              <a:t>ubuzima</a:t>
            </a:r>
            <a:r>
              <a:rPr lang="en-GB" sz="2000" b="1" dirty="0"/>
              <a:t> </a:t>
            </a:r>
            <a:r>
              <a:rPr lang="en" sz="2000" b="1" dirty="0"/>
              <a:t>(Kuva 7:12).</a:t>
            </a:r>
          </a:p>
        </p:txBody>
      </p:sp>
    </p:spTree>
    <p:extLst>
      <p:ext uri="{BB962C8B-B14F-4D97-AF65-F5344CB8AC3E}">
        <p14:creationId xmlns:p14="http://schemas.microsoft.com/office/powerpoint/2010/main" val="275750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5" grpId="0"/>
      <p:bldP spid="4" grpId="0"/>
      <p:bldP spid="9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A4A55B2-7EEB-96AE-8682-60586465427D}"/>
              </a:ext>
            </a:extLst>
          </p:cNvPr>
          <p:cNvSpPr txBox="1"/>
          <p:nvPr/>
        </p:nvSpPr>
        <p:spPr>
          <a:xfrm>
            <a:off x="0" y="-48125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25400">
              <a:bevelT h="25400" prst="softRound"/>
            </a:sp3d>
          </a:bodyPr>
          <a:lstStyle/>
          <a:p>
            <a:pPr algn="ctr"/>
            <a:r>
              <a:rPr lang="en" sz="4400" b="1" spc="600" dirty="0">
                <a:ln w="9525">
                  <a:noFill/>
                  <a:prstDash val="solid"/>
                </a:ln>
                <a:blipFill>
                  <a:blip r:embed="rId4"/>
                  <a:tile tx="0" ty="0" sx="100000" sy="100000" flip="none" algn="tl"/>
                </a:blipFill>
                <a:effectLst>
                  <a:outerShdw blurRad="12700" dist="63500" dir="2700000" algn="tl" rotWithShape="0">
                    <a:srgbClr val="FFB098"/>
                  </a:outerShdw>
                </a:effectLst>
              </a:rPr>
              <a:t>UMUTIMA UNANGIYE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4380C4B-9373-AD63-A168-B7A9773F0231}"/>
              </a:ext>
            </a:extLst>
          </p:cNvPr>
          <p:cNvSpPr txBox="1"/>
          <p:nvPr/>
        </p:nvSpPr>
        <p:spPr>
          <a:xfrm>
            <a:off x="0" y="585768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Umutima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wa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Farawo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uranangira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ntiyabumvira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uko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Uwiteka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yari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yaravuze</a:t>
            </a:r>
            <a:r>
              <a:rPr lang="en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(Kuva 7:13)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17459D9-68F7-BBC9-E995-23A439A6A564}"/>
              </a:ext>
            </a:extLst>
          </p:cNvPr>
          <p:cNvSpPr txBox="1"/>
          <p:nvPr/>
        </p:nvSpPr>
        <p:spPr>
          <a:xfrm>
            <a:off x="3676852" y="1051354"/>
            <a:ext cx="844135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dirty="0"/>
              <a:t>Mu </a:t>
            </a:r>
            <a:r>
              <a:rPr lang="en-GB" sz="2000" b="1" dirty="0" err="1"/>
              <a:t>gitabo</a:t>
            </a:r>
            <a:r>
              <a:rPr lang="en-GB" sz="2000" b="1" dirty="0"/>
              <a:t> </a:t>
            </a:r>
            <a:r>
              <a:rPr lang="en-GB" sz="2000" b="1" dirty="0" err="1"/>
              <a:t>cyo</a:t>
            </a:r>
            <a:r>
              <a:rPr lang="en-GB" sz="2000" b="1" dirty="0"/>
              <a:t> Kuva, </a:t>
            </a:r>
            <a:r>
              <a:rPr lang="en-GB" sz="2000" b="1" dirty="0" err="1"/>
              <a:t>havuzwe</a:t>
            </a:r>
            <a:r>
              <a:rPr lang="en-GB" sz="2000" b="1" dirty="0"/>
              <a:t> </a:t>
            </a:r>
            <a:r>
              <a:rPr lang="en-GB" sz="2000" b="1" dirty="0" err="1"/>
              <a:t>inshuro</a:t>
            </a:r>
            <a:r>
              <a:rPr lang="en-GB" sz="2000" b="1" dirty="0"/>
              <a:t> 9 ko Imana </a:t>
            </a:r>
            <a:r>
              <a:rPr lang="en-GB" sz="2000" b="1" dirty="0" err="1"/>
              <a:t>yanangiye</a:t>
            </a:r>
            <a:r>
              <a:rPr lang="en-GB" sz="2000" b="1" dirty="0"/>
              <a:t> </a:t>
            </a:r>
            <a:r>
              <a:rPr lang="en-GB" sz="2000" b="1" dirty="0" err="1"/>
              <a:t>umutima</a:t>
            </a:r>
            <a:r>
              <a:rPr lang="en-GB" sz="2000" b="1" dirty="0"/>
              <a:t> </a:t>
            </a:r>
            <a:r>
              <a:rPr lang="en-GB" sz="2000" b="1" dirty="0" err="1"/>
              <a:t>wa</a:t>
            </a:r>
            <a:r>
              <a:rPr lang="en-GB" sz="2000" b="1" dirty="0"/>
              <a:t> </a:t>
            </a:r>
            <a:r>
              <a:rPr lang="en-GB" sz="2000" b="1" dirty="0" err="1"/>
              <a:t>Farawo</a:t>
            </a:r>
            <a:r>
              <a:rPr lang="en-GB" sz="2000" b="1" dirty="0"/>
              <a:t> </a:t>
            </a:r>
            <a:r>
              <a:rPr lang="en" sz="2000" b="1" dirty="0"/>
              <a:t>(Kuva 4:21; 7:3; 9:12; 10:1; 10:20; 10:27; 11:10; 14:4; 14:8), </a:t>
            </a:r>
            <a:r>
              <a:rPr lang="en" sz="2000" b="1" dirty="0" err="1"/>
              <a:t>naho</a:t>
            </a:r>
            <a:r>
              <a:rPr lang="en" sz="2000" b="1" dirty="0"/>
              <a:t> mu </a:t>
            </a:r>
            <a:r>
              <a:rPr lang="en" sz="2000" b="1" dirty="0" err="1"/>
              <a:t>zindi</a:t>
            </a:r>
            <a:r>
              <a:rPr lang="en" sz="2000" b="1" dirty="0"/>
              <a:t> </a:t>
            </a:r>
            <a:r>
              <a:rPr lang="en" sz="2000" b="1" dirty="0" err="1"/>
              <a:t>nshuro</a:t>
            </a:r>
            <a:r>
              <a:rPr lang="en" sz="2000" b="1" dirty="0"/>
              <a:t> </a:t>
            </a:r>
            <a:r>
              <a:rPr lang="en" sz="2000" b="1" dirty="0" err="1"/>
              <a:t>icyenda</a:t>
            </a:r>
            <a:r>
              <a:rPr lang="en" sz="2000" b="1" dirty="0"/>
              <a:t>, </a:t>
            </a:r>
            <a:r>
              <a:rPr lang="en" sz="2000" b="1" dirty="0" err="1"/>
              <a:t>havugwa</a:t>
            </a:r>
            <a:r>
              <a:rPr lang="en" sz="2000" b="1" dirty="0"/>
              <a:t> ko </a:t>
            </a:r>
            <a:r>
              <a:rPr lang="en" sz="2000" b="1" dirty="0" err="1"/>
              <a:t>Farawo</a:t>
            </a:r>
            <a:r>
              <a:rPr lang="en" sz="2000" b="1" dirty="0"/>
              <a:t> </a:t>
            </a:r>
            <a:r>
              <a:rPr lang="en" sz="2000" b="1" dirty="0" err="1"/>
              <a:t>ubwe</a:t>
            </a:r>
            <a:r>
              <a:rPr lang="en" sz="2000" b="1" dirty="0"/>
              <a:t> </a:t>
            </a:r>
            <a:r>
              <a:rPr lang="en" sz="2000" b="1" dirty="0" err="1"/>
              <a:t>yinangiye</a:t>
            </a:r>
            <a:r>
              <a:rPr lang="en" sz="2000" b="1" dirty="0"/>
              <a:t> </a:t>
            </a:r>
            <a:r>
              <a:rPr lang="en" sz="2000" b="1" dirty="0" err="1"/>
              <a:t>umutima</a:t>
            </a:r>
            <a:r>
              <a:rPr lang="en" sz="2000" b="1" dirty="0"/>
              <a:t> we (Kuva 7:13; 7:14; 7:22; 8:15; 8:19; 8:32; 9:7; 9:34; 9:35). </a:t>
            </a:r>
            <a:r>
              <a:rPr lang="en" sz="2000" b="1" dirty="0" err="1"/>
              <a:t>Mbega</a:t>
            </a:r>
            <a:r>
              <a:rPr lang="en" sz="2000" b="1" dirty="0"/>
              <a:t>! Ni </a:t>
            </a:r>
            <a:r>
              <a:rPr lang="en" sz="2000" b="1" dirty="0" err="1"/>
              <a:t>nde</a:t>
            </a:r>
            <a:r>
              <a:rPr lang="en" sz="2000" b="1" dirty="0"/>
              <a:t> </a:t>
            </a:r>
            <a:r>
              <a:rPr lang="en" sz="2000" b="1" dirty="0" err="1"/>
              <a:t>wanangiye</a:t>
            </a:r>
            <a:r>
              <a:rPr lang="en" sz="2000" b="1" dirty="0"/>
              <a:t> </a:t>
            </a:r>
            <a:r>
              <a:rPr lang="en" sz="2000" b="1" dirty="0" err="1"/>
              <a:t>umutima</a:t>
            </a:r>
            <a:r>
              <a:rPr lang="en" sz="2000" b="1" dirty="0"/>
              <a:t> </a:t>
            </a:r>
            <a:r>
              <a:rPr lang="en" sz="2000" b="1" dirty="0" err="1"/>
              <a:t>wa</a:t>
            </a:r>
            <a:r>
              <a:rPr lang="en" sz="2000" b="1" dirty="0"/>
              <a:t> </a:t>
            </a:r>
            <a:r>
              <a:rPr lang="en" sz="2000" b="1" dirty="0" err="1"/>
              <a:t>Farawo</a:t>
            </a:r>
            <a:r>
              <a:rPr lang="en" sz="2000" b="1" dirty="0"/>
              <a:t>?</a:t>
            </a:r>
          </a:p>
        </p:txBody>
      </p:sp>
      <p:pic>
        <p:nvPicPr>
          <p:cNvPr id="4" name="Imagen 3" descr="Imagen que contiene interior, tabla, vidrio, florero&#10;&#10;El contenido generado por IA puede ser incorrecto.">
            <a:extLst>
              <a:ext uri="{FF2B5EF4-FFF2-40B4-BE49-F238E27FC236}">
                <a16:creationId xmlns:a16="http://schemas.microsoft.com/office/drawing/2014/main" id="{84754893-A1C4-D832-7D95-B5D51462041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9702" y="1243860"/>
            <a:ext cx="1677445" cy="3000882"/>
          </a:xfrm>
          <a:prstGeom prst="rect">
            <a:avLst/>
          </a:prstGeom>
        </p:spPr>
      </p:pic>
      <p:pic>
        <p:nvPicPr>
          <p:cNvPr id="8" name="Imagen 7" descr="Mano de una persona&#10;&#10;El contenido generado por IA puede ser incorrecto.">
            <a:extLst>
              <a:ext uri="{FF2B5EF4-FFF2-40B4-BE49-F238E27FC236}">
                <a16:creationId xmlns:a16="http://schemas.microsoft.com/office/drawing/2014/main" id="{2D9491FC-5E42-BC6A-DB7D-53EAA52419A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674" y="1243860"/>
            <a:ext cx="1823687" cy="30008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3FCBB26-CAA5-75E2-1021-30D0BF91F38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6088" y="3863390"/>
            <a:ext cx="4165196" cy="29037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8A0003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1080797F-174A-A96C-FB89-2E3FA62FB560}"/>
              </a:ext>
            </a:extLst>
          </p:cNvPr>
          <p:cNvSpPr txBox="1"/>
          <p:nvPr/>
        </p:nvSpPr>
        <p:spPr>
          <a:xfrm>
            <a:off x="171640" y="4577426"/>
            <a:ext cx="752857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spc="-70" dirty="0" err="1"/>
              <a:t>Nyuma</a:t>
            </a:r>
            <a:r>
              <a:rPr lang="en-GB" sz="2000" b="1" spc="-70" dirty="0"/>
              <a:t> </a:t>
            </a:r>
            <a:r>
              <a:rPr lang="en-GB" sz="2000" b="1" spc="-70" dirty="0" err="1"/>
              <a:t>y’icyago</a:t>
            </a:r>
            <a:r>
              <a:rPr lang="en-GB" sz="2000" b="1" spc="-70" dirty="0"/>
              <a:t> </a:t>
            </a:r>
            <a:r>
              <a:rPr lang="en-GB" sz="2000" b="1" spc="-70" dirty="0" err="1"/>
              <a:t>cya</a:t>
            </a:r>
            <a:r>
              <a:rPr lang="en-GB" sz="2000" b="1" spc="-70" dirty="0"/>
              <a:t> </a:t>
            </a:r>
            <a:r>
              <a:rPr lang="en-GB" sz="2000" b="1" spc="-70" dirty="0" err="1"/>
              <a:t>gatandatu</a:t>
            </a:r>
            <a:r>
              <a:rPr lang="en-GB" sz="2000" b="1" spc="-70" dirty="0"/>
              <a:t>, Imana </a:t>
            </a:r>
            <a:r>
              <a:rPr lang="en-GB" sz="2000" b="1" spc="-70" dirty="0" err="1"/>
              <a:t>inangira</a:t>
            </a:r>
            <a:r>
              <a:rPr lang="en-GB" sz="2000" b="1" spc="-70" dirty="0"/>
              <a:t> </a:t>
            </a:r>
            <a:r>
              <a:rPr lang="en-GB" sz="2000" b="1" spc="-70" dirty="0" err="1"/>
              <a:t>umutima</a:t>
            </a:r>
            <a:r>
              <a:rPr lang="en-GB" sz="2000" b="1" spc="-70" dirty="0"/>
              <a:t> </a:t>
            </a:r>
            <a:r>
              <a:rPr lang="en-GB" sz="2000" b="1" spc="-70" dirty="0" err="1"/>
              <a:t>wa</a:t>
            </a:r>
            <a:r>
              <a:rPr lang="en-GB" sz="2000" b="1" spc="-70" dirty="0"/>
              <a:t> </a:t>
            </a:r>
            <a:r>
              <a:rPr lang="en-GB" sz="2000" b="1" spc="-70" dirty="0" err="1"/>
              <a:t>Farawo</a:t>
            </a:r>
            <a:r>
              <a:rPr lang="en-GB" sz="2000" b="1" spc="-70" dirty="0"/>
              <a:t> (Kuva 9:12). </a:t>
            </a:r>
            <a:r>
              <a:rPr lang="en-GB" sz="2000" b="1" spc="-70" dirty="0" err="1"/>
              <a:t>Bigaragara</a:t>
            </a:r>
            <a:r>
              <a:rPr lang="en-GB" sz="2000" b="1" spc="-70" dirty="0"/>
              <a:t> ko </a:t>
            </a:r>
            <a:r>
              <a:rPr lang="en-GB" sz="2000" b="1" spc="-70" dirty="0" err="1"/>
              <a:t>Farawo</a:t>
            </a:r>
            <a:r>
              <a:rPr lang="en-GB" sz="2000" b="1" spc="-70" dirty="0"/>
              <a:t> </a:t>
            </a:r>
            <a:r>
              <a:rPr lang="en-GB" sz="2000" b="1" spc="-70" dirty="0" err="1"/>
              <a:t>yari</a:t>
            </a:r>
            <a:r>
              <a:rPr lang="en-GB" sz="2000" b="1" spc="-70" dirty="0"/>
              <a:t> </a:t>
            </a:r>
            <a:r>
              <a:rPr lang="en-GB" sz="2000" b="1" spc="-70" dirty="0" err="1"/>
              <a:t>yararenze</a:t>
            </a:r>
            <a:r>
              <a:rPr lang="en-GB" sz="2000" b="1" spc="-70" dirty="0"/>
              <a:t> </a:t>
            </a:r>
            <a:r>
              <a:rPr lang="en-GB" sz="2000" b="1" spc="-70" dirty="0" err="1"/>
              <a:t>nyirantarengwa</a:t>
            </a:r>
            <a:r>
              <a:rPr lang="en-GB" sz="2000" b="1" spc="-70" dirty="0"/>
              <a:t> </a:t>
            </a:r>
            <a:r>
              <a:rPr lang="en-GB" sz="2000" b="1" spc="-70" dirty="0" err="1"/>
              <a:t>yo</a:t>
            </a:r>
            <a:r>
              <a:rPr lang="en-GB" sz="2000" b="1" spc="-70" dirty="0"/>
              <a:t> </a:t>
            </a:r>
            <a:r>
              <a:rPr lang="en-GB" sz="2000" b="1" spc="-70" dirty="0" err="1"/>
              <a:t>kwihana</a:t>
            </a:r>
            <a:r>
              <a:rPr lang="en-GB" sz="2000" b="1" spc="-70" dirty="0"/>
              <a:t>. </a:t>
            </a:r>
            <a:r>
              <a:rPr lang="en-GB" sz="2000" b="1" spc="-70" dirty="0" err="1"/>
              <a:t>Nyamara</a:t>
            </a:r>
            <a:r>
              <a:rPr lang="en-GB" sz="2000" b="1" spc="-70" dirty="0"/>
              <a:t>, mu </a:t>
            </a:r>
            <a:r>
              <a:rPr lang="en-GB" sz="2000" b="1" spc="-70" dirty="0" err="1"/>
              <a:t>cyorezo</a:t>
            </a:r>
            <a:r>
              <a:rPr lang="en-GB" sz="2000" b="1" spc="-70" dirty="0"/>
              <a:t> </a:t>
            </a:r>
            <a:r>
              <a:rPr lang="en-GB" sz="2000" b="1" spc="-70" dirty="0" err="1"/>
              <a:t>cya</a:t>
            </a:r>
            <a:r>
              <a:rPr lang="en-GB" sz="2000" b="1" spc="-70" dirty="0"/>
              <a:t> </a:t>
            </a:r>
            <a:r>
              <a:rPr lang="en-GB" sz="2000" b="1" spc="-70" dirty="0" err="1"/>
              <a:t>karindwi</a:t>
            </a:r>
            <a:r>
              <a:rPr lang="en-GB" sz="2000" b="1" spc="-70" dirty="0"/>
              <a:t>, </a:t>
            </a:r>
            <a:r>
              <a:rPr lang="en-GB" sz="2000" b="1" spc="-70" dirty="0" err="1"/>
              <a:t>yahawe</a:t>
            </a:r>
            <a:r>
              <a:rPr lang="en-GB" sz="2000" b="1" spc="-70" dirty="0"/>
              <a:t> </a:t>
            </a:r>
            <a:r>
              <a:rPr lang="en-GB" sz="2000" b="1" spc="-70" dirty="0" err="1"/>
              <a:t>andi</a:t>
            </a:r>
            <a:r>
              <a:rPr lang="en-GB" sz="2000" b="1" spc="-70" dirty="0"/>
              <a:t> </a:t>
            </a:r>
            <a:r>
              <a:rPr lang="en-GB" sz="2000" b="1" spc="-70" dirty="0" err="1"/>
              <a:t>mahirwe</a:t>
            </a:r>
            <a:r>
              <a:rPr lang="en-GB" sz="2000" b="1" spc="-70" dirty="0"/>
              <a:t>, </a:t>
            </a:r>
            <a:r>
              <a:rPr lang="en-GB" sz="2000" b="1" spc="-70" dirty="0" err="1"/>
              <a:t>ariko</a:t>
            </a:r>
            <a:r>
              <a:rPr lang="en-GB" sz="2000" b="1" spc="-70" dirty="0"/>
              <a:t> </a:t>
            </a:r>
            <a:r>
              <a:rPr lang="en-GB" sz="2000" b="1" spc="-70" dirty="0" err="1"/>
              <a:t>yongeye</a:t>
            </a:r>
            <a:r>
              <a:rPr lang="en-GB" sz="2000" b="1" spc="-70" dirty="0"/>
              <a:t> </a:t>
            </a:r>
            <a:r>
              <a:rPr lang="en-GB" sz="2000" b="1" spc="-70" dirty="0" err="1"/>
              <a:t>kunangira</a:t>
            </a:r>
            <a:r>
              <a:rPr lang="en-GB" sz="2000" b="1" spc="-70" dirty="0"/>
              <a:t> </a:t>
            </a:r>
            <a:r>
              <a:rPr lang="en-GB" sz="2000" b="1" spc="-70" dirty="0" err="1"/>
              <a:t>umutima</a:t>
            </a:r>
            <a:r>
              <a:rPr lang="en-GB" sz="2000" b="1" spc="-70" dirty="0"/>
              <a:t> we </a:t>
            </a:r>
            <a:r>
              <a:rPr lang="en" sz="2000" b="1" spc="-70" dirty="0"/>
              <a:t>(Kuva 9:34–35 ).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FE1A211-6E64-AD53-8617-376EB90FDA88}"/>
              </a:ext>
            </a:extLst>
          </p:cNvPr>
          <p:cNvSpPr txBox="1"/>
          <p:nvPr/>
        </p:nvSpPr>
        <p:spPr>
          <a:xfrm>
            <a:off x="3676852" y="2623931"/>
            <a:ext cx="844135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dirty="0" err="1"/>
              <a:t>Nyuma</a:t>
            </a:r>
            <a:r>
              <a:rPr lang="en-GB" sz="2000" b="1" dirty="0"/>
              <a:t> </a:t>
            </a:r>
            <a:r>
              <a:rPr lang="en-GB" sz="2000" b="1" dirty="0" err="1"/>
              <a:t>y’ibyago</a:t>
            </a:r>
            <a:r>
              <a:rPr lang="en-GB" sz="2000" b="1" dirty="0"/>
              <a:t> </a:t>
            </a:r>
            <a:r>
              <a:rPr lang="en-GB" sz="2000" b="1" dirty="0" err="1"/>
              <a:t>bitanu</a:t>
            </a:r>
            <a:r>
              <a:rPr lang="en-GB" sz="2000" b="1" dirty="0"/>
              <a:t> </a:t>
            </a:r>
            <a:r>
              <a:rPr lang="en-GB" sz="2000" b="1" dirty="0" err="1"/>
              <a:t>bibanza</a:t>
            </a:r>
            <a:r>
              <a:rPr lang="en-GB" sz="2000" b="1" dirty="0"/>
              <a:t>, </a:t>
            </a:r>
            <a:r>
              <a:rPr lang="en-GB" sz="2000" b="1" dirty="0" err="1"/>
              <a:t>havuzwe</a:t>
            </a:r>
            <a:r>
              <a:rPr lang="en-GB" sz="2000" b="1" dirty="0"/>
              <a:t> mu </a:t>
            </a:r>
            <a:r>
              <a:rPr lang="en-GB" sz="2000" b="1" dirty="0" err="1"/>
              <a:t>buryo</a:t>
            </a:r>
            <a:r>
              <a:rPr lang="en-GB" sz="2000" b="1" dirty="0"/>
              <a:t> </a:t>
            </a:r>
            <a:r>
              <a:rPr lang="en-GB" sz="2000" b="1" dirty="0" err="1"/>
              <a:t>bweruye</a:t>
            </a:r>
            <a:r>
              <a:rPr lang="en-GB" sz="2000" b="1" dirty="0"/>
              <a:t> ko </a:t>
            </a:r>
            <a:r>
              <a:rPr lang="en-GB" sz="2000" b="1" dirty="0" err="1"/>
              <a:t>Farawo</a:t>
            </a:r>
            <a:r>
              <a:rPr lang="en-GB" sz="2000" b="1" dirty="0"/>
              <a:t> </a:t>
            </a:r>
            <a:r>
              <a:rPr lang="en-GB" sz="2000" b="1" dirty="0" err="1"/>
              <a:t>yinangiye</a:t>
            </a:r>
            <a:r>
              <a:rPr lang="en-GB" sz="2000" b="1" dirty="0"/>
              <a:t> </a:t>
            </a:r>
            <a:r>
              <a:rPr lang="en-GB" sz="2000" b="1" dirty="0" err="1"/>
              <a:t>umutima</a:t>
            </a:r>
            <a:r>
              <a:rPr lang="en-GB" sz="2000" b="1" dirty="0"/>
              <a:t> we. Ni </a:t>
            </a:r>
            <a:r>
              <a:rPr lang="en-GB" sz="2000" b="1" dirty="0" err="1"/>
              <a:t>ukuvuga</a:t>
            </a:r>
            <a:r>
              <a:rPr lang="en-GB" sz="2000" b="1" dirty="0"/>
              <a:t> ko </a:t>
            </a:r>
            <a:r>
              <a:rPr lang="en-GB" sz="2000" b="1" dirty="0" err="1"/>
              <a:t>yanze</a:t>
            </a:r>
            <a:r>
              <a:rPr lang="en-GB" sz="2000" b="1" dirty="0"/>
              <a:t> </a:t>
            </a:r>
            <a:r>
              <a:rPr lang="en-GB" sz="2000" b="1" dirty="0" err="1"/>
              <a:t>kumvira</a:t>
            </a:r>
            <a:r>
              <a:rPr lang="en-GB" sz="2000" b="1" dirty="0"/>
              <a:t> </a:t>
            </a:r>
            <a:r>
              <a:rPr lang="en-GB" sz="2000" b="1" dirty="0" err="1"/>
              <a:t>irarika</a:t>
            </a:r>
            <a:r>
              <a:rPr lang="en-GB" sz="2000" b="1" dirty="0"/>
              <a:t> rya </a:t>
            </a:r>
            <a:r>
              <a:rPr lang="en-GB" sz="2000" b="1" dirty="0" err="1"/>
              <a:t>Mwuka</a:t>
            </a:r>
            <a:r>
              <a:rPr lang="en-GB" sz="2000" b="1" dirty="0"/>
              <a:t> Wera </a:t>
            </a:r>
            <a:r>
              <a:rPr lang="en-GB" sz="2000" b="1" dirty="0" err="1"/>
              <a:t>ryo</a:t>
            </a:r>
            <a:r>
              <a:rPr lang="en-GB" sz="2000" b="1" dirty="0"/>
              <a:t> </a:t>
            </a:r>
            <a:r>
              <a:rPr lang="en-GB" sz="2000" b="1" dirty="0" err="1"/>
              <a:t>kurekura</a:t>
            </a:r>
            <a:r>
              <a:rPr lang="en-GB" sz="2000" b="1" dirty="0"/>
              <a:t> </a:t>
            </a:r>
            <a:r>
              <a:rPr lang="en-GB" sz="2000" b="1" dirty="0" err="1"/>
              <a:t>Isirayeli</a:t>
            </a:r>
            <a:r>
              <a:rPr lang="en" sz="2000" b="1" dirty="0"/>
              <a:t>.</a:t>
            </a:r>
          </a:p>
        </p:txBody>
      </p:sp>
      <p:grpSp>
        <p:nvGrpSpPr>
          <p:cNvPr id="19" name="Grupo 18">
            <a:extLst>
              <a:ext uri="{FF2B5EF4-FFF2-40B4-BE49-F238E27FC236}">
                <a16:creationId xmlns:a16="http://schemas.microsoft.com/office/drawing/2014/main" id="{64C8EB67-F939-2EA0-8396-0473C4BC0E98}"/>
              </a:ext>
            </a:extLst>
          </p:cNvPr>
          <p:cNvGrpSpPr/>
          <p:nvPr/>
        </p:nvGrpSpPr>
        <p:grpSpPr>
          <a:xfrm>
            <a:off x="3429443" y="3628713"/>
            <a:ext cx="4203394" cy="914411"/>
            <a:chOff x="3496818" y="3628713"/>
            <a:chExt cx="4203394" cy="914411"/>
          </a:xfrm>
        </p:grpSpPr>
        <p:pic>
          <p:nvPicPr>
            <p:cNvPr id="16" name="Imagen 15" descr="Imagen que contiene muñeca, juguete, mujer, hombre&#10;&#10;El contenido generado por IA puede ser incorrecto.">
              <a:extLst>
                <a:ext uri="{FF2B5EF4-FFF2-40B4-BE49-F238E27FC236}">
                  <a16:creationId xmlns:a16="http://schemas.microsoft.com/office/drawing/2014/main" id="{DEFDE8BC-C98E-5D42-A38A-C91B289773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496818" y="3698232"/>
              <a:ext cx="4203394" cy="76789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8" name="Imagen 17" descr="Ave de color blanco&#10;&#10;El contenido generado por IA puede ser incorrecto.">
              <a:extLst>
                <a:ext uri="{FF2B5EF4-FFF2-40B4-BE49-F238E27FC236}">
                  <a16:creationId xmlns:a16="http://schemas.microsoft.com/office/drawing/2014/main" id="{9E10AB2E-0C05-D525-714C-5B6D58D89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02030" y="3628713"/>
              <a:ext cx="1288243" cy="914411"/>
            </a:xfrm>
            <a:prstGeom prst="rect">
              <a:avLst/>
            </a:prstGeom>
          </p:spPr>
        </p:pic>
      </p:grpSp>
      <p:sp>
        <p:nvSpPr>
          <p:cNvPr id="7" name="CuadroTexto 6">
            <a:extLst>
              <a:ext uri="{FF2B5EF4-FFF2-40B4-BE49-F238E27FC236}">
                <a16:creationId xmlns:a16="http://schemas.microsoft.com/office/drawing/2014/main" id="{587D80DF-4D40-3B87-4B33-7A8CBDC75DC3}"/>
              </a:ext>
            </a:extLst>
          </p:cNvPr>
          <p:cNvSpPr txBox="1"/>
          <p:nvPr/>
        </p:nvSpPr>
        <p:spPr>
          <a:xfrm>
            <a:off x="171640" y="5912865"/>
            <a:ext cx="752857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dirty="0"/>
              <a:t>Kuva </a:t>
            </a:r>
            <a:r>
              <a:rPr lang="en-GB" sz="2000" b="1" dirty="0" err="1"/>
              <a:t>icyo</a:t>
            </a:r>
            <a:r>
              <a:rPr lang="en-GB" sz="2000" b="1" dirty="0"/>
              <a:t> </a:t>
            </a:r>
            <a:r>
              <a:rPr lang="en-GB" sz="2000" b="1" dirty="0" err="1"/>
              <a:t>gihe</a:t>
            </a:r>
            <a:r>
              <a:rPr lang="en-GB" sz="2000" b="1" dirty="0"/>
              <a:t>, </a:t>
            </a:r>
            <a:r>
              <a:rPr lang="en-GB" sz="2000" b="1" dirty="0" err="1"/>
              <a:t>iherezo</a:t>
            </a:r>
            <a:r>
              <a:rPr lang="en-GB" sz="2000" b="1" dirty="0"/>
              <a:t> rye </a:t>
            </a:r>
            <a:r>
              <a:rPr lang="en-GB" sz="2000" b="1" dirty="0" err="1"/>
              <a:t>ryashyizweho</a:t>
            </a:r>
            <a:r>
              <a:rPr lang="en-GB" sz="2000" b="1" dirty="0"/>
              <a:t> </a:t>
            </a:r>
            <a:r>
              <a:rPr lang="en-GB" sz="2000" b="1" dirty="0" err="1"/>
              <a:t>ikimenyetso</a:t>
            </a:r>
            <a:r>
              <a:rPr lang="en-GB" sz="2000" b="1" dirty="0"/>
              <a:t>. Imana </a:t>
            </a:r>
            <a:r>
              <a:rPr lang="en-GB" sz="2000" b="1" dirty="0" err="1"/>
              <a:t>yanangiye</a:t>
            </a:r>
            <a:r>
              <a:rPr lang="en-GB" sz="2000" b="1" dirty="0"/>
              <a:t> </a:t>
            </a:r>
            <a:r>
              <a:rPr lang="en-GB" sz="2000" b="1" dirty="0" err="1"/>
              <a:t>umutima</a:t>
            </a:r>
            <a:r>
              <a:rPr lang="en-GB" sz="2000" b="1" dirty="0"/>
              <a:t> </a:t>
            </a:r>
            <a:r>
              <a:rPr lang="en-GB" sz="2000" b="1" dirty="0" err="1"/>
              <a:t>wa</a:t>
            </a:r>
            <a:r>
              <a:rPr lang="en-GB" sz="2000" b="1" dirty="0"/>
              <a:t> </a:t>
            </a:r>
            <a:r>
              <a:rPr lang="en-GB" sz="2000" b="1" dirty="0" err="1"/>
              <a:t>Farawo</a:t>
            </a:r>
            <a:r>
              <a:rPr lang="en-GB" sz="2000" b="1" dirty="0"/>
              <a:t> </a:t>
            </a:r>
            <a:r>
              <a:rPr lang="en-GB" sz="2000" b="1" dirty="0" err="1"/>
              <a:t>kuko</a:t>
            </a:r>
            <a:r>
              <a:rPr lang="en-GB" sz="2000" b="1" dirty="0"/>
              <a:t> </a:t>
            </a:r>
            <a:r>
              <a:rPr lang="en-GB" sz="2000" b="1" dirty="0" err="1"/>
              <a:t>yari</a:t>
            </a:r>
            <a:r>
              <a:rPr lang="en-GB" sz="2000" b="1" dirty="0"/>
              <a:t> </a:t>
            </a:r>
            <a:r>
              <a:rPr lang="en-GB" sz="2000" b="1" dirty="0" err="1"/>
              <a:t>yariyemeje</a:t>
            </a:r>
            <a:r>
              <a:rPr lang="en-GB" sz="2000" b="1" dirty="0"/>
              <a:t> </a:t>
            </a:r>
            <a:r>
              <a:rPr lang="en-GB" sz="2000" b="1" dirty="0" err="1"/>
              <a:t>ashimikiriye</a:t>
            </a:r>
            <a:r>
              <a:rPr lang="en-GB" sz="2000" b="1" dirty="0"/>
              <a:t> </a:t>
            </a:r>
            <a:r>
              <a:rPr lang="en-GB" sz="2000" b="1" dirty="0" err="1"/>
              <a:t>kutihana</a:t>
            </a:r>
            <a:r>
              <a:rPr lang="en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4416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14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648954-9D07-68FA-50A4-B6CB4B2810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0E68AFB-7452-E282-0EFE-15C2B4C23C18}"/>
              </a:ext>
            </a:extLst>
          </p:cNvPr>
          <p:cNvSpPr txBox="1"/>
          <p:nvPr/>
        </p:nvSpPr>
        <p:spPr>
          <a:xfrm>
            <a:off x="798898" y="1404840"/>
            <a:ext cx="10818795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800" b="1" dirty="0">
                <a:latin typeface="Constantia" panose="02030602050306030303" pitchFamily="18" charset="0"/>
              </a:rPr>
              <a:t>“</a:t>
            </a:r>
            <a:r>
              <a:rPr lang="en-US" sz="2800" b="1" dirty="0">
                <a:latin typeface="Constantia" panose="02030602050306030303" pitchFamily="18" charset="0"/>
              </a:rPr>
              <a:t>Kuri buri </a:t>
            </a:r>
            <a:r>
              <a:rPr lang="en-US" sz="2800" b="1" dirty="0" err="1">
                <a:latin typeface="Constantia" panose="02030602050306030303" pitchFamily="18" charset="0"/>
              </a:rPr>
              <a:t>nshuro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umucyo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wangwaga</a:t>
            </a:r>
            <a:r>
              <a:rPr lang="en-US" sz="2800" b="1" dirty="0">
                <a:latin typeface="Constantia" panose="02030602050306030303" pitchFamily="18" charset="0"/>
              </a:rPr>
              <a:t>, </a:t>
            </a:r>
            <a:r>
              <a:rPr lang="en-US" sz="2800" b="1" dirty="0" err="1">
                <a:latin typeface="Constantia" panose="02030602050306030303" pitchFamily="18" charset="0"/>
              </a:rPr>
              <a:t>Uwiteka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yarushagaho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kwekana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cyane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imbaraga</a:t>
            </a:r>
            <a:r>
              <a:rPr lang="en-US" sz="2800" b="1" dirty="0">
                <a:latin typeface="Constantia" panose="02030602050306030303" pitchFamily="18" charset="0"/>
              </a:rPr>
              <a:t> Ze; </a:t>
            </a:r>
            <a:r>
              <a:rPr lang="en-US" sz="2800" b="1" dirty="0" err="1">
                <a:latin typeface="Constantia" panose="02030602050306030303" pitchFamily="18" charset="0"/>
              </a:rPr>
              <a:t>nyamara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ukutumvira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k’umwami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kwarushagaho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kwiyongera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uko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ibihamya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bishya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by’imbaraga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n’icyubahiro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by’Imana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yo</a:t>
            </a:r>
            <a:r>
              <a:rPr lang="en-US" sz="2800" b="1" dirty="0">
                <a:latin typeface="Constantia" panose="02030602050306030303" pitchFamily="18" charset="0"/>
              </a:rPr>
              <a:t> mu </a:t>
            </a:r>
            <a:r>
              <a:rPr lang="en-US" sz="2800" b="1" dirty="0" err="1">
                <a:latin typeface="Constantia" panose="02030602050306030303" pitchFamily="18" charset="0"/>
              </a:rPr>
              <a:t>Ijuru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byarushagaho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kwigaragaza</a:t>
            </a:r>
            <a:r>
              <a:rPr lang="en-US" sz="2800" b="1" dirty="0">
                <a:latin typeface="Constantia" panose="02030602050306030303" pitchFamily="18" charset="0"/>
              </a:rPr>
              <a:t>, </a:t>
            </a:r>
            <a:r>
              <a:rPr lang="en-US" sz="2800" b="1" dirty="0" err="1">
                <a:latin typeface="Constantia" panose="02030602050306030303" pitchFamily="18" charset="0"/>
              </a:rPr>
              <a:t>kugeza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ubwo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umwambi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uheruka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w’imbabazi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wari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ukuwe</a:t>
            </a:r>
            <a:r>
              <a:rPr lang="en-US" sz="2800" b="1" dirty="0">
                <a:latin typeface="Constantia" panose="02030602050306030303" pitchFamily="18" charset="0"/>
              </a:rPr>
              <a:t> mu </a:t>
            </a:r>
            <a:r>
              <a:rPr lang="en-US" sz="2800" b="1" dirty="0" err="1">
                <a:latin typeface="Constantia" panose="02030602050306030303" pitchFamily="18" charset="0"/>
              </a:rPr>
              <a:t>mutana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w’Imana</a:t>
            </a:r>
            <a:r>
              <a:rPr lang="en-US" sz="2800" b="1" dirty="0">
                <a:latin typeface="Constantia" panose="02030602050306030303" pitchFamily="18" charset="0"/>
              </a:rPr>
              <a:t>. Uko </a:t>
            </a:r>
            <a:r>
              <a:rPr lang="en-US" sz="2800" b="1" dirty="0" err="1">
                <a:latin typeface="Constantia" panose="02030602050306030303" pitchFamily="18" charset="0"/>
              </a:rPr>
              <a:t>ni</a:t>
            </a:r>
            <a:r>
              <a:rPr lang="en-US" sz="2800" b="1" dirty="0">
                <a:latin typeface="Constantia" panose="02030602050306030303" pitchFamily="18" charset="0"/>
              </a:rPr>
              <a:t> ko bene </a:t>
            </a:r>
            <a:r>
              <a:rPr lang="en-US" sz="2800" b="1" dirty="0" err="1">
                <a:latin typeface="Constantia" panose="02030602050306030303" pitchFamily="18" charset="0"/>
              </a:rPr>
              <a:t>uwo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muntu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yabaga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yinangiye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kubera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gushimikira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kutumvira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kwe</a:t>
            </a:r>
            <a:r>
              <a:rPr lang="en-US" sz="2800" b="1" dirty="0">
                <a:latin typeface="Constantia" panose="02030602050306030303" pitchFamily="18" charset="0"/>
              </a:rPr>
              <a:t>. </a:t>
            </a:r>
            <a:r>
              <a:rPr lang="en-US" sz="2800" b="1" dirty="0" err="1">
                <a:latin typeface="Constantia" panose="02030602050306030303" pitchFamily="18" charset="0"/>
              </a:rPr>
              <a:t>Farawo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yabibye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kutagonda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ijosi</a:t>
            </a:r>
            <a:r>
              <a:rPr lang="en-US" sz="2800" b="1" dirty="0">
                <a:latin typeface="Constantia" panose="02030602050306030303" pitchFamily="18" charset="0"/>
              </a:rPr>
              <a:t>, maze aba </a:t>
            </a:r>
            <a:r>
              <a:rPr lang="en-US" sz="2800" b="1" dirty="0" err="1">
                <a:latin typeface="Constantia" panose="02030602050306030303" pitchFamily="18" charset="0"/>
              </a:rPr>
              <a:t>ari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byo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asarura</a:t>
            </a:r>
            <a:r>
              <a:rPr lang="en-US" sz="2800" b="1" dirty="0">
                <a:latin typeface="Constantia" panose="02030602050306030303" pitchFamily="18" charset="0"/>
              </a:rPr>
              <a:t> muri </a:t>
            </a:r>
            <a:r>
              <a:rPr lang="en-US" sz="2800" b="1" dirty="0" err="1">
                <a:latin typeface="Constantia" panose="02030602050306030303" pitchFamily="18" charset="0"/>
              </a:rPr>
              <a:t>iyo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mico</a:t>
            </a:r>
            <a:r>
              <a:rPr lang="en-US" sz="2800" b="1" dirty="0">
                <a:latin typeface="Constantia" panose="02030602050306030303" pitchFamily="18" charset="0"/>
              </a:rPr>
              <a:t> ye. </a:t>
            </a:r>
            <a:r>
              <a:rPr lang="en-US" sz="2800" b="1" dirty="0" err="1">
                <a:latin typeface="Constantia" panose="02030602050306030303" pitchFamily="18" charset="0"/>
              </a:rPr>
              <a:t>Nta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kindi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Uwiteka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yashoboraga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gukora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kugira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ngo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amwemeze</a:t>
            </a:r>
            <a:r>
              <a:rPr lang="en-US" sz="2800" b="1" dirty="0">
                <a:latin typeface="Constantia" panose="02030602050306030303" pitchFamily="18" charset="0"/>
              </a:rPr>
              <a:t>, </a:t>
            </a:r>
            <a:r>
              <a:rPr lang="en-US" sz="2800" b="1" dirty="0" err="1">
                <a:latin typeface="Constantia" panose="02030602050306030303" pitchFamily="18" charset="0"/>
              </a:rPr>
              <a:t>kuko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yari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yariboheye</a:t>
            </a:r>
            <a:r>
              <a:rPr lang="en-US" sz="2800" b="1" dirty="0">
                <a:latin typeface="Constantia" panose="02030602050306030303" pitchFamily="18" charset="0"/>
              </a:rPr>
              <a:t> mu </a:t>
            </a:r>
            <a:r>
              <a:rPr lang="en-US" sz="2800" b="1" dirty="0" err="1">
                <a:latin typeface="Constantia" panose="02030602050306030303" pitchFamily="18" charset="0"/>
              </a:rPr>
              <a:t>kutumvira</a:t>
            </a:r>
            <a:r>
              <a:rPr lang="en-US" sz="2800" b="1" dirty="0">
                <a:latin typeface="Constantia" panose="02030602050306030303" pitchFamily="18" charset="0"/>
              </a:rPr>
              <a:t> no </a:t>
            </a:r>
            <a:r>
              <a:rPr lang="en-US" sz="2800" b="1" dirty="0" err="1">
                <a:latin typeface="Constantia" panose="02030602050306030303" pitchFamily="18" charset="0"/>
              </a:rPr>
              <a:t>kwinuba</a:t>
            </a:r>
            <a:r>
              <a:rPr lang="en-US" sz="2800" b="1" dirty="0">
                <a:latin typeface="Constantia" panose="02030602050306030303" pitchFamily="18" charset="0"/>
              </a:rPr>
              <a:t>, </a:t>
            </a:r>
            <a:r>
              <a:rPr lang="en-US" sz="2800" b="1" dirty="0" err="1">
                <a:latin typeface="Constantia" panose="02030602050306030303" pitchFamily="18" charset="0"/>
              </a:rPr>
              <a:t>byatumye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Umwuka</a:t>
            </a:r>
            <a:r>
              <a:rPr lang="en-US" sz="2800" b="1" dirty="0">
                <a:latin typeface="Constantia" panose="02030602050306030303" pitchFamily="18" charset="0"/>
              </a:rPr>
              <a:t> Wera </a:t>
            </a:r>
            <a:r>
              <a:rPr lang="en-US" sz="2800" b="1" dirty="0" err="1">
                <a:latin typeface="Constantia" panose="02030602050306030303" pitchFamily="18" charset="0"/>
              </a:rPr>
              <a:t>adashoboraga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kugera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ku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mutima</a:t>
            </a:r>
            <a:r>
              <a:rPr lang="en-US" sz="2800" b="1" dirty="0">
                <a:latin typeface="Constantia" panose="02030602050306030303" pitchFamily="18" charset="0"/>
              </a:rPr>
              <a:t> we. </a:t>
            </a:r>
            <a:r>
              <a:rPr lang="en-US" sz="2800" b="1" dirty="0" err="1">
                <a:latin typeface="Constantia" panose="02030602050306030303" pitchFamily="18" charset="0"/>
              </a:rPr>
              <a:t>Farawo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yarekewe</a:t>
            </a:r>
            <a:r>
              <a:rPr lang="en-US" sz="2800" b="1" dirty="0">
                <a:latin typeface="Constantia" panose="02030602050306030303" pitchFamily="18" charset="0"/>
              </a:rPr>
              <a:t> mu </a:t>
            </a:r>
            <a:r>
              <a:rPr lang="en-US" sz="2800" b="1" dirty="0" err="1">
                <a:latin typeface="Constantia" panose="02030602050306030303" pitchFamily="18" charset="0"/>
              </a:rPr>
              <a:t>kutizera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kwe</a:t>
            </a:r>
            <a:r>
              <a:rPr lang="en-US" sz="2800" b="1" dirty="0">
                <a:latin typeface="Constantia" panose="02030602050306030303" pitchFamily="18" charset="0"/>
              </a:rPr>
              <a:t> no </a:t>
            </a:r>
            <a:r>
              <a:rPr lang="en-US" sz="2800" b="1" dirty="0" err="1">
                <a:latin typeface="Constantia" panose="02030602050306030303" pitchFamily="18" charset="0"/>
              </a:rPr>
              <a:t>kunangira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umutima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kwe</a:t>
            </a:r>
            <a:r>
              <a:rPr lang="en" sz="2800" b="1" dirty="0">
                <a:latin typeface="Constantia" panose="02030602050306030303" pitchFamily="18" charset="0"/>
              </a:rPr>
              <a:t>.”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1AE1EA3-C854-4738-445B-9DEB6A485FB8}"/>
              </a:ext>
            </a:extLst>
          </p:cNvPr>
          <p:cNvSpPr txBox="1"/>
          <p:nvPr/>
        </p:nvSpPr>
        <p:spPr>
          <a:xfrm>
            <a:off x="780089" y="530180"/>
            <a:ext cx="8250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" b="1" dirty="0"/>
              <a:t>E.G. White,  </a:t>
            </a:r>
            <a:r>
              <a:rPr lang="en" b="1" i="1" noProof="0" dirty="0"/>
              <a:t>The Review and Herald </a:t>
            </a:r>
            <a:r>
              <a:rPr lang="en" b="1" noProof="0" dirty="0"/>
              <a:t>(</a:t>
            </a:r>
            <a:r>
              <a:rPr lang="en" b="1" noProof="0" dirty="0" err="1"/>
              <a:t>Urwibutso</a:t>
            </a:r>
            <a:r>
              <a:rPr lang="en" b="1" noProof="0" dirty="0"/>
              <a:t> </a:t>
            </a:r>
            <a:r>
              <a:rPr lang="en" b="1" noProof="0" dirty="0" err="1"/>
              <a:t>n’Integuza</a:t>
            </a:r>
            <a:r>
              <a:rPr lang="en" b="1" noProof="0" dirty="0"/>
              <a:t>)</a:t>
            </a:r>
            <a:r>
              <a:rPr lang="en" b="1" dirty="0"/>
              <a:t>, February 17, 1891</a:t>
            </a:r>
          </a:p>
        </p:txBody>
      </p:sp>
    </p:spTree>
    <p:extLst>
      <p:ext uri="{BB962C8B-B14F-4D97-AF65-F5344CB8AC3E}">
        <p14:creationId xmlns:p14="http://schemas.microsoft.com/office/powerpoint/2010/main" val="343221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B20BA9-1DFE-768A-8ED1-97BD54F759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462C098-87EF-3D43-0109-CB53CF601837}"/>
              </a:ext>
            </a:extLst>
          </p:cNvPr>
          <p:cNvSpPr txBox="1"/>
          <p:nvPr/>
        </p:nvSpPr>
        <p:spPr>
          <a:xfrm>
            <a:off x="3433320" y="2900515"/>
            <a:ext cx="5356718" cy="1138867"/>
          </a:xfrm>
          <a:prstGeom prst="rect">
            <a:avLst/>
          </a:prstGeom>
          <a:noFill/>
          <a:effectLst>
            <a:outerShdw blurRad="50800" dist="152400" dir="13500000" algn="br" rotWithShape="0">
              <a:srgbClr val="1DB4FF">
                <a:alpha val="40000"/>
              </a:srgbClr>
            </a:outerShdw>
          </a:effectLst>
        </p:spPr>
        <p:txBody>
          <a:bodyPr wrap="square">
            <a:prstTxWarp prst="textWave2">
              <a:avLst>
                <a:gd name="adj1" fmla="val 13321"/>
                <a:gd name="adj2" fmla="val 0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 prst="convex"/>
              <a:contourClr>
                <a:schemeClr val="accent2">
                  <a:lumMod val="50000"/>
                </a:schemeClr>
              </a:contourClr>
            </a:sp3d>
          </a:bodyPr>
          <a:lstStyle/>
          <a:p>
            <a:pPr algn="ctr"/>
            <a:r>
              <a:rPr lang="en" sz="6000" b="1" dirty="0">
                <a:ln/>
                <a:solidFill>
                  <a:srgbClr val="006699"/>
                </a:solidFill>
                <a:effectLst>
                  <a:outerShdw blurRad="50800" dist="76200" dir="13500000" algn="br" rotWithShape="0">
                    <a:srgbClr val="004364">
                      <a:alpha val="40000"/>
                    </a:srgbClr>
                  </a:outerShdw>
                </a:effectLst>
              </a:rPr>
              <a:t>IBYAGO</a:t>
            </a:r>
          </a:p>
        </p:txBody>
      </p:sp>
      <p:pic>
        <p:nvPicPr>
          <p:cNvPr id="10" name="Imagen 9" descr="Imagen que contiene agua, tabla, parado, pareja&#10;&#10;El contenido generado por IA puede ser incorrecto.">
            <a:extLst>
              <a:ext uri="{FF2B5EF4-FFF2-40B4-BE49-F238E27FC236}">
                <a16:creationId xmlns:a16="http://schemas.microsoft.com/office/drawing/2014/main" id="{6DF10C50-14D6-EA3C-4B47-D1E458DEFDA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>
            <a:fillRect/>
          </a:stretch>
        </p:blipFill>
        <p:spPr>
          <a:xfrm>
            <a:off x="161192" y="182127"/>
            <a:ext cx="2434524" cy="6493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n 10" descr="Imagen que contiene agua, tabla, parado, pareja&#10;&#10;El contenido generado por IA puede ser incorrecto.">
            <a:extLst>
              <a:ext uri="{FF2B5EF4-FFF2-40B4-BE49-F238E27FC236}">
                <a16:creationId xmlns:a16="http://schemas.microsoft.com/office/drawing/2014/main" id="{B424D368-F74F-B140-5673-B4D7142C434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>
            <a:fillRect/>
          </a:stretch>
        </p:blipFill>
        <p:spPr>
          <a:xfrm>
            <a:off x="9438969" y="182127"/>
            <a:ext cx="2591840" cy="6493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38324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B0755492-204D-1C05-ADBD-79B73F183B8D}"/>
              </a:ext>
            </a:extLst>
          </p:cNvPr>
          <p:cNvSpPr txBox="1"/>
          <p:nvPr/>
        </p:nvSpPr>
        <p:spPr>
          <a:xfrm>
            <a:off x="690562" y="676186"/>
            <a:ext cx="10810875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sz="1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Uwiteka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aravuze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ngo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iki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ni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cyo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kizakumenyesha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 ko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ari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Uwiteka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: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dore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ngiye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gukubitisha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amazi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y’uruzi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inkoni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nitwaje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ahinduke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amaraso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.</a:t>
            </a:r>
            <a:r>
              <a:rPr lang="en" sz="1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(Kuva 7:17)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9132D8B-2616-0037-BF4D-5653E0A3534D}"/>
              </a:ext>
            </a:extLst>
          </p:cNvPr>
          <p:cNvSpPr txBox="1"/>
          <p:nvPr/>
        </p:nvSpPr>
        <p:spPr>
          <a:xfrm>
            <a:off x="1" y="-57750"/>
            <a:ext cx="121919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44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E9E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ICYAGO CYA MBERE (CYOROHEJE): AMARASO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19FE6557-F4DD-5E64-BA32-759560EAEA40}"/>
              </a:ext>
            </a:extLst>
          </p:cNvPr>
          <p:cNvSpPr txBox="1"/>
          <p:nvPr/>
        </p:nvSpPr>
        <p:spPr>
          <a:xfrm>
            <a:off x="395287" y="4229087"/>
            <a:ext cx="36814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Kuva 7:14–25</a:t>
            </a:r>
          </a:p>
        </p:txBody>
      </p:sp>
      <p:graphicFrame>
        <p:nvGraphicFramePr>
          <p:cNvPr id="13" name="Diagrama 12">
            <a:extLst>
              <a:ext uri="{FF2B5EF4-FFF2-40B4-BE49-F238E27FC236}">
                <a16:creationId xmlns:a16="http://schemas.microsoft.com/office/drawing/2014/main" id="{CC9BC21C-4F62-D018-51DC-C1F4EC9ECA1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01894176"/>
              </p:ext>
            </p:extLst>
          </p:nvPr>
        </p:nvGraphicFramePr>
        <p:xfrm>
          <a:off x="395287" y="1619250"/>
          <a:ext cx="2957513" cy="2354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5" name="Imagen 14" descr="Un grupo de personas junto a un cuerpo de agua junto a un caballo&#10;&#10;El contenido generado por IA puede ser incorrecto.">
            <a:extLst>
              <a:ext uri="{FF2B5EF4-FFF2-40B4-BE49-F238E27FC236}">
                <a16:creationId xmlns:a16="http://schemas.microsoft.com/office/drawing/2014/main" id="{5E31FE68-9DF5-C985-E372-5F873ADC950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0948" y="1580750"/>
            <a:ext cx="7476767" cy="4972050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8442964-3B70-F5C5-6321-7BC287B788F0}"/>
              </a:ext>
            </a:extLst>
          </p:cNvPr>
          <p:cNvSpPr txBox="1"/>
          <p:nvPr/>
        </p:nvSpPr>
        <p:spPr>
          <a:xfrm>
            <a:off x="244285" y="4629197"/>
            <a:ext cx="406008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GB" sz="2000" b="1" spc="-100" dirty="0">
                <a:solidFill>
                  <a:prstClr val="black"/>
                </a:solidFill>
              </a:rPr>
              <a:t>Nili, </a:t>
            </a:r>
            <a:r>
              <a:rPr lang="en-GB" sz="2000" b="1" spc="-100" dirty="0" err="1">
                <a:solidFill>
                  <a:prstClr val="black"/>
                </a:solidFill>
              </a:rPr>
              <a:t>cyane</a:t>
            </a:r>
            <a:r>
              <a:rPr lang="en-GB" sz="2000" b="1" spc="-100" dirty="0">
                <a:solidFill>
                  <a:prstClr val="black"/>
                </a:solidFill>
              </a:rPr>
              <a:t> </a:t>
            </a:r>
            <a:r>
              <a:rPr lang="en-GB" sz="2000" b="1" spc="-100" dirty="0" err="1">
                <a:solidFill>
                  <a:prstClr val="black"/>
                </a:solidFill>
              </a:rPr>
              <a:t>cyane</a:t>
            </a:r>
            <a:r>
              <a:rPr lang="en-GB" sz="2000" b="1" spc="-100" dirty="0">
                <a:solidFill>
                  <a:prstClr val="black"/>
                </a:solidFill>
              </a:rPr>
              <a:t> </a:t>
            </a:r>
            <a:r>
              <a:rPr lang="en-GB" sz="2000" b="1" spc="-100" dirty="0" err="1">
                <a:solidFill>
                  <a:prstClr val="black"/>
                </a:solidFill>
              </a:rPr>
              <a:t>iyo</a:t>
            </a:r>
            <a:r>
              <a:rPr lang="en-GB" sz="2000" b="1" spc="-100" dirty="0">
                <a:solidFill>
                  <a:prstClr val="black"/>
                </a:solidFill>
              </a:rPr>
              <a:t> </a:t>
            </a:r>
            <a:r>
              <a:rPr lang="en-GB" sz="2000" b="1" spc="-100" dirty="0" err="1">
                <a:solidFill>
                  <a:prstClr val="black"/>
                </a:solidFill>
              </a:rPr>
              <a:t>yabaga</a:t>
            </a:r>
            <a:r>
              <a:rPr lang="en-GB" sz="2000" b="1" spc="-100" dirty="0">
                <a:solidFill>
                  <a:prstClr val="black"/>
                </a:solidFill>
              </a:rPr>
              <a:t> </a:t>
            </a:r>
            <a:r>
              <a:rPr lang="en-GB" sz="2000" b="1" spc="-100" dirty="0" err="1">
                <a:solidFill>
                  <a:prstClr val="black"/>
                </a:solidFill>
              </a:rPr>
              <a:t>yagize</a:t>
            </a:r>
            <a:r>
              <a:rPr lang="en-GB" sz="2000" b="1" spc="-100" dirty="0">
                <a:solidFill>
                  <a:prstClr val="black"/>
                </a:solidFill>
              </a:rPr>
              <a:t> </a:t>
            </a:r>
            <a:r>
              <a:rPr lang="en-GB" sz="2000" b="1" spc="-100" dirty="0" err="1">
                <a:solidFill>
                  <a:prstClr val="black"/>
                </a:solidFill>
              </a:rPr>
              <a:t>imyuzure</a:t>
            </a:r>
            <a:r>
              <a:rPr lang="en-GB" sz="2000" b="1" spc="-100" dirty="0">
                <a:solidFill>
                  <a:prstClr val="black"/>
                </a:solidFill>
              </a:rPr>
              <a:t>, </a:t>
            </a:r>
            <a:r>
              <a:rPr lang="en-GB" sz="2000" b="1" spc="-100" dirty="0" err="1">
                <a:solidFill>
                  <a:prstClr val="black"/>
                </a:solidFill>
              </a:rPr>
              <a:t>yatangaga</a:t>
            </a:r>
            <a:r>
              <a:rPr lang="en-GB" sz="2000" b="1" spc="-100" dirty="0">
                <a:solidFill>
                  <a:prstClr val="black"/>
                </a:solidFill>
              </a:rPr>
              <a:t> </a:t>
            </a:r>
            <a:r>
              <a:rPr lang="en-GB" sz="2000" b="1" spc="-100" dirty="0" err="1">
                <a:solidFill>
                  <a:prstClr val="black"/>
                </a:solidFill>
              </a:rPr>
              <a:t>ubuzima</a:t>
            </a:r>
            <a:r>
              <a:rPr lang="en-GB" sz="2000" b="1" spc="-100" dirty="0">
                <a:solidFill>
                  <a:prstClr val="black"/>
                </a:solidFill>
              </a:rPr>
              <a:t> muri </a:t>
            </a:r>
            <a:r>
              <a:rPr lang="en-GB" sz="2000" b="1" spc="-100" dirty="0" err="1">
                <a:solidFill>
                  <a:prstClr val="black"/>
                </a:solidFill>
              </a:rPr>
              <a:t>Egiputa</a:t>
            </a:r>
            <a:r>
              <a:rPr lang="en-GB" sz="2000" b="1" spc="-100" dirty="0">
                <a:solidFill>
                  <a:prstClr val="black"/>
                </a:solidFill>
              </a:rPr>
              <a:t>. Ariko se </a:t>
            </a:r>
            <a:r>
              <a:rPr lang="en-GB" sz="2000" b="1" spc="-100" dirty="0" err="1">
                <a:solidFill>
                  <a:prstClr val="black"/>
                </a:solidFill>
              </a:rPr>
              <a:t>ni</a:t>
            </a:r>
            <a:r>
              <a:rPr lang="en-GB" sz="2000" b="1" spc="-100" dirty="0">
                <a:solidFill>
                  <a:prstClr val="black"/>
                </a:solidFill>
              </a:rPr>
              <a:t> </a:t>
            </a:r>
            <a:r>
              <a:rPr lang="en-GB" sz="2000" b="1" spc="-100" dirty="0" err="1">
                <a:solidFill>
                  <a:prstClr val="black"/>
                </a:solidFill>
              </a:rPr>
              <a:t>nde</a:t>
            </a:r>
            <a:r>
              <a:rPr lang="en-GB" sz="2000" b="1" spc="-100" dirty="0">
                <a:solidFill>
                  <a:prstClr val="black"/>
                </a:solidFill>
              </a:rPr>
              <a:t> </a:t>
            </a:r>
            <a:r>
              <a:rPr lang="en-GB" sz="2000" b="1" spc="-100" dirty="0" err="1">
                <a:solidFill>
                  <a:prstClr val="black"/>
                </a:solidFill>
              </a:rPr>
              <a:t>waremye</a:t>
            </a:r>
            <a:r>
              <a:rPr lang="en-GB" sz="2000" b="1" spc="-100" dirty="0">
                <a:solidFill>
                  <a:prstClr val="black"/>
                </a:solidFill>
              </a:rPr>
              <a:t> </a:t>
            </a:r>
            <a:r>
              <a:rPr lang="en-GB" sz="2000" b="1" spc="-100" dirty="0" err="1">
                <a:solidFill>
                  <a:prstClr val="black"/>
                </a:solidFill>
              </a:rPr>
              <a:t>amasoko</a:t>
            </a:r>
            <a:r>
              <a:rPr lang="en-GB" sz="2000" b="1" spc="-100" dirty="0">
                <a:solidFill>
                  <a:prstClr val="black"/>
                </a:solidFill>
              </a:rPr>
              <a:t> </a:t>
            </a:r>
            <a:r>
              <a:rPr lang="en-GB" sz="2000" b="1" spc="-100" dirty="0" err="1">
                <a:solidFill>
                  <a:prstClr val="black"/>
                </a:solidFill>
              </a:rPr>
              <a:t>y’amazi</a:t>
            </a:r>
            <a:r>
              <a:rPr lang="en-GB" sz="2000" b="1" spc="-100" dirty="0">
                <a:solidFill>
                  <a:prstClr val="black"/>
                </a:solidFill>
              </a:rPr>
              <a:t>? </a:t>
            </a:r>
            <a:r>
              <a:rPr lang="en-GB" sz="2000" b="1" spc="-100" dirty="0" err="1">
                <a:solidFill>
                  <a:prstClr val="black"/>
                </a:solidFill>
              </a:rPr>
              <a:t>Abapfumu</a:t>
            </a:r>
            <a:r>
              <a:rPr lang="en-GB" sz="2000" b="1" spc="-100" dirty="0">
                <a:solidFill>
                  <a:prstClr val="black"/>
                </a:solidFill>
              </a:rPr>
              <a:t> </a:t>
            </a:r>
            <a:r>
              <a:rPr lang="en-GB" sz="2000" b="1" spc="-100" dirty="0" err="1">
                <a:solidFill>
                  <a:prstClr val="black"/>
                </a:solidFill>
              </a:rPr>
              <a:t>bīgānye</a:t>
            </a:r>
            <a:r>
              <a:rPr lang="en-GB" sz="2000" b="1" spc="-100" dirty="0">
                <a:solidFill>
                  <a:prstClr val="black"/>
                </a:solidFill>
              </a:rPr>
              <a:t> </a:t>
            </a:r>
            <a:r>
              <a:rPr lang="en-GB" sz="2000" b="1" spc="-100" dirty="0" err="1">
                <a:solidFill>
                  <a:prstClr val="black"/>
                </a:solidFill>
              </a:rPr>
              <a:t>ihinduka</a:t>
            </a:r>
            <a:r>
              <a:rPr lang="en-GB" sz="2000" b="1" spc="-100" dirty="0">
                <a:solidFill>
                  <a:prstClr val="black"/>
                </a:solidFill>
              </a:rPr>
              <a:t> </a:t>
            </a:r>
            <a:r>
              <a:rPr lang="en-GB" sz="2000" b="1" spc="-100" dirty="0" err="1">
                <a:solidFill>
                  <a:prstClr val="black"/>
                </a:solidFill>
              </a:rPr>
              <a:t>ry’amazi</a:t>
            </a:r>
            <a:r>
              <a:rPr lang="en-GB" sz="2000" b="1" spc="-100" dirty="0">
                <a:solidFill>
                  <a:prstClr val="black"/>
                </a:solidFill>
              </a:rPr>
              <a:t>, </a:t>
            </a:r>
            <a:r>
              <a:rPr lang="en-GB" sz="2000" b="1" spc="-100" dirty="0" err="1">
                <a:solidFill>
                  <a:prstClr val="black"/>
                </a:solidFill>
              </a:rPr>
              <a:t>ariko</a:t>
            </a:r>
            <a:r>
              <a:rPr lang="en-GB" sz="2000" b="1" spc="-100" dirty="0">
                <a:solidFill>
                  <a:prstClr val="black"/>
                </a:solidFill>
              </a:rPr>
              <a:t> </a:t>
            </a:r>
            <a:r>
              <a:rPr lang="en-GB" sz="2000" b="1" spc="-100" dirty="0" err="1">
                <a:solidFill>
                  <a:prstClr val="black"/>
                </a:solidFill>
              </a:rPr>
              <a:t>ntibashoboye</a:t>
            </a:r>
            <a:r>
              <a:rPr lang="en-GB" sz="2000" b="1" spc="-100" dirty="0">
                <a:solidFill>
                  <a:prstClr val="black"/>
                </a:solidFill>
              </a:rPr>
              <a:t> </a:t>
            </a:r>
            <a:r>
              <a:rPr lang="en-GB" sz="2000" b="1" spc="-100" dirty="0" err="1">
                <a:solidFill>
                  <a:prstClr val="black"/>
                </a:solidFill>
              </a:rPr>
              <a:t>kuyagarura</a:t>
            </a:r>
            <a:r>
              <a:rPr lang="en-GB" sz="2000" b="1" spc="-100" dirty="0">
                <a:solidFill>
                  <a:prstClr val="black"/>
                </a:solidFill>
              </a:rPr>
              <a:t> </a:t>
            </a:r>
            <a:r>
              <a:rPr lang="en-GB" sz="2000" b="1" spc="-100" dirty="0" err="1">
                <a:solidFill>
                  <a:prstClr val="black"/>
                </a:solidFill>
              </a:rPr>
              <a:t>uko</a:t>
            </a:r>
            <a:r>
              <a:rPr lang="en-GB" sz="2000" b="1" spc="-100" dirty="0">
                <a:solidFill>
                  <a:prstClr val="black"/>
                </a:solidFill>
              </a:rPr>
              <a:t> </a:t>
            </a:r>
            <a:r>
              <a:rPr lang="en-GB" sz="2000" b="1" spc="-100" dirty="0" err="1">
                <a:solidFill>
                  <a:prstClr val="black"/>
                </a:solidFill>
              </a:rPr>
              <a:t>yari</a:t>
            </a:r>
            <a:r>
              <a:rPr lang="en-GB" sz="2000" b="1" spc="-100" dirty="0">
                <a:solidFill>
                  <a:prstClr val="black"/>
                </a:solidFill>
              </a:rPr>
              <a:t> </a:t>
            </a:r>
            <a:r>
              <a:rPr lang="en-GB" sz="2000" b="1" spc="-100" dirty="0" err="1">
                <a:solidFill>
                  <a:prstClr val="black"/>
                </a:solidFill>
              </a:rPr>
              <a:t>ari</a:t>
            </a:r>
            <a:r>
              <a:rPr kumimoji="0" lang="en" sz="2000" b="1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8731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0" grpId="0"/>
      <p:bldGraphic spid="13" grpId="0">
        <p:bldAsOne/>
      </p:bldGraphic>
      <p:bldP spid="3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4">
      <a:dk1>
        <a:sysClr val="windowText" lastClr="000000"/>
      </a:dk1>
      <a:lt1>
        <a:sysClr val="window" lastClr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1046</TotalTime>
  <Words>1353</Words>
  <Application>Microsoft Office PowerPoint</Application>
  <PresentationFormat>Panorámica</PresentationFormat>
  <Paragraphs>80</Paragraphs>
  <Slides>18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18</vt:i4>
      </vt:variant>
    </vt:vector>
  </HeadingPairs>
  <TitlesOfParts>
    <vt:vector size="25" baseType="lpstr">
      <vt:lpstr>Comic Sans MS</vt:lpstr>
      <vt:lpstr>Constantia</vt:lpstr>
      <vt:lpstr>Arial</vt:lpstr>
      <vt:lpstr>Aptos Display</vt:lpstr>
      <vt:lpstr>Aptos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Isabel Laveda</cp:lastModifiedBy>
  <cp:revision>162</cp:revision>
  <dcterms:created xsi:type="dcterms:W3CDTF">2025-06-28T14:27:47Z</dcterms:created>
  <dcterms:modified xsi:type="dcterms:W3CDTF">2025-07-25T14:15:35Z</dcterms:modified>
</cp:coreProperties>
</file>