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3" autoAdjust="0"/>
    <p:restoredTop sz="94646"/>
  </p:normalViewPr>
  <p:slideViewPr>
    <p:cSldViewPr snapToGrid="0">
      <p:cViewPr varScale="1">
        <p:scale>
          <a:sx n="101" d="100"/>
          <a:sy n="101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bibone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abirasi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bakandamiza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ndetse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gutegekwa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gusubiza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bariganije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11:4–5,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bumvira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kutagerwaho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n’igihano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kubātūrwa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11:7–8)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-GB" sz="1800" b="1" spc="-100" baseline="0" dirty="0"/>
            <a:t>Ku </a:t>
          </a:r>
          <a:r>
            <a:rPr lang="en-GB" sz="1800" b="1" spc="-100" baseline="0" dirty="0" err="1"/>
            <a:t>munsi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wa</a:t>
          </a:r>
          <a:r>
            <a:rPr lang="en-GB" sz="1800" b="1" spc="-100" baseline="0" dirty="0"/>
            <a:t> 10 </a:t>
          </a:r>
          <a:r>
            <a:rPr lang="en-GB" sz="1800" b="1" spc="-100" baseline="0" dirty="0" err="1"/>
            <a:t>w’ukwezi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bagombaga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kuzigama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umwana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w’intama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utagira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inenge</a:t>
          </a:r>
          <a:r>
            <a:rPr lang="en-GB" sz="1800" b="1" spc="-100" baseline="0" dirty="0"/>
            <a:t>, </a:t>
          </a:r>
          <a:r>
            <a:rPr lang="en-GB" sz="1800" b="1" spc="-100" baseline="0" dirty="0" err="1"/>
            <a:t>kuri</a:t>
          </a:r>
          <a:r>
            <a:rPr lang="en-GB" sz="1800" b="1" spc="-100" baseline="0" dirty="0"/>
            <a:t> buri </a:t>
          </a:r>
          <a:r>
            <a:rPr lang="en-GB" sz="1800" b="1" spc="-100" baseline="0" dirty="0" err="1"/>
            <a:t>muryango</a:t>
          </a:r>
          <a:r>
            <a:rPr lang="en-GB" sz="1800" b="1" spc="-100" baseline="0" dirty="0"/>
            <a:t>, </a:t>
          </a:r>
          <a:r>
            <a:rPr lang="en-GB" sz="1800" b="1" spc="-100" baseline="0" dirty="0" err="1"/>
            <a:t>cyangwa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imiryango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myinshi</a:t>
          </a:r>
          <a:r>
            <a:rPr lang="en-GB" sz="1800" b="1" spc="-100" baseline="0" dirty="0"/>
            <a:t> (Kuva 12:3–5</a:t>
          </a:r>
          <a:r>
            <a:rPr lang="en" sz="1800" b="1" spc="-100" baseline="0" dirty="0"/>
            <a:t>).</a:t>
          </a:r>
          <a:endParaRPr lang="es-ES" sz="1800" spc="-100" baseline="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-GB" sz="1800" b="1" dirty="0"/>
            <a:t>Ku </a:t>
          </a:r>
          <a:r>
            <a:rPr lang="en-GB" sz="1800" b="1" dirty="0" err="1"/>
            <a:t>munsi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14, </a:t>
          </a:r>
          <a:r>
            <a:rPr lang="en-GB" sz="1800" b="1" dirty="0" err="1"/>
            <a:t>nimugoroba</a:t>
          </a:r>
          <a:r>
            <a:rPr lang="en-GB" sz="1800" b="1" dirty="0"/>
            <a:t>, </a:t>
          </a:r>
          <a:r>
            <a:rPr lang="en-GB" sz="1800" b="1" dirty="0" err="1"/>
            <a:t>bagombaga</a:t>
          </a:r>
          <a:r>
            <a:rPr lang="en-GB" sz="1800" b="1" dirty="0"/>
            <a:t> </a:t>
          </a:r>
          <a:r>
            <a:rPr lang="en-GB" sz="1800" b="1" dirty="0" err="1"/>
            <a:t>kuwutamba</a:t>
          </a:r>
          <a:r>
            <a:rPr lang="en-GB" sz="1800" b="1" dirty="0"/>
            <a:t> (Kuva 12:6</a:t>
          </a:r>
          <a:r>
            <a:rPr lang="en" sz="1800" b="1" dirty="0"/>
            <a:t>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-GB" sz="1800" b="1" dirty="0"/>
            <a:t>Bagombaga </a:t>
          </a:r>
          <a:r>
            <a:rPr lang="en-GB" sz="1800" b="1" dirty="0" err="1"/>
            <a:t>gusiga</a:t>
          </a:r>
          <a:r>
            <a:rPr lang="en-GB" sz="1800" b="1" dirty="0"/>
            <a:t> </a:t>
          </a:r>
          <a:r>
            <a:rPr lang="en-GB" sz="1800" b="1" dirty="0" err="1"/>
            <a:t>amaraso</a:t>
          </a:r>
          <a:r>
            <a:rPr lang="en-GB" sz="1800" b="1" dirty="0"/>
            <a:t> </a:t>
          </a:r>
          <a:r>
            <a:rPr lang="en-GB" sz="1800" b="1" dirty="0" err="1"/>
            <a:t>yawo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nkomanizo</a:t>
          </a:r>
          <a:r>
            <a:rPr lang="en-GB" sz="1800" b="1" dirty="0"/>
            <a:t> </a:t>
          </a:r>
          <a:r>
            <a:rPr lang="en-GB" sz="1800" b="1" dirty="0" err="1"/>
            <a:t>z’inzugi</a:t>
          </a:r>
          <a:r>
            <a:rPr lang="en-GB" sz="1800" b="1" dirty="0"/>
            <a:t> (Kuva 12:7</a:t>
          </a:r>
          <a:r>
            <a:rPr lang="en" sz="1800" b="1" dirty="0"/>
            <a:t>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-GB" sz="1800" b="1" dirty="0"/>
            <a:t>Bagombaga </a:t>
          </a:r>
          <a:r>
            <a:rPr lang="en-GB" sz="1800" b="1" dirty="0" err="1"/>
            <a:t>kurya</a:t>
          </a:r>
          <a:r>
            <a:rPr lang="en-GB" sz="1800" b="1" dirty="0"/>
            <a:t> </a:t>
          </a:r>
          <a:r>
            <a:rPr lang="en-GB" sz="1800" b="1" dirty="0" err="1"/>
            <a:t>inyama</a:t>
          </a:r>
          <a:r>
            <a:rPr lang="en-GB" sz="1800" b="1" dirty="0"/>
            <a:t> </a:t>
          </a:r>
          <a:r>
            <a:rPr lang="en-GB" sz="1800" b="1" dirty="0" err="1"/>
            <a:t>zawo</a:t>
          </a:r>
          <a:r>
            <a:rPr lang="en-GB" sz="1800" b="1" dirty="0"/>
            <a:t> </a:t>
          </a:r>
          <a:r>
            <a:rPr lang="en-GB" sz="1800" b="1" dirty="0" err="1"/>
            <a:t>zokeje</a:t>
          </a:r>
          <a:r>
            <a:rPr lang="en-GB" sz="1800" b="1" dirty="0"/>
            <a:t> </a:t>
          </a:r>
          <a:r>
            <a:rPr lang="en-GB" sz="1800" b="1" dirty="0" err="1"/>
            <a:t>bakazimara</a:t>
          </a:r>
          <a:r>
            <a:rPr lang="en-GB" sz="1800" b="1" dirty="0"/>
            <a:t>, </a:t>
          </a:r>
          <a:r>
            <a:rPr lang="en-GB" sz="1800" b="1" dirty="0" err="1"/>
            <a:t>bazirisha</a:t>
          </a:r>
          <a:r>
            <a:rPr lang="en-GB" sz="1800" b="1" dirty="0"/>
            <a:t> </a:t>
          </a:r>
          <a:r>
            <a:rPr lang="en-GB" sz="1800" b="1" dirty="0" err="1"/>
            <a:t>umutsima</a:t>
          </a:r>
          <a:r>
            <a:rPr lang="en-GB" sz="1800" b="1" dirty="0"/>
            <a:t> </a:t>
          </a:r>
          <a:r>
            <a:rPr lang="en-GB" sz="1800" b="1" dirty="0" err="1"/>
            <a:t>udasembuye</a:t>
          </a:r>
          <a:r>
            <a:rPr lang="en-GB" sz="1800" b="1" dirty="0"/>
            <a:t> </a:t>
          </a:r>
          <a:r>
            <a:rPr lang="en-GB" sz="1800" b="1" dirty="0" err="1"/>
            <a:t>n’imboga</a:t>
          </a:r>
          <a:r>
            <a:rPr lang="en-GB" sz="1800" b="1" dirty="0"/>
            <a:t> </a:t>
          </a:r>
          <a:r>
            <a:rPr lang="en-GB" sz="1800" b="1" dirty="0" err="1"/>
            <a:t>zisharira</a:t>
          </a:r>
          <a:r>
            <a:rPr lang="en-GB" sz="1800" b="1" dirty="0"/>
            <a:t> (Kuva 12:8–10</a:t>
          </a:r>
          <a:r>
            <a:rPr lang="en" sz="1800" b="1" dirty="0"/>
            <a:t>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-GB" sz="1800" b="1" dirty="0"/>
            <a:t>Mu </a:t>
          </a:r>
          <a:r>
            <a:rPr lang="en-GB" sz="1800" b="1" dirty="0" err="1"/>
            <a:t>gihe</a:t>
          </a:r>
          <a:r>
            <a:rPr lang="en-GB" sz="1800" b="1" dirty="0"/>
            <a:t> </a:t>
          </a:r>
          <a:r>
            <a:rPr lang="en-GB" sz="1800" b="1" dirty="0" err="1"/>
            <a:t>bawuryaga</a:t>
          </a:r>
          <a:r>
            <a:rPr lang="en-GB" sz="1800" b="1" dirty="0"/>
            <a:t> </a:t>
          </a:r>
          <a:r>
            <a:rPr lang="en-GB" sz="1800" b="1" dirty="0" err="1"/>
            <a:t>vuba</a:t>
          </a:r>
          <a:r>
            <a:rPr lang="en-GB" sz="1800" b="1" dirty="0"/>
            <a:t> </a:t>
          </a:r>
          <a:r>
            <a:rPr lang="en-GB" sz="1800" b="1" dirty="0" err="1"/>
            <a:t>vuba</a:t>
          </a:r>
          <a:r>
            <a:rPr lang="en-GB" sz="1800" b="1" dirty="0"/>
            <a:t>, </a:t>
          </a:r>
          <a:r>
            <a:rPr lang="en-GB" sz="1800" b="1" dirty="0" err="1"/>
            <a:t>bagombaga</a:t>
          </a:r>
          <a:r>
            <a:rPr lang="en-GB" sz="1800" b="1" dirty="0"/>
            <a:t> no </a:t>
          </a:r>
          <a:r>
            <a:rPr lang="en-GB" sz="1800" b="1" dirty="0" err="1"/>
            <a:t>kuba</a:t>
          </a:r>
          <a:r>
            <a:rPr lang="en-GB" sz="1800" b="1" dirty="0"/>
            <a:t> </a:t>
          </a:r>
          <a:r>
            <a:rPr lang="en-GB" sz="1800" b="1" dirty="0" err="1"/>
            <a:t>kwambaye</a:t>
          </a:r>
          <a:r>
            <a:rPr lang="en-GB" sz="1800" b="1" dirty="0"/>
            <a:t> </a:t>
          </a:r>
          <a:r>
            <a:rPr lang="en-GB" sz="1800" b="1" dirty="0" err="1"/>
            <a:t>kandi</a:t>
          </a:r>
          <a:r>
            <a:rPr lang="en-GB" sz="1800" b="1" dirty="0"/>
            <a:t> </a:t>
          </a:r>
          <a:r>
            <a:rPr lang="en-GB" sz="1800" b="1" dirty="0" err="1"/>
            <a:t>biteguye</a:t>
          </a:r>
          <a:r>
            <a:rPr lang="en-GB" sz="1800" b="1" dirty="0"/>
            <a:t> </a:t>
          </a:r>
          <a:r>
            <a:rPr lang="en-GB" sz="1800" b="1" dirty="0" err="1"/>
            <a:t>kugenda</a:t>
          </a:r>
          <a:r>
            <a:rPr lang="en-GB" sz="1800" b="1" dirty="0"/>
            <a:t> (Kuva 12:11</a:t>
          </a:r>
          <a:r>
            <a:rPr lang="en" sz="1800" b="1" dirty="0"/>
            <a:t>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-GB" sz="1800" b="1" dirty="0" err="1"/>
            <a:t>Igihe</a:t>
          </a:r>
          <a:r>
            <a:rPr lang="en-GB" sz="1800" b="1" dirty="0"/>
            <a:t> </a:t>
          </a:r>
          <a:r>
            <a:rPr lang="en-GB" sz="1800" b="1" dirty="0" err="1"/>
            <a:t>bavaga</a:t>
          </a:r>
          <a:r>
            <a:rPr lang="en-GB" sz="1800" b="1" dirty="0"/>
            <a:t> muri </a:t>
          </a:r>
          <a:r>
            <a:rPr lang="en-GB" sz="1800" b="1" dirty="0" err="1"/>
            <a:t>Egiputa</a:t>
          </a:r>
          <a:r>
            <a:rPr lang="en-GB" sz="1800" b="1" dirty="0"/>
            <a:t>, </a:t>
          </a:r>
          <a:r>
            <a:rPr lang="en-GB" sz="1800" b="1" dirty="0" err="1"/>
            <a:t>bagombaga</a:t>
          </a:r>
          <a:r>
            <a:rPr lang="en-GB" sz="1800" b="1" dirty="0"/>
            <a:t> </a:t>
          </a:r>
          <a:r>
            <a:rPr lang="en-GB" sz="1800" b="1" dirty="0" err="1"/>
            <a:t>gukomeza</a:t>
          </a:r>
          <a:r>
            <a:rPr lang="en-GB" sz="1800" b="1" dirty="0"/>
            <a:t> </a:t>
          </a:r>
          <a:r>
            <a:rPr lang="en-GB" sz="1800" b="1" dirty="0" err="1"/>
            <a:t>kurya</a:t>
          </a:r>
          <a:r>
            <a:rPr lang="en-GB" sz="1800" b="1" dirty="0"/>
            <a:t> </a:t>
          </a:r>
          <a:r>
            <a:rPr lang="en-GB" sz="1800" b="1" dirty="0" err="1"/>
            <a:t>imitsima</a:t>
          </a:r>
          <a:r>
            <a:rPr lang="en-GB" sz="1800" b="1" dirty="0"/>
            <a:t> </a:t>
          </a:r>
          <a:r>
            <a:rPr lang="en-GB" sz="1800" b="1" dirty="0" err="1"/>
            <a:t>idasembuye</a:t>
          </a:r>
          <a:r>
            <a:rPr lang="en-GB" sz="1800" b="1" dirty="0"/>
            <a:t> mu </a:t>
          </a:r>
          <a:r>
            <a:rPr lang="en-GB" sz="1800" b="1" dirty="0" err="1"/>
            <a:t>gihe</a:t>
          </a:r>
          <a:r>
            <a:rPr lang="en-GB" sz="1800" b="1" dirty="0"/>
            <a:t> </a:t>
          </a:r>
          <a:r>
            <a:rPr lang="en-GB" sz="1800" b="1" dirty="0" err="1"/>
            <a:t>cy’iminsi</a:t>
          </a:r>
          <a:r>
            <a:rPr lang="en-GB" sz="1800" b="1" dirty="0"/>
            <a:t> </a:t>
          </a:r>
          <a:r>
            <a:rPr lang="en-GB" sz="1800" b="1" dirty="0" err="1"/>
            <a:t>irindwi</a:t>
          </a:r>
          <a:r>
            <a:rPr lang="en-GB" sz="1800" b="1" dirty="0"/>
            <a:t> (Kuva 12:15</a:t>
          </a:r>
          <a:r>
            <a:rPr lang="en" sz="1800" b="1" dirty="0"/>
            <a:t>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 dirty="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2501" y="131627"/>
          <a:ext cx="3497199" cy="1581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bibone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abirasi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bakandamiza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ndetse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gutegekwa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gusubiza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bariganije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11:4–5, 2)</a:t>
          </a:r>
        </a:p>
      </dsp:txBody>
      <dsp:txXfrm>
        <a:off x="1722501" y="131627"/>
        <a:ext cx="3497199" cy="1581727"/>
      </dsp:txXfrm>
    </dsp:sp>
    <dsp:sp modelId="{2F902D56-F084-473B-8D40-56127DB03315}">
      <dsp:nvSpPr>
        <dsp:cNvPr id="0" name=""/>
        <dsp:cNvSpPr/>
      </dsp:nvSpPr>
      <dsp:spPr>
        <a:xfrm>
          <a:off x="0" y="131627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0" y="1974339"/>
          <a:ext cx="3497199" cy="1581727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bumvira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kutagerwaho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n’igihano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kubātūrwa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(Kuva 11:7–8)</a:t>
          </a:r>
        </a:p>
      </dsp:txBody>
      <dsp:txXfrm>
        <a:off x="0" y="1974339"/>
        <a:ext cx="3497199" cy="1581727"/>
      </dsp:txXfrm>
    </dsp:sp>
    <dsp:sp modelId="{812ED4EC-9DBE-42DA-B989-86866B0882BC}">
      <dsp:nvSpPr>
        <dsp:cNvPr id="0" name=""/>
        <dsp:cNvSpPr/>
      </dsp:nvSpPr>
      <dsp:spPr>
        <a:xfrm>
          <a:off x="3653790" y="1974339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0" baseline="0" dirty="0"/>
            <a:t>Ku </a:t>
          </a:r>
          <a:r>
            <a:rPr lang="en-GB" sz="1800" b="1" kern="1200" spc="-100" baseline="0" dirty="0" err="1"/>
            <a:t>munsi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wa</a:t>
          </a:r>
          <a:r>
            <a:rPr lang="en-GB" sz="1800" b="1" kern="1200" spc="-100" baseline="0" dirty="0"/>
            <a:t> 10 </a:t>
          </a:r>
          <a:r>
            <a:rPr lang="en-GB" sz="1800" b="1" kern="1200" spc="-100" baseline="0" dirty="0" err="1"/>
            <a:t>w’ukwezi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bagombaga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kuzigama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umwana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w’intama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utagira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inenge</a:t>
          </a:r>
          <a:r>
            <a:rPr lang="en-GB" sz="1800" b="1" kern="1200" spc="-100" baseline="0" dirty="0"/>
            <a:t>, </a:t>
          </a:r>
          <a:r>
            <a:rPr lang="en-GB" sz="1800" b="1" kern="1200" spc="-100" baseline="0" dirty="0" err="1"/>
            <a:t>kuri</a:t>
          </a:r>
          <a:r>
            <a:rPr lang="en-GB" sz="1800" b="1" kern="1200" spc="-100" baseline="0" dirty="0"/>
            <a:t> buri </a:t>
          </a:r>
          <a:r>
            <a:rPr lang="en-GB" sz="1800" b="1" kern="1200" spc="-100" baseline="0" dirty="0" err="1"/>
            <a:t>muryango</a:t>
          </a:r>
          <a:r>
            <a:rPr lang="en-GB" sz="1800" b="1" kern="1200" spc="-100" baseline="0" dirty="0"/>
            <a:t>, </a:t>
          </a:r>
          <a:r>
            <a:rPr lang="en-GB" sz="1800" b="1" kern="1200" spc="-100" baseline="0" dirty="0" err="1"/>
            <a:t>cyangwa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imiryango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myinshi</a:t>
          </a:r>
          <a:r>
            <a:rPr lang="en-GB" sz="1800" b="1" kern="1200" spc="-100" baseline="0" dirty="0"/>
            <a:t> (Kuva 12:3–5</a:t>
          </a:r>
          <a:r>
            <a:rPr lang="en" sz="1800" b="1" kern="1200" spc="-100" baseline="0" dirty="0"/>
            <a:t>).</a:t>
          </a:r>
          <a:endParaRPr lang="es-ES" sz="1800" kern="1200" spc="-100" baseline="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Ku </a:t>
          </a:r>
          <a:r>
            <a:rPr lang="en-GB" sz="1800" b="1" kern="1200" dirty="0" err="1"/>
            <a:t>munsi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14, </a:t>
          </a:r>
          <a:r>
            <a:rPr lang="en-GB" sz="1800" b="1" kern="1200" dirty="0" err="1"/>
            <a:t>nimugoroba</a:t>
          </a:r>
          <a:r>
            <a:rPr lang="en-GB" sz="1800" b="1" kern="1200" dirty="0"/>
            <a:t>, </a:t>
          </a:r>
          <a:r>
            <a:rPr lang="en-GB" sz="1800" b="1" kern="1200" dirty="0" err="1"/>
            <a:t>bagombaga</a:t>
          </a:r>
          <a:r>
            <a:rPr lang="en-GB" sz="1800" b="1" kern="1200" dirty="0"/>
            <a:t> </a:t>
          </a:r>
          <a:r>
            <a:rPr lang="en-GB" sz="1800" b="1" kern="1200" dirty="0" err="1"/>
            <a:t>kuwutamba</a:t>
          </a:r>
          <a:r>
            <a:rPr lang="en-GB" sz="1800" b="1" kern="1200" dirty="0"/>
            <a:t> (Kuva 12:6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Bagombaga </a:t>
          </a:r>
          <a:r>
            <a:rPr lang="en-GB" sz="1800" b="1" kern="1200" dirty="0" err="1"/>
            <a:t>gusiga</a:t>
          </a:r>
          <a:r>
            <a:rPr lang="en-GB" sz="1800" b="1" kern="1200" dirty="0"/>
            <a:t> </a:t>
          </a:r>
          <a:r>
            <a:rPr lang="en-GB" sz="1800" b="1" kern="1200" dirty="0" err="1"/>
            <a:t>amaraso</a:t>
          </a:r>
          <a:r>
            <a:rPr lang="en-GB" sz="1800" b="1" kern="1200" dirty="0"/>
            <a:t> </a:t>
          </a:r>
          <a:r>
            <a:rPr lang="en-GB" sz="1800" b="1" kern="1200" dirty="0" err="1"/>
            <a:t>yawo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nkomanizo</a:t>
          </a:r>
          <a:r>
            <a:rPr lang="en-GB" sz="1800" b="1" kern="1200" dirty="0"/>
            <a:t> </a:t>
          </a:r>
          <a:r>
            <a:rPr lang="en-GB" sz="1800" b="1" kern="1200" dirty="0" err="1"/>
            <a:t>z’inzugi</a:t>
          </a:r>
          <a:r>
            <a:rPr lang="en-GB" sz="1800" b="1" kern="1200" dirty="0"/>
            <a:t> (Kuva 12:7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Bagombaga </a:t>
          </a:r>
          <a:r>
            <a:rPr lang="en-GB" sz="1800" b="1" kern="1200" dirty="0" err="1"/>
            <a:t>kurya</a:t>
          </a:r>
          <a:r>
            <a:rPr lang="en-GB" sz="1800" b="1" kern="1200" dirty="0"/>
            <a:t> </a:t>
          </a:r>
          <a:r>
            <a:rPr lang="en-GB" sz="1800" b="1" kern="1200" dirty="0" err="1"/>
            <a:t>inyama</a:t>
          </a:r>
          <a:r>
            <a:rPr lang="en-GB" sz="1800" b="1" kern="1200" dirty="0"/>
            <a:t> </a:t>
          </a:r>
          <a:r>
            <a:rPr lang="en-GB" sz="1800" b="1" kern="1200" dirty="0" err="1"/>
            <a:t>zawo</a:t>
          </a:r>
          <a:r>
            <a:rPr lang="en-GB" sz="1800" b="1" kern="1200" dirty="0"/>
            <a:t> </a:t>
          </a:r>
          <a:r>
            <a:rPr lang="en-GB" sz="1800" b="1" kern="1200" dirty="0" err="1"/>
            <a:t>zokeje</a:t>
          </a:r>
          <a:r>
            <a:rPr lang="en-GB" sz="1800" b="1" kern="1200" dirty="0"/>
            <a:t> </a:t>
          </a:r>
          <a:r>
            <a:rPr lang="en-GB" sz="1800" b="1" kern="1200" dirty="0" err="1"/>
            <a:t>bakazimara</a:t>
          </a:r>
          <a:r>
            <a:rPr lang="en-GB" sz="1800" b="1" kern="1200" dirty="0"/>
            <a:t>, </a:t>
          </a:r>
          <a:r>
            <a:rPr lang="en-GB" sz="1800" b="1" kern="1200" dirty="0" err="1"/>
            <a:t>bazirisha</a:t>
          </a:r>
          <a:r>
            <a:rPr lang="en-GB" sz="1800" b="1" kern="1200" dirty="0"/>
            <a:t> </a:t>
          </a:r>
          <a:r>
            <a:rPr lang="en-GB" sz="1800" b="1" kern="1200" dirty="0" err="1"/>
            <a:t>umutsima</a:t>
          </a:r>
          <a:r>
            <a:rPr lang="en-GB" sz="1800" b="1" kern="1200" dirty="0"/>
            <a:t> </a:t>
          </a:r>
          <a:r>
            <a:rPr lang="en-GB" sz="1800" b="1" kern="1200" dirty="0" err="1"/>
            <a:t>udasembuye</a:t>
          </a:r>
          <a:r>
            <a:rPr lang="en-GB" sz="1800" b="1" kern="1200" dirty="0"/>
            <a:t> </a:t>
          </a:r>
          <a:r>
            <a:rPr lang="en-GB" sz="1800" b="1" kern="1200" dirty="0" err="1"/>
            <a:t>n’imboga</a:t>
          </a:r>
          <a:r>
            <a:rPr lang="en-GB" sz="1800" b="1" kern="1200" dirty="0"/>
            <a:t> </a:t>
          </a:r>
          <a:r>
            <a:rPr lang="en-GB" sz="1800" b="1" kern="1200" dirty="0" err="1"/>
            <a:t>zisharira</a:t>
          </a:r>
          <a:r>
            <a:rPr lang="en-GB" sz="1800" b="1" kern="1200" dirty="0"/>
            <a:t> (Kuva 12:8–10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Mu </a:t>
          </a:r>
          <a:r>
            <a:rPr lang="en-GB" sz="1800" b="1" kern="1200" dirty="0" err="1"/>
            <a:t>gihe</a:t>
          </a:r>
          <a:r>
            <a:rPr lang="en-GB" sz="1800" b="1" kern="1200" dirty="0"/>
            <a:t> </a:t>
          </a:r>
          <a:r>
            <a:rPr lang="en-GB" sz="1800" b="1" kern="1200" dirty="0" err="1"/>
            <a:t>bawuryaga</a:t>
          </a:r>
          <a:r>
            <a:rPr lang="en-GB" sz="1800" b="1" kern="1200" dirty="0"/>
            <a:t> </a:t>
          </a:r>
          <a:r>
            <a:rPr lang="en-GB" sz="1800" b="1" kern="1200" dirty="0" err="1"/>
            <a:t>vuba</a:t>
          </a:r>
          <a:r>
            <a:rPr lang="en-GB" sz="1800" b="1" kern="1200" dirty="0"/>
            <a:t> </a:t>
          </a:r>
          <a:r>
            <a:rPr lang="en-GB" sz="1800" b="1" kern="1200" dirty="0" err="1"/>
            <a:t>vuba</a:t>
          </a:r>
          <a:r>
            <a:rPr lang="en-GB" sz="1800" b="1" kern="1200" dirty="0"/>
            <a:t>, </a:t>
          </a:r>
          <a:r>
            <a:rPr lang="en-GB" sz="1800" b="1" kern="1200" dirty="0" err="1"/>
            <a:t>bagombaga</a:t>
          </a:r>
          <a:r>
            <a:rPr lang="en-GB" sz="1800" b="1" kern="1200" dirty="0"/>
            <a:t> no </a:t>
          </a:r>
          <a:r>
            <a:rPr lang="en-GB" sz="1800" b="1" kern="1200" dirty="0" err="1"/>
            <a:t>kuba</a:t>
          </a:r>
          <a:r>
            <a:rPr lang="en-GB" sz="1800" b="1" kern="1200" dirty="0"/>
            <a:t> </a:t>
          </a:r>
          <a:r>
            <a:rPr lang="en-GB" sz="1800" b="1" kern="1200" dirty="0" err="1"/>
            <a:t>kwambaye</a:t>
          </a:r>
          <a:r>
            <a:rPr lang="en-GB" sz="1800" b="1" kern="1200" dirty="0"/>
            <a:t> </a:t>
          </a:r>
          <a:r>
            <a:rPr lang="en-GB" sz="1800" b="1" kern="1200" dirty="0" err="1"/>
            <a:t>kandi</a:t>
          </a:r>
          <a:r>
            <a:rPr lang="en-GB" sz="1800" b="1" kern="1200" dirty="0"/>
            <a:t> </a:t>
          </a:r>
          <a:r>
            <a:rPr lang="en-GB" sz="1800" b="1" kern="1200" dirty="0" err="1"/>
            <a:t>biteguye</a:t>
          </a:r>
          <a:r>
            <a:rPr lang="en-GB" sz="1800" b="1" kern="1200" dirty="0"/>
            <a:t> </a:t>
          </a:r>
          <a:r>
            <a:rPr lang="en-GB" sz="1800" b="1" kern="1200" dirty="0" err="1"/>
            <a:t>kugenda</a:t>
          </a:r>
          <a:r>
            <a:rPr lang="en-GB" sz="1800" b="1" kern="1200" dirty="0"/>
            <a:t> (Kuva 12:11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Igihe</a:t>
          </a:r>
          <a:r>
            <a:rPr lang="en-GB" sz="1800" b="1" kern="1200" dirty="0"/>
            <a:t> </a:t>
          </a:r>
          <a:r>
            <a:rPr lang="en-GB" sz="1800" b="1" kern="1200" dirty="0" err="1"/>
            <a:t>bavaga</a:t>
          </a:r>
          <a:r>
            <a:rPr lang="en-GB" sz="1800" b="1" kern="1200" dirty="0"/>
            <a:t> muri </a:t>
          </a:r>
          <a:r>
            <a:rPr lang="en-GB" sz="1800" b="1" kern="1200" dirty="0" err="1"/>
            <a:t>Egiputa</a:t>
          </a:r>
          <a:r>
            <a:rPr lang="en-GB" sz="1800" b="1" kern="1200" dirty="0"/>
            <a:t>, </a:t>
          </a:r>
          <a:r>
            <a:rPr lang="en-GB" sz="1800" b="1" kern="1200" dirty="0" err="1"/>
            <a:t>bagombaga</a:t>
          </a:r>
          <a:r>
            <a:rPr lang="en-GB" sz="1800" b="1" kern="1200" dirty="0"/>
            <a:t> </a:t>
          </a:r>
          <a:r>
            <a:rPr lang="en-GB" sz="1800" b="1" kern="1200" dirty="0" err="1"/>
            <a:t>gukomeza</a:t>
          </a:r>
          <a:r>
            <a:rPr lang="en-GB" sz="1800" b="1" kern="1200" dirty="0"/>
            <a:t> </a:t>
          </a:r>
          <a:r>
            <a:rPr lang="en-GB" sz="1800" b="1" kern="1200" dirty="0" err="1"/>
            <a:t>kurya</a:t>
          </a:r>
          <a:r>
            <a:rPr lang="en-GB" sz="1800" b="1" kern="1200" dirty="0"/>
            <a:t> </a:t>
          </a:r>
          <a:r>
            <a:rPr lang="en-GB" sz="1800" b="1" kern="1200" dirty="0" err="1"/>
            <a:t>imitsima</a:t>
          </a:r>
          <a:r>
            <a:rPr lang="en-GB" sz="1800" b="1" kern="1200" dirty="0"/>
            <a:t> </a:t>
          </a:r>
          <a:r>
            <a:rPr lang="en-GB" sz="1800" b="1" kern="1200" dirty="0" err="1"/>
            <a:t>idasembuye</a:t>
          </a:r>
          <a:r>
            <a:rPr lang="en-GB" sz="1800" b="1" kern="1200" dirty="0"/>
            <a:t> mu </a:t>
          </a:r>
          <a:r>
            <a:rPr lang="en-GB" sz="1800" b="1" kern="1200" dirty="0" err="1"/>
            <a:t>gihe</a:t>
          </a:r>
          <a:r>
            <a:rPr lang="en-GB" sz="1800" b="1" kern="1200" dirty="0"/>
            <a:t> </a:t>
          </a:r>
          <a:r>
            <a:rPr lang="en-GB" sz="1800" b="1" kern="1200" dirty="0" err="1"/>
            <a:t>cy’iminsi</a:t>
          </a:r>
          <a:r>
            <a:rPr lang="en-GB" sz="1800" b="1" kern="1200" dirty="0"/>
            <a:t> </a:t>
          </a:r>
          <a:r>
            <a:rPr lang="en-GB" sz="1800" b="1" kern="1200" dirty="0" err="1"/>
            <a:t>irindwi</a:t>
          </a:r>
          <a:r>
            <a:rPr lang="en-GB" sz="1800" b="1" kern="1200" dirty="0"/>
            <a:t> (Kuva 12:15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PASIKA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C1D6E5"/>
                </a:solidFill>
              </a:rPr>
              <a:t>Icyigisho</a:t>
            </a:r>
            <a:r>
              <a:rPr lang="en" sz="1600" b="1" dirty="0">
                <a:solidFill>
                  <a:srgbClr val="C1D6E5"/>
                </a:solidFill>
              </a:rPr>
              <a:t> </a:t>
            </a:r>
            <a:r>
              <a:rPr lang="en" sz="1600" b="1" dirty="0" err="1">
                <a:solidFill>
                  <a:srgbClr val="C1D6E5"/>
                </a:solidFill>
              </a:rPr>
              <a:t>cya</a:t>
            </a:r>
            <a:r>
              <a:rPr lang="en" sz="1600" b="1" dirty="0">
                <a:solidFill>
                  <a:srgbClr val="C1D6E5"/>
                </a:solidFill>
              </a:rPr>
              <a:t> 5 </a:t>
            </a:r>
            <a:r>
              <a:rPr lang="en" sz="1600" b="1" dirty="0" err="1">
                <a:solidFill>
                  <a:srgbClr val="C1D6E5"/>
                </a:solidFill>
              </a:rPr>
              <a:t>cyo</a:t>
            </a:r>
            <a:r>
              <a:rPr lang="en" sz="1600" b="1" dirty="0">
                <a:solidFill>
                  <a:srgbClr val="C1D6E5"/>
                </a:solidFill>
              </a:rPr>
              <a:t> </a:t>
            </a:r>
            <a:r>
              <a:rPr lang="en" sz="1600" b="1" dirty="0" err="1">
                <a:solidFill>
                  <a:srgbClr val="C1D6E5"/>
                </a:solidFill>
              </a:rPr>
              <a:t>ku</a:t>
            </a:r>
            <a:r>
              <a:rPr lang="en" sz="1600" b="1" dirty="0">
                <a:solidFill>
                  <a:srgbClr val="C1D6E5"/>
                </a:solidFill>
              </a:rPr>
              <a:t> </a:t>
            </a:r>
            <a:r>
              <a:rPr lang="en" sz="1600" b="1" dirty="0" err="1">
                <a:solidFill>
                  <a:srgbClr val="C1D6E5"/>
                </a:solidFill>
              </a:rPr>
              <a:t>wa</a:t>
            </a:r>
            <a:r>
              <a:rPr lang="en" sz="1600" b="1" dirty="0">
                <a:solidFill>
                  <a:srgbClr val="C1D6E5"/>
                </a:solidFill>
              </a:rPr>
              <a:t> 2 Kanama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abana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banyu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bababajije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bati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muhango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wanyu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ni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uw’iki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?’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Mujye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mubasubiza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muti 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‘Ni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igitambo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cya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Pasika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y’Uwiteka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kuko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yanyuze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ku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mazu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y’Abisirayeli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bari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muri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Egiputa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agakiza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amazu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yacu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ubwo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yicaga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GB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Abanyegiputa</a:t>
            </a:r>
            <a:r>
              <a:rPr lang="en-GB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.’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Kuva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Umubūro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(Kuva 11)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Umwītegūro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(Kuva 12:1–16)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Amaraso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</a:t>
            </a:r>
            <a:r>
              <a:rPr lang="en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n’Umusēmburo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(Kuva 12:17–23)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Kwibuka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no </a:t>
            </a:r>
            <a:r>
              <a:rPr lang="en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Kwigisha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(Kuva 12:24–28)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Icyago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cya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Cumi (Kuva 12:29–30)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Icyago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cyibasiye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imiryango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Egiputa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yanze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kumvira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amabwiriza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y’Imana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Ntabwo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cyaje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gitunguranye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ahubwo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cyaratangajwe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iminsi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myinshi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y’uko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gisohora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Umwana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w’intama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wonyine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waciriweho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iteka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 wo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wonyine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wagombaga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gupfa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Amaraso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yonyine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gutuma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Umurimbuzi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anyuraho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Kuki? Kuko KRISTO GUSA ARI WE UKIZA. Kandi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byagombaga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kwibukwa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ibisekuruza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bihaye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ibindi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kugeza</a:t>
            </a:r>
            <a:r>
              <a:rPr lang="en-GB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155937"/>
            <a:ext cx="838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ikigeragezo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kwizera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wagombaga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gupfa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Buri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afite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amahirwe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kurokora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amagara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y’imfura</a:t>
            </a:r>
            <a:r>
              <a:rPr lang="en" sz="2000" b="1" spc="-70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GB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UMUBŪRO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6956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abwira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Hasigaye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icyago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nzatera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n’Abanyegiputa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hanyuma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azabareka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mugende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Nabareka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by’ukuri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kwirukana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azabirukana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y’iminsi</a:t>
            </a:r>
            <a:r>
              <a:rPr lang="en-GB" sz="2000" b="1" dirty="0"/>
              <a:t> </a:t>
            </a:r>
            <a:r>
              <a:rPr lang="en-GB" sz="2000" b="1" dirty="0" err="1"/>
              <a:t>itatu</a:t>
            </a:r>
            <a:r>
              <a:rPr lang="en-GB" sz="2000" b="1" dirty="0"/>
              <a:t> </a:t>
            </a:r>
            <a:r>
              <a:rPr lang="en-GB" sz="2000" b="1" dirty="0" err="1"/>
              <a:t>y’umwijima</a:t>
            </a:r>
            <a:r>
              <a:rPr lang="en-GB" sz="2000" b="1" dirty="0"/>
              <a:t>,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yarakariye</a:t>
            </a:r>
            <a:r>
              <a:rPr lang="en-GB" sz="2000" b="1" dirty="0"/>
              <a:t> Mose, </a:t>
            </a:r>
            <a:r>
              <a:rPr lang="en-GB" sz="2000" b="1" dirty="0" err="1"/>
              <a:t>amubuza</a:t>
            </a:r>
            <a:r>
              <a:rPr lang="en-GB" sz="2000" b="1" dirty="0"/>
              <a:t> </a:t>
            </a:r>
            <a:r>
              <a:rPr lang="en-GB" sz="2000" b="1" dirty="0" err="1"/>
              <a:t>gusubira</a:t>
            </a:r>
            <a:r>
              <a:rPr lang="en-GB" sz="2000" b="1" dirty="0"/>
              <a:t> </a:t>
            </a:r>
            <a:r>
              <a:rPr lang="en-GB" sz="2000" b="1" dirty="0" err="1"/>
              <a:t>ibwami</a:t>
            </a:r>
            <a:r>
              <a:rPr lang="en" sz="2000" b="1" dirty="0"/>
              <a:t> (Kuva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123666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Noneho</a:t>
            </a:r>
            <a:r>
              <a:rPr lang="en-GB" sz="2000" b="1" dirty="0"/>
              <a:t> Mose </a:t>
            </a:r>
            <a:r>
              <a:rPr lang="en-GB" sz="2000" b="1" dirty="0" err="1"/>
              <a:t>ni</a:t>
            </a:r>
            <a:r>
              <a:rPr lang="en-GB" sz="2000" b="1" dirty="0"/>
              <a:t> we </a:t>
            </a:r>
            <a:r>
              <a:rPr lang="en-GB" sz="2000" b="1" dirty="0" err="1"/>
              <a:t>wavuye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arakaye</a:t>
            </a:r>
            <a:r>
              <a:rPr lang="en-GB" sz="2000" b="1" dirty="0"/>
              <a:t>. Yari </a:t>
            </a:r>
            <a:r>
              <a:rPr lang="en-GB" sz="2000" b="1" dirty="0" err="1"/>
              <a:t>arakajwe</a:t>
            </a:r>
            <a:r>
              <a:rPr lang="en-GB" sz="2000" b="1" dirty="0"/>
              <a:t> </a:t>
            </a:r>
            <a:r>
              <a:rPr lang="en-GB" sz="2000" b="1" dirty="0" err="1"/>
              <a:t>n’ukwinangira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 [</a:t>
            </a:r>
            <a:r>
              <a:rPr lang="en-GB" sz="2000" b="1" dirty="0" err="1"/>
              <a:t>Farawo</a:t>
            </a:r>
            <a:r>
              <a:rPr lang="en-GB" sz="2000" b="1" dirty="0"/>
              <a:t>] </a:t>
            </a:r>
            <a:r>
              <a:rPr lang="en-GB" sz="2000" b="1" dirty="0" err="1"/>
              <a:t>n’ingaruka</a:t>
            </a:r>
            <a:r>
              <a:rPr lang="en-GB" sz="2000" b="1" dirty="0"/>
              <a:t> </a:t>
            </a:r>
            <a:r>
              <a:rPr lang="en-GB" sz="2000" b="1" dirty="0" err="1"/>
              <a:t>z’icyemezo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.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mu </a:t>
            </a:r>
            <a:r>
              <a:rPr lang="en-GB" sz="2000" b="1" dirty="0" err="1"/>
              <a:t>Banyegiputa</a:t>
            </a:r>
            <a:r>
              <a:rPr lang="en-GB" sz="2000" b="1" dirty="0"/>
              <a:t> </a:t>
            </a:r>
            <a:r>
              <a:rPr lang="en-GB" sz="2000" b="1" dirty="0" err="1"/>
              <a:t>bubahaga</a:t>
            </a:r>
            <a:r>
              <a:rPr lang="en-GB" sz="2000" b="1" dirty="0"/>
              <a:t> Mose, </a:t>
            </a:r>
            <a:r>
              <a:rPr lang="en-GB" sz="2000" b="1" dirty="0" err="1"/>
              <a:t>benshi</a:t>
            </a:r>
            <a:r>
              <a:rPr lang="en-GB" sz="2000" b="1" dirty="0"/>
              <a:t> muri </a:t>
            </a:r>
            <a:r>
              <a:rPr lang="en-GB" sz="2000" b="1" dirty="0" err="1"/>
              <a:t>bo</a:t>
            </a:r>
            <a:r>
              <a:rPr lang="en-GB" sz="2000" b="1" dirty="0"/>
              <a:t> </a:t>
            </a:r>
            <a:r>
              <a:rPr lang="en-GB" sz="2000" b="1" dirty="0" err="1"/>
              <a:t>banze</a:t>
            </a:r>
            <a:r>
              <a:rPr lang="en-GB" sz="2000" b="1" dirty="0"/>
              <a:t> </a:t>
            </a:r>
            <a:r>
              <a:rPr lang="en-GB" sz="2000" b="1" dirty="0" err="1"/>
              <a:t>kumvira</a:t>
            </a:r>
            <a:r>
              <a:rPr lang="en-GB" sz="2000" b="1" dirty="0"/>
              <a:t> </a:t>
            </a:r>
            <a:r>
              <a:rPr lang="en-GB" sz="2000" b="1" dirty="0" err="1"/>
              <a:t>umuburo</a:t>
            </a:r>
            <a:r>
              <a:rPr lang="en" sz="2000" b="1" dirty="0"/>
              <a:t> (Kuva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480312" y="1490290"/>
            <a:ext cx="572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cy’urubanza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kirasohora</a:t>
            </a:r>
            <a:r>
              <a:rPr lang="en-GB" sz="2000" b="1" spc="-70" dirty="0"/>
              <a:t> </a:t>
            </a:r>
            <a:r>
              <a:rPr lang="en" sz="2000" b="1" spc="-70" dirty="0"/>
              <a:t>(Kuva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10" y="3068177"/>
            <a:ext cx="35941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Mose </a:t>
            </a:r>
            <a:r>
              <a:rPr lang="en-GB" sz="2000" b="1" spc="-70" dirty="0" err="1"/>
              <a:t>ntiyashoboraga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kumvira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tegeko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amagara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y’imfura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kaga</a:t>
            </a:r>
            <a:r>
              <a:rPr lang="en-GB" sz="2000" b="1" spc="-70" dirty="0"/>
              <a:t>. Mu </a:t>
            </a:r>
            <a:r>
              <a:rPr lang="en-GB" sz="2000" b="1" spc="-70" dirty="0" err="1"/>
              <a:t>nshingano</a:t>
            </a:r>
            <a:r>
              <a:rPr lang="en-GB" sz="2000" b="1" spc="-70" dirty="0"/>
              <a:t> ze </a:t>
            </a:r>
            <a:r>
              <a:rPr lang="en-GB" sz="2000" b="1" spc="-70" dirty="0" err="1"/>
              <a:t>nk</a:t>
            </a:r>
            <a:r>
              <a:rPr lang="en-GB" sz="2000" b="1" spc="-70" dirty="0"/>
              <a:t>’“</a:t>
            </a:r>
            <a:r>
              <a:rPr lang="en-GB" sz="2000" b="1" spc="-70" dirty="0" err="1"/>
              <a:t>imana</a:t>
            </a:r>
            <a:r>
              <a:rPr lang="en-GB" sz="2000" b="1" spc="-70" dirty="0"/>
              <a:t>”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 (Kuva 7:1),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kumuburira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yendaga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Amosi</a:t>
            </a:r>
            <a:r>
              <a:rPr lang="en-GB" sz="2000" b="1" spc="-70" dirty="0"/>
              <a:t> 3: 7)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UMWĪTEGŪRO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Mubwire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iteraniro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ry’Abisirayeli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ryose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cumi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w’uku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kwezi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yiyendere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w’intama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amazu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w’intama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nzu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imwe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(Kuva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50796" y="1324755"/>
            <a:ext cx="259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Imana </a:t>
            </a:r>
            <a:r>
              <a:rPr lang="en-GB" sz="2000" b="1" spc="-70" dirty="0" err="1"/>
              <a:t>yasobanuye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burambuye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Umurimbuzi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anyureho</a:t>
            </a:r>
            <a:r>
              <a:rPr lang="en-GB" sz="2000" b="1" spc="-70" dirty="0"/>
              <a:t>” (</a:t>
            </a:r>
            <a:r>
              <a:rPr lang="en-GB" sz="2000" b="1" i="1" spc="-70" dirty="0"/>
              <a:t>Pesach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Pasika</a:t>
            </a:r>
            <a:r>
              <a:rPr lang="en-GB" sz="2000" b="1" spc="-70" dirty="0"/>
              <a:t>), maze </a:t>
            </a:r>
            <a:r>
              <a:rPr lang="en-GB" sz="2000" b="1" spc="-70" dirty="0" err="1"/>
              <a:t>imfura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ntizipfe</a:t>
            </a:r>
            <a:r>
              <a:rPr lang="en-GB" sz="2000" b="1" spc="-70" dirty="0"/>
              <a:t> </a:t>
            </a:r>
            <a:r>
              <a:rPr lang="en" sz="2000" b="1" spc="-7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496034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11446"/>
            <a:ext cx="2678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Imana </a:t>
            </a:r>
            <a:r>
              <a:rPr lang="en-GB" sz="2000" b="1" spc="-70" dirty="0" err="1"/>
              <a:t>yateguriye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gusobanukirwa</a:t>
            </a:r>
            <a:r>
              <a:rPr lang="en-GB" sz="2000" b="1" spc="-70" dirty="0"/>
              <a:t> ubuntu </a:t>
            </a:r>
            <a:r>
              <a:rPr lang="en-GB" sz="2000" b="1" spc="-70" dirty="0" err="1"/>
              <a:t>bwayo</a:t>
            </a:r>
            <a:r>
              <a:rPr lang="en-GB" sz="2000" b="1" spc="-70" dirty="0"/>
              <a:t>, no </a:t>
            </a:r>
            <a:r>
              <a:rPr lang="en-GB" sz="2000" b="1" spc="-70" dirty="0" err="1"/>
              <a:t>kuyiramya</a:t>
            </a:r>
            <a:r>
              <a:rPr lang="en-GB" sz="2000" b="1" spc="-70" dirty="0"/>
              <a:t> </a:t>
            </a:r>
            <a:r>
              <a:rPr lang="en" sz="2000" b="1" spc="-70" dirty="0"/>
              <a:t>(Kuva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AMARASO N’UMUSĒMBURO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854744" y="638377"/>
            <a:ext cx="1052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ahamagara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abakuru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Bisirayeli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Nimurobanure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mujyane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b’intama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muzabikīre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w’intama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Pasika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799826"/>
            <a:ext cx="5086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Bagombaga </a:t>
            </a:r>
            <a:r>
              <a:rPr lang="en-GB" sz="2000" b="1" spc="-70" dirty="0" err="1"/>
              <a:t>kuvana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umusemburo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nzu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bagateka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imitsima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itawufite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idasembuye</a:t>
            </a:r>
            <a:r>
              <a:rPr lang="en-GB" sz="2000" b="1" spc="-70" dirty="0"/>
              <a:t>). Kubera ko </a:t>
            </a:r>
            <a:r>
              <a:rPr lang="en-GB" sz="2000" b="1" spc="-70" dirty="0" err="1"/>
              <a:t>kugenda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byegereje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ntibagombaga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umusemburo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(Kuva 12:17–20). </a:t>
            </a:r>
            <a:r>
              <a:rPr lang="en-GB" sz="2000" b="1" spc="-70" dirty="0" err="1"/>
              <a:t>Uyu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musemburo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urenguriza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cyaha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umutsima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udasembuye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ugashushanya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imibereho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mishya</a:t>
            </a:r>
            <a:r>
              <a:rPr lang="en-GB" sz="2000" b="1" spc="-70" dirty="0"/>
              <a:t> muri Kristo Yesu (1Abakorinto 5:6–8; 2Abakorinto 5:17</a:t>
            </a:r>
            <a:r>
              <a:rPr lang="en" sz="2000" b="1" spc="-70" dirty="0"/>
              <a:t>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14,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bibiri</a:t>
            </a:r>
            <a:r>
              <a:rPr lang="en-GB" sz="2000" b="1" dirty="0"/>
              <a:t> </a:t>
            </a:r>
            <a:r>
              <a:rPr lang="en-GB" sz="2000" b="1" dirty="0" err="1"/>
              <a:t>byagize</a:t>
            </a:r>
            <a:r>
              <a:rPr lang="en-GB" sz="2000" b="1" dirty="0"/>
              <a:t> </a:t>
            </a:r>
            <a:r>
              <a:rPr lang="en-GB" sz="2000" b="1" dirty="0" err="1"/>
              <a:t>uruhare</a:t>
            </a:r>
            <a:r>
              <a:rPr lang="en-GB" sz="2000" b="1" dirty="0"/>
              <a:t> </a:t>
            </a:r>
            <a:r>
              <a:rPr lang="en-GB" sz="2000" b="1" dirty="0" err="1"/>
              <a:t>runini</a:t>
            </a:r>
            <a:r>
              <a:rPr lang="en-GB" sz="2000" b="1" dirty="0"/>
              <a:t> muri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muhango</a:t>
            </a:r>
            <a:r>
              <a:rPr lang="en-GB" sz="2000" b="1" dirty="0"/>
              <a:t>: </a:t>
            </a: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n’umusemburo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Ezobu</a:t>
            </a:r>
            <a:r>
              <a:rPr lang="en-GB" sz="2000" b="1" dirty="0"/>
              <a:t> </a:t>
            </a:r>
            <a:r>
              <a:rPr lang="en-GB" sz="2000" b="1" dirty="0" err="1"/>
              <a:t>bakoresheje</a:t>
            </a:r>
            <a:r>
              <a:rPr lang="en-GB" sz="2000" b="1" dirty="0"/>
              <a:t> </a:t>
            </a:r>
            <a:r>
              <a:rPr lang="en-GB" sz="2000" b="1" dirty="0" err="1"/>
              <a:t>baminjagira</a:t>
            </a:r>
            <a:r>
              <a:rPr lang="en-GB" sz="2000" b="1" dirty="0"/>
              <a:t> </a:t>
            </a:r>
            <a:r>
              <a:rPr lang="en-GB" sz="2000" b="1" dirty="0" err="1"/>
              <a:t>amaraso</a:t>
            </a:r>
            <a:r>
              <a:rPr lang="en-GB" sz="2000" b="1" dirty="0"/>
              <a:t> (Kuva 12:22) </a:t>
            </a:r>
            <a:r>
              <a:rPr lang="en-GB" sz="2000" b="1" dirty="0" err="1"/>
              <a:t>icurera</a:t>
            </a:r>
            <a:r>
              <a:rPr lang="en-GB" sz="2000" b="1" dirty="0"/>
              <a:t> </a:t>
            </a:r>
            <a:r>
              <a:rPr lang="en-GB" sz="2000" b="1" dirty="0" err="1"/>
              <a:t>kwezwaho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51:7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611231"/>
            <a:ext cx="3757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ikimenyetso</a:t>
            </a:r>
            <a:r>
              <a:rPr lang="en-GB" sz="2000" b="1" dirty="0"/>
              <a:t> </a:t>
            </a:r>
            <a:r>
              <a:rPr lang="en-GB" sz="2000" b="1" dirty="0" err="1"/>
              <a:t>cy’agakiza</a:t>
            </a:r>
            <a:r>
              <a:rPr lang="en-GB" sz="2000" b="1" dirty="0"/>
              <a:t>. </a:t>
            </a:r>
            <a:r>
              <a:rPr lang="en-GB" sz="2000" b="1" dirty="0" err="1"/>
              <a:t>Yacureraga</a:t>
            </a:r>
            <a:r>
              <a:rPr lang="en-GB" sz="2000" b="1" dirty="0"/>
              <a:t> </a:t>
            </a: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Yesu—</a:t>
            </a:r>
            <a:r>
              <a:rPr lang="en-GB" sz="2000" b="1" dirty="0" err="1"/>
              <a:t>ayo</a:t>
            </a:r>
            <a:r>
              <a:rPr lang="en-GB" sz="2000" b="1" dirty="0"/>
              <a:t> </a:t>
            </a:r>
            <a:r>
              <a:rPr lang="en-GB" sz="2000" b="1" dirty="0" err="1"/>
              <a:t>yameneye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musaraba</a:t>
            </a:r>
            <a:r>
              <a:rPr lang="en-GB" sz="2000" b="1" dirty="0"/>
              <a:t>—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, mu </a:t>
            </a:r>
            <a:r>
              <a:rPr lang="en-GB" sz="2000" b="1" dirty="0" err="1"/>
              <a:t>rubanza</a:t>
            </a:r>
            <a:r>
              <a:rPr lang="en-GB" sz="2000" b="1" dirty="0"/>
              <a:t>, Imana “</a:t>
            </a:r>
            <a:r>
              <a:rPr lang="en-GB" sz="2000" b="1" dirty="0" err="1"/>
              <a:t>izanyure</a:t>
            </a:r>
            <a:r>
              <a:rPr lang="en-GB" sz="2000" b="1" dirty="0"/>
              <a:t>”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gucirwaho</a:t>
            </a:r>
            <a:r>
              <a:rPr lang="en-GB" sz="2000" b="1" dirty="0"/>
              <a:t> </a:t>
            </a:r>
            <a:r>
              <a:rPr lang="en-GB" sz="2000" b="1" dirty="0" err="1"/>
              <a:t>iteka</a:t>
            </a:r>
            <a:r>
              <a:rPr lang="en-GB" sz="2000" b="1" dirty="0"/>
              <a:t> </a:t>
            </a:r>
            <a:r>
              <a:rPr lang="en-GB" sz="2000" b="1" dirty="0" err="1"/>
              <a:t>kwacu</a:t>
            </a:r>
            <a:r>
              <a:rPr lang="en-GB" sz="2000" b="1" dirty="0"/>
              <a:t> (1Yohana 1:7; 2:1–2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KWIBUKA NO KWIGISHA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350042" y="729081"/>
            <a:ext cx="11491914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mujye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muziririza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itegeko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buzukuruza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banyu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ryose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(Kuva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Na </a:t>
            </a:r>
            <a:r>
              <a:rPr lang="en-GB" sz="2000" b="1" spc="-100" dirty="0" err="1"/>
              <a:t>mbere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kubakura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Egiputa</a:t>
            </a:r>
            <a:r>
              <a:rPr lang="en-GB" sz="2000" b="1" spc="-100" dirty="0"/>
              <a:t>, Imana </a:t>
            </a:r>
            <a:r>
              <a:rPr lang="en-GB" sz="2000" b="1" spc="-100" dirty="0" err="1"/>
              <a:t>yigishije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imiryango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y’Abaheburayo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kubungabunga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bayabwira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utashye</a:t>
            </a:r>
            <a:r>
              <a:rPr lang="en-GB" sz="2000" b="1" spc="-100" dirty="0"/>
              <a:t> (Kuva 12:24–27</a:t>
            </a:r>
            <a:r>
              <a:rPr lang="en" sz="2000" b="1" spc="-100" dirty="0"/>
              <a:t>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Ibi </a:t>
            </a:r>
            <a:r>
              <a:rPr lang="en-GB" sz="2000" b="1" spc="-70" dirty="0" err="1"/>
              <a:t>bibumbatiye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icyigisho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cyihariye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kubabwira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atari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mateka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no mu </a:t>
            </a:r>
            <a:r>
              <a:rPr lang="en-GB" sz="2000" b="1" spc="-70" dirty="0" err="1"/>
              <a:t>mibereho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yacu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gupfukamana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tukaramya</a:t>
            </a:r>
            <a:r>
              <a:rPr lang="en-GB" sz="2000" b="1" spc="-70" dirty="0"/>
              <a:t> (Kuva 12:27</a:t>
            </a:r>
            <a:r>
              <a:rPr lang="en" sz="2000" b="1" spc="-70" dirty="0"/>
              <a:t>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Kubātūrwa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gusobanurwa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birambuye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nsimburazina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Gutegeka</a:t>
            </a:r>
            <a:r>
              <a:rPr lang="en-GB" sz="2000" b="1" spc="-70" dirty="0"/>
              <a:t> 26:5–9</a:t>
            </a:r>
            <a:r>
              <a:rPr lang="en" sz="2000" b="1" spc="-70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Kuva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</a:t>
            </a:r>
            <a:r>
              <a:rPr lang="en-GB" sz="2000" b="1" dirty="0" err="1"/>
              <a:t>Pasika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igiye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umunsi</a:t>
            </a:r>
            <a:r>
              <a:rPr lang="en-GB" sz="2000" b="1" dirty="0"/>
              <a:t> </a:t>
            </a:r>
            <a:r>
              <a:rPr lang="en-GB" sz="2000" b="1" dirty="0" err="1"/>
              <a:t>mukuru</a:t>
            </a:r>
            <a:r>
              <a:rPr lang="en-GB" sz="2000" b="1" dirty="0"/>
              <a:t> </a:t>
            </a:r>
            <a:r>
              <a:rPr lang="en-GB" sz="2000" b="1" dirty="0" err="1"/>
              <a:t>w’umuryango</a:t>
            </a:r>
            <a:r>
              <a:rPr lang="en-GB" sz="2000" b="1" dirty="0"/>
              <a:t>. </a:t>
            </a:r>
            <a:r>
              <a:rPr lang="en-GB" sz="2000" b="1" dirty="0" err="1"/>
              <a:t>Ikaba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babyeyi</a:t>
            </a:r>
            <a:r>
              <a:rPr lang="en-GB" sz="2000" b="1" dirty="0"/>
              <a:t> wo </a:t>
            </a:r>
            <a:r>
              <a:rPr lang="en-GB" sz="2000" b="1" dirty="0" err="1"/>
              <a:t>gutuma</a:t>
            </a:r>
            <a:r>
              <a:rPr lang="en-GB" sz="2000" b="1" dirty="0"/>
              <a:t> </a:t>
            </a:r>
            <a:r>
              <a:rPr lang="en-GB" sz="2000" b="1" dirty="0" err="1"/>
              <a:t>abana</a:t>
            </a:r>
            <a:r>
              <a:rPr lang="en-GB" sz="2000" b="1" dirty="0"/>
              <a:t> </a:t>
            </a:r>
            <a:r>
              <a:rPr lang="en-GB" sz="2000" b="1" dirty="0" err="1"/>
              <a:t>bamenya</a:t>
            </a:r>
            <a:r>
              <a:rPr lang="en-GB" sz="2000" b="1" dirty="0"/>
              <a:t> Imana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ICYAGO CYA CUMI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352421" y="775188"/>
            <a:ext cx="1165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gicuku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yica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b’imfura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Egiputa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uhereye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mpfura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wicara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ntebe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y’ubwami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ukageza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mpfura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y’imbohe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kazu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k’ibwina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n’uburiza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bw’amatungo</a:t>
            </a:r>
            <a:r>
              <a:rPr lang="en-US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spc="-7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12:29)</a:t>
            </a:r>
            <a:endParaRPr lang="es-ES" b="1" spc="-7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yarategetse</a:t>
            </a:r>
            <a:r>
              <a:rPr lang="en-GB" sz="2000" b="1" dirty="0"/>
              <a:t> </a:t>
            </a:r>
            <a:r>
              <a:rPr lang="en-GB" sz="2000" b="1" dirty="0" err="1"/>
              <a:t>kurimbura</a:t>
            </a:r>
            <a:r>
              <a:rPr lang="en-GB" sz="2000" b="1" dirty="0"/>
              <a:t> </a:t>
            </a:r>
            <a:r>
              <a:rPr lang="en-GB" sz="2000" b="1" dirty="0" err="1"/>
              <a:t>abahungu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-GB" sz="2000" b="1" dirty="0" err="1"/>
              <a:t>b’Abaheburayo</a:t>
            </a:r>
            <a:r>
              <a:rPr lang="en-GB" sz="2000" b="1" dirty="0"/>
              <a:t>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kurobanura</a:t>
            </a:r>
            <a:r>
              <a:rPr lang="en-GB" sz="2000" b="1" dirty="0"/>
              <a:t> (Kuva 1:22). Imana </a:t>
            </a:r>
            <a:r>
              <a:rPr lang="en-GB" sz="2000" b="1" dirty="0" err="1"/>
              <a:t>yategetse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</a:t>
            </a:r>
            <a:r>
              <a:rPr lang="en-GB" sz="2000" b="1" dirty="0" err="1"/>
              <a:t>rw’imfura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 (Kuva 12:29). Muri buri </a:t>
            </a:r>
            <a:r>
              <a:rPr lang="en-GB" sz="2000" b="1" dirty="0" err="1"/>
              <a:t>nzu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amaraso</a:t>
            </a:r>
            <a:r>
              <a:rPr lang="en-GB" sz="2000" b="1" dirty="0"/>
              <a:t> </a:t>
            </a:r>
            <a:r>
              <a:rPr lang="en-GB" sz="2000" b="1" dirty="0" err="1"/>
              <a:t>y’intama</a:t>
            </a:r>
            <a:r>
              <a:rPr lang="en-GB" sz="2000" b="1" dirty="0"/>
              <a:t> </a:t>
            </a:r>
            <a:r>
              <a:rPr lang="en-GB" sz="2000" b="1" dirty="0" err="1"/>
              <a:t>atasizwe</a:t>
            </a:r>
            <a:r>
              <a:rPr lang="en-GB" sz="2000" b="1" dirty="0"/>
              <a:t>, </a:t>
            </a:r>
            <a:r>
              <a:rPr lang="en-GB" sz="2000" b="1" dirty="0" err="1"/>
              <a:t>hapfuye</a:t>
            </a:r>
            <a:r>
              <a:rPr lang="en-GB" sz="2000" b="1" dirty="0"/>
              <a:t> </a:t>
            </a:r>
            <a:r>
              <a:rPr lang="en-GB" sz="2000" b="1" dirty="0" err="1"/>
              <a:t>nibura</a:t>
            </a:r>
            <a:r>
              <a:rPr lang="en-GB" sz="2000" b="1" dirty="0"/>
              <a:t> </a:t>
            </a: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umwe</a:t>
            </a:r>
            <a:r>
              <a:rPr lang="en-GB" sz="2000" b="1" dirty="0"/>
              <a:t> (Kuva 12:30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4815438"/>
            <a:ext cx="39487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Nk’uko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byagenze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Farawo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ibyaha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ingaruka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bandi</a:t>
            </a:r>
            <a:r>
              <a:rPr lang="en-GB" sz="2000" b="1" spc="-100" dirty="0"/>
              <a:t>. Kandi </a:t>
            </a:r>
            <a:r>
              <a:rPr lang="en-GB" sz="2000" b="1" spc="-100" dirty="0" err="1"/>
              <a:t>nk’uko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byagenze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Mose, </a:t>
            </a:r>
            <a:r>
              <a:rPr lang="en-GB" sz="2000" b="1" spc="-100" dirty="0" err="1"/>
              <a:t>ubudahemuka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bwacu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gushikama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benshi</a:t>
            </a:r>
            <a:r>
              <a:rPr lang="en" sz="2000" b="1" spc="-100" dirty="0"/>
              <a:t>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3895349"/>
            <a:ext cx="666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</a:t>
            </a:r>
            <a:r>
              <a:rPr lang="en-GB" sz="2000" b="1" dirty="0"/>
              <a:t> mana </a:t>
            </a:r>
            <a:r>
              <a:rPr lang="en-GB" sz="2000" b="1" dirty="0" err="1"/>
              <a:t>y’Abanyegiputa</a:t>
            </a:r>
            <a:r>
              <a:rPr lang="en-GB" sz="2000" b="1" dirty="0"/>
              <a:t> </a:t>
            </a:r>
            <a:r>
              <a:rPr lang="en-GB" sz="2000" b="1" dirty="0" err="1"/>
              <a:t>yabanguye</a:t>
            </a:r>
            <a:r>
              <a:rPr lang="en-GB" sz="2000" b="1" dirty="0"/>
              <a:t> </a:t>
            </a:r>
            <a:r>
              <a:rPr lang="en-GB" sz="2000" b="1" dirty="0" err="1"/>
              <a:t>ukuboko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itabare</a:t>
            </a:r>
            <a:r>
              <a:rPr lang="en-GB" sz="2000" b="1" dirty="0"/>
              <a:t>,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n’icyo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yashoboraga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akumire</a:t>
            </a:r>
            <a:r>
              <a:rPr lang="en-GB" sz="2000" b="1" dirty="0"/>
              <a:t> </a:t>
            </a:r>
            <a:r>
              <a:rPr lang="en-GB" sz="2000" b="1" dirty="0" err="1"/>
              <a:t>ibyago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Imanza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zamanukiye</a:t>
            </a:r>
            <a:r>
              <a:rPr lang="en-GB" sz="2000" b="1" spc="-70" dirty="0"/>
              <a:t>, mu </a:t>
            </a:r>
            <a:r>
              <a:rPr lang="en-GB" sz="2000" b="1" spc="-70" dirty="0" err="1"/>
              <a:t>mbaraga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zose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 </a:t>
            </a:r>
            <a:r>
              <a:rPr lang="en-GB" sz="2000" b="1" spc="-70" dirty="0" err="1"/>
              <a:t>z’Abanyegiputa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ahagarariye</a:t>
            </a:r>
            <a:r>
              <a:rPr lang="en-GB" sz="2000" b="1" spc="-70" dirty="0"/>
              <a:t> (Kuva 12:12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611679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spc="-70" dirty="0">
                <a:latin typeface="Constantia" panose="02030602050306030303" pitchFamily="18" charset="0"/>
              </a:rPr>
              <a:t>“</a:t>
            </a:r>
            <a:r>
              <a:rPr lang="en-US" sz="2500" b="1" spc="-70" dirty="0" err="1">
                <a:latin typeface="Constantia" panose="02030602050306030303" pitchFamily="18" charset="0"/>
              </a:rPr>
              <a:t>Basabwe</a:t>
            </a:r>
            <a:r>
              <a:rPr lang="en-US" sz="2500" b="1" spc="-70" dirty="0">
                <a:latin typeface="Constantia" panose="02030602050306030303" pitchFamily="18" charset="0"/>
              </a:rPr>
              <a:t> ko </a:t>
            </a:r>
            <a:r>
              <a:rPr lang="en-US" sz="2500" b="1" spc="-70" dirty="0" err="1">
                <a:latin typeface="Constantia" panose="02030602050306030303" pitchFamily="18" charset="0"/>
              </a:rPr>
              <a:t>bo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ubwabo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n’abana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babo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bitandukanya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n’abanyegiputa</a:t>
            </a:r>
            <a:r>
              <a:rPr lang="en-US" sz="2500" b="1" spc="-70" dirty="0">
                <a:latin typeface="Constantia" panose="02030602050306030303" pitchFamily="18" charset="0"/>
              </a:rPr>
              <a:t>, maze </a:t>
            </a:r>
            <a:r>
              <a:rPr lang="en-US" sz="2500" b="1" spc="-70" dirty="0" err="1">
                <a:latin typeface="Constantia" panose="02030602050306030303" pitchFamily="18" charset="0"/>
              </a:rPr>
              <a:t>bagateranira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mazu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yabo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kuko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iyo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hagira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bamwe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Bisirayeli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basangwa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z’Abanyegiputa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bari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guhitanwa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n’ukuboko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marayika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urimbura</a:t>
            </a:r>
            <a:r>
              <a:rPr lang="en-US" sz="2500" b="1" spc="-70" dirty="0">
                <a:latin typeface="Constantia" panose="02030602050306030303" pitchFamily="18" charset="0"/>
              </a:rPr>
              <a:t>. </a:t>
            </a:r>
            <a:r>
              <a:rPr lang="en-US" sz="2500" b="1" spc="-70" dirty="0" err="1">
                <a:latin typeface="Constantia" panose="02030602050306030303" pitchFamily="18" charset="0"/>
              </a:rPr>
              <a:t>Basabwe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kandi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kwizihiza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umunsi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mukuru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pasika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bakawuziririza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kugira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igihe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abana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babo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bababajije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icyo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umuhango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nk’uyu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usobanura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bazajye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babasobanurira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ukurindwa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gutangaje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baboneye</a:t>
            </a:r>
            <a:r>
              <a:rPr lang="en-US" sz="2500" b="1" spc="-70" dirty="0">
                <a:latin typeface="Constantia" panose="02030602050306030303" pitchFamily="18" charset="0"/>
              </a:rPr>
              <a:t> muri </a:t>
            </a:r>
            <a:r>
              <a:rPr lang="en-US" sz="2500" b="1" spc="-70" dirty="0" err="1">
                <a:latin typeface="Constantia" panose="02030602050306030303" pitchFamily="18" charset="0"/>
              </a:rPr>
              <a:t>Egiputa</a:t>
            </a:r>
            <a:r>
              <a:rPr lang="en-US" sz="2500" b="1" spc="-70" dirty="0">
                <a:latin typeface="Constantia" panose="02030602050306030303" pitchFamily="18" charset="0"/>
              </a:rPr>
              <a:t>. Ko </a:t>
            </a:r>
            <a:r>
              <a:rPr lang="en-US" sz="2500" b="1" spc="-70" dirty="0" err="1">
                <a:latin typeface="Constantia" panose="02030602050306030303" pitchFamily="18" charset="0"/>
              </a:rPr>
              <a:t>igihe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marayika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urimbura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yagendaga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nijoro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kugira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yice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abana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b’imfura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n’uburiza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bw’amatungo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yanyuze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mazu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yabo</a:t>
            </a:r>
            <a:r>
              <a:rPr lang="en-US" sz="2500" b="1" spc="-70" dirty="0">
                <a:latin typeface="Constantia" panose="02030602050306030303" pitchFamily="18" charset="0"/>
              </a:rPr>
              <a:t>, maze </a:t>
            </a:r>
            <a:r>
              <a:rPr lang="en-US" sz="2500" b="1" spc="-70" dirty="0" err="1">
                <a:latin typeface="Constantia" panose="02030602050306030303" pitchFamily="18" charset="0"/>
              </a:rPr>
              <a:t>ntihagire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n’umwe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Baheburayo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wicwa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wari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ufite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ikimenyetso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cy’amaraso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nkomanizo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z’imiryango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yabo</a:t>
            </a:r>
            <a:r>
              <a:rPr lang="en-US" sz="2500" b="1" spc="-70" dirty="0">
                <a:latin typeface="Constantia" panose="02030602050306030303" pitchFamily="18" charset="0"/>
              </a:rPr>
              <a:t>. … </a:t>
            </a:r>
            <a:r>
              <a:rPr lang="en-US" sz="2500" b="1" spc="-70" dirty="0" err="1">
                <a:latin typeface="Constantia" panose="02030602050306030303" pitchFamily="18" charset="0"/>
              </a:rPr>
              <a:t>Bamwe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Banyegiputa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basabye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kwemererwa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kuza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mazu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y’Abisirayeli</a:t>
            </a:r>
            <a:r>
              <a:rPr lang="en-US" sz="2500" b="1" spc="-70" dirty="0">
                <a:latin typeface="Constantia" panose="02030602050306030303" pitchFamily="18" charset="0"/>
              </a:rPr>
              <a:t> muri </a:t>
            </a:r>
            <a:r>
              <a:rPr lang="en-US" sz="2500" b="1" spc="-70" dirty="0" err="1">
                <a:latin typeface="Constantia" panose="02030602050306030303" pitchFamily="18" charset="0"/>
              </a:rPr>
              <a:t>iryo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joro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rishishana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marayika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w’Imana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yagombaga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kurimbura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imfura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zose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z’Abanyegiputa</a:t>
            </a:r>
            <a:r>
              <a:rPr lang="en-US" sz="2500" b="1" spc="-70" dirty="0">
                <a:latin typeface="Constantia" panose="02030602050306030303" pitchFamily="18" charset="0"/>
              </a:rPr>
              <a:t>. </a:t>
            </a:r>
            <a:r>
              <a:rPr lang="en-US" sz="2500" b="1" spc="-70" dirty="0" err="1">
                <a:latin typeface="Constantia" panose="02030602050306030303" pitchFamily="18" charset="0"/>
              </a:rPr>
              <a:t>Bemeraga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rwose</a:t>
            </a:r>
            <a:r>
              <a:rPr lang="en-US" sz="2500" b="1" spc="-70" dirty="0">
                <a:latin typeface="Constantia" panose="02030602050306030303" pitchFamily="18" charset="0"/>
              </a:rPr>
              <a:t> ko </a:t>
            </a:r>
            <a:r>
              <a:rPr lang="en-US" sz="2500" b="1" spc="-70" dirty="0" err="1">
                <a:latin typeface="Constantia" panose="02030602050306030303" pitchFamily="18" charset="0"/>
              </a:rPr>
              <a:t>imana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baramyaga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ntacyo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zizi</a:t>
            </a:r>
            <a:r>
              <a:rPr lang="en-US" sz="2500" b="1" spc="-70" dirty="0">
                <a:latin typeface="Constantia" panose="02030602050306030303" pitchFamily="18" charset="0"/>
              </a:rPr>
              <a:t>, </a:t>
            </a:r>
            <a:r>
              <a:rPr lang="en-US" sz="2500" b="1" spc="-70" dirty="0" err="1">
                <a:latin typeface="Constantia" panose="02030602050306030303" pitchFamily="18" charset="0"/>
              </a:rPr>
              <a:t>kandi</a:t>
            </a:r>
            <a:r>
              <a:rPr lang="en-US" sz="2500" b="1" spc="-70" dirty="0">
                <a:latin typeface="Constantia" panose="02030602050306030303" pitchFamily="18" charset="0"/>
              </a:rPr>
              <a:t> ko </a:t>
            </a:r>
            <a:r>
              <a:rPr lang="en-US" sz="2500" b="1" spc="-70" dirty="0" err="1">
                <a:latin typeface="Constantia" panose="02030602050306030303" pitchFamily="18" charset="0"/>
              </a:rPr>
              <a:t>nta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bubasha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zifite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bwo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gukiza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cyangwa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kurimbura</a:t>
            </a:r>
            <a:r>
              <a:rPr lang="en-US" sz="2500" b="1" spc="-70" dirty="0">
                <a:latin typeface="Constantia" panose="02030602050306030303" pitchFamily="18" charset="0"/>
              </a:rPr>
              <a:t>. </a:t>
            </a:r>
            <a:r>
              <a:rPr lang="en-US" sz="2500" b="1" spc="-70" dirty="0" err="1">
                <a:latin typeface="Constantia" panose="02030602050306030303" pitchFamily="18" charset="0"/>
              </a:rPr>
              <a:t>Abisirayeli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bakiriye</a:t>
            </a:r>
            <a:r>
              <a:rPr lang="en-US" sz="2500" b="1" spc="-70" dirty="0">
                <a:latin typeface="Constantia" panose="02030602050306030303" pitchFamily="18" charset="0"/>
              </a:rPr>
              <a:t> mu </a:t>
            </a:r>
            <a:r>
              <a:rPr lang="en-US" sz="2500" b="1" spc="-70" dirty="0" err="1">
                <a:latin typeface="Constantia" panose="02030602050306030303" pitchFamily="18" charset="0"/>
              </a:rPr>
              <a:t>ngo</a:t>
            </a:r>
            <a:r>
              <a:rPr lang="en-US" sz="2500" b="1" spc="-70" dirty="0">
                <a:latin typeface="Constantia" panose="02030602050306030303" pitchFamily="18" charset="0"/>
              </a:rPr>
              <a:t> </a:t>
            </a:r>
            <a:r>
              <a:rPr lang="en-US" sz="2500" b="1" spc="-70" dirty="0" err="1">
                <a:latin typeface="Constantia" panose="02030602050306030303" pitchFamily="18" charset="0"/>
              </a:rPr>
              <a:t>zabo</a:t>
            </a:r>
            <a:r>
              <a:rPr lang="en-US" sz="2500" b="1" spc="-70" dirty="0">
                <a:latin typeface="Constantia" panose="02030602050306030303" pitchFamily="18" charset="0"/>
              </a:rPr>
              <a:t> abo </a:t>
            </a:r>
            <a:r>
              <a:rPr lang="en-US" sz="2500" b="1" spc="-70" dirty="0" err="1">
                <a:latin typeface="Constantia" panose="02030602050306030303" pitchFamily="18" charset="0"/>
              </a:rPr>
              <a:t>banyegiputa</a:t>
            </a:r>
            <a:r>
              <a:rPr lang="en-US" sz="2500" b="1" spc="-70" dirty="0">
                <a:latin typeface="Constantia" panose="02030602050306030303" pitchFamily="18" charset="0"/>
              </a:rPr>
              <a:t>.</a:t>
            </a:r>
            <a:r>
              <a:rPr lang="en" sz="2500" b="1" spc="-7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7960974" y="6480572"/>
            <a:ext cx="378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White, </a:t>
            </a:r>
            <a:r>
              <a:rPr lang="en" sz="1600" b="1" i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Gifts</a:t>
            </a:r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3, p. 223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1114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2025-07-05T15:06:32Z</dcterms:created>
  <dcterms:modified xsi:type="dcterms:W3CDTF">2025-07-31T19:46:34Z</dcterms:modified>
</cp:coreProperties>
</file>