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2" autoAdjust="0"/>
    <p:restoredTop sz="94654"/>
  </p:normalViewPr>
  <p:slideViewPr>
    <p:cSldViewPr snapToGrid="0">
      <p:cViewPr varScale="1">
        <p:scale>
          <a:sx n="87" d="100"/>
          <a:sy n="87" d="100"/>
        </p:scale>
        <p:origin x="60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n" sz="2000" b="1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Imana </a:t>
          </a:r>
          <a:r>
            <a:rPr lang="en" sz="2000" b="1" spc="-15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ibwira</a:t>
          </a:r>
          <a:r>
            <a:rPr lang="en" sz="2000" b="1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5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Abisirayeli</a:t>
          </a:r>
          <a:r>
            <a:rPr lang="en" sz="2000" b="1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5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cyo</a:t>
          </a:r>
          <a:r>
            <a:rPr lang="en" sz="2000" b="1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5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gukora</a:t>
          </a:r>
          <a:endParaRPr lang="es-ES" sz="2000" spc="-15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pPr>
            <a:spcAft>
              <a:spcPts val="156"/>
            </a:spcAft>
          </a:pPr>
          <a:r>
            <a:rPr lang="en-GB" sz="1800" b="1" dirty="0" err="1"/>
            <a:t>Kumva</a:t>
          </a:r>
          <a:r>
            <a:rPr lang="en-GB" sz="1800" b="1" dirty="0"/>
            <a:t> </a:t>
          </a:r>
          <a:r>
            <a:rPr lang="en-GB" sz="1800" b="1" dirty="0" err="1"/>
            <a:t>ijwi</a:t>
          </a:r>
          <a:r>
            <a:rPr lang="en-GB" sz="1800" b="1" dirty="0"/>
            <a:t> </a:t>
          </a:r>
          <a:r>
            <a:rPr lang="en-GB" sz="1800" b="1" dirty="0" err="1"/>
            <a:t>ry’Imana</a:t>
          </a:r>
          <a:r>
            <a:rPr lang="en-GB" sz="1800" b="1" dirty="0"/>
            <a:t>, </a:t>
          </a:r>
          <a:r>
            <a:rPr lang="en-GB" sz="1800" b="1" dirty="0" err="1"/>
            <a:t>kugira</a:t>
          </a:r>
          <a:r>
            <a:rPr lang="en-GB" sz="1800" b="1" dirty="0"/>
            <a:t> </a:t>
          </a:r>
          <a:r>
            <a:rPr lang="en-GB" sz="1800" b="1" dirty="0" err="1"/>
            <a:t>ngo</a:t>
          </a:r>
          <a:r>
            <a:rPr lang="en-GB" sz="1800" b="1" dirty="0"/>
            <a:t> </a:t>
          </a:r>
          <a:r>
            <a:rPr lang="en-GB" sz="1800" b="1" dirty="0" err="1"/>
            <a:t>ibe</a:t>
          </a:r>
          <a:r>
            <a:rPr lang="en-GB" sz="1800" b="1" dirty="0"/>
            <a:t> </a:t>
          </a:r>
          <a:r>
            <a:rPr lang="en-GB" sz="1800" b="1" dirty="0" err="1"/>
            <a:t>umwanzi</a:t>
          </a:r>
          <a:r>
            <a:rPr lang="en-GB" sz="1800" b="1" dirty="0"/>
            <a:t> </a:t>
          </a:r>
          <a:r>
            <a:rPr lang="en-GB" sz="1800" b="1" dirty="0" err="1"/>
            <a:t>w’abanzi</a:t>
          </a:r>
          <a:r>
            <a:rPr lang="en-GB" sz="1800" b="1" dirty="0"/>
            <a:t> </a:t>
          </a:r>
          <a:r>
            <a:rPr lang="en-GB" sz="1800" b="1" dirty="0" err="1"/>
            <a:t>babo</a:t>
          </a:r>
          <a:r>
            <a:rPr lang="en-GB" sz="1800" b="1" dirty="0"/>
            <a:t> 
(23:21–22)</a:t>
          </a:r>
          <a:endParaRPr lang="es-ES" sz="18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pPr>
            <a:spcAft>
              <a:spcPts val="156"/>
            </a:spcAft>
          </a:pPr>
          <a:r>
            <a:rPr lang="en-GB" sz="1800" b="1" dirty="0" err="1"/>
            <a:t>Gukorera</a:t>
          </a:r>
          <a:r>
            <a:rPr lang="en-GB" sz="1800" b="1" dirty="0"/>
            <a:t> Imana </a:t>
          </a:r>
          <a:r>
            <a:rPr lang="en-GB" sz="1800" b="1" dirty="0" err="1"/>
            <a:t>yonyine</a:t>
          </a:r>
          <a:r>
            <a:rPr lang="en-GB" sz="1800" b="1" dirty="0"/>
            <a:t>, </a:t>
          </a:r>
          <a:r>
            <a:rPr lang="en-GB" sz="1800" b="1" dirty="0" err="1"/>
            <a:t>kugira</a:t>
          </a:r>
          <a:r>
            <a:rPr lang="en-GB" sz="1800" b="1" dirty="0"/>
            <a:t> </a:t>
          </a:r>
          <a:r>
            <a:rPr lang="en-GB" sz="1800" b="1" dirty="0" err="1"/>
            <a:t>ngo</a:t>
          </a:r>
          <a:r>
            <a:rPr lang="en-GB" sz="1800" b="1" dirty="0"/>
            <a:t> </a:t>
          </a:r>
          <a:r>
            <a:rPr lang="en-GB" sz="1800" b="1" dirty="0" err="1"/>
            <a:t>ikureho</a:t>
          </a:r>
          <a:r>
            <a:rPr lang="en-GB" sz="1800" b="1" dirty="0"/>
            <a:t> </a:t>
          </a:r>
          <a:r>
            <a:rPr lang="en-GB" sz="1800" b="1" dirty="0" err="1"/>
            <a:t>indwara</a:t>
          </a:r>
          <a:r>
            <a:rPr lang="en-GB" sz="1800" b="1" dirty="0"/>
            <a:t> </a:t>
          </a:r>
          <a:r>
            <a:rPr lang="en-GB" sz="1800" b="1" dirty="0" err="1"/>
            <a:t>zose</a:t>
          </a:r>
          <a:endParaRPr lang="en-GB" sz="1800" b="1" dirty="0"/>
        </a:p>
        <a:p>
          <a:pPr>
            <a:spcAft>
              <a:spcPts val="156"/>
            </a:spcAft>
          </a:pPr>
          <a:r>
            <a:rPr lang="en" sz="1800" b="1" dirty="0"/>
            <a:t>(23:24–26)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pPr>
            <a:spcAft>
              <a:spcPts val="156"/>
            </a:spcAft>
          </a:pPr>
          <a:r>
            <a:rPr lang="en-GB" sz="1750" b="1" spc="-70" baseline="0" dirty="0" err="1"/>
            <a:t>Kutagirana</a:t>
          </a:r>
          <a:r>
            <a:rPr lang="en-GB" sz="1750" b="1" spc="-70" baseline="0" dirty="0"/>
            <a:t> </a:t>
          </a:r>
          <a:r>
            <a:rPr lang="en-GB" sz="1750" b="1" spc="-70" baseline="0" dirty="0" err="1"/>
            <a:t>amasezerano</a:t>
          </a:r>
          <a:r>
            <a:rPr lang="en-GB" sz="1750" b="1" spc="-70" baseline="0" dirty="0"/>
            <a:t> </a:t>
          </a:r>
          <a:r>
            <a:rPr lang="en-GB" sz="1750" b="1" spc="-70" baseline="0" dirty="0" err="1"/>
            <a:t>n’abanyakanani</a:t>
          </a:r>
          <a:r>
            <a:rPr lang="en-GB" sz="1750" b="1" spc="-70" baseline="0" dirty="0"/>
            <a:t>, </a:t>
          </a:r>
          <a:r>
            <a:rPr lang="en-GB" sz="1750" b="1" spc="-70" baseline="0" dirty="0" err="1"/>
            <a:t>bityo</a:t>
          </a:r>
          <a:r>
            <a:rPr lang="en-GB" sz="1750" b="1" spc="-70" baseline="0" dirty="0"/>
            <a:t> [</a:t>
          </a:r>
          <a:r>
            <a:rPr lang="en-GB" sz="1750" b="1" spc="-70" baseline="0" dirty="0" err="1"/>
            <a:t>Abisirayeli</a:t>
          </a:r>
          <a:r>
            <a:rPr lang="en-GB" sz="1750" b="1" spc="-70" baseline="0" dirty="0"/>
            <a:t>] </a:t>
          </a:r>
          <a:r>
            <a:rPr lang="en-GB" sz="1750" b="1" spc="-70" baseline="0" dirty="0" err="1"/>
            <a:t>bakirinda</a:t>
          </a:r>
          <a:r>
            <a:rPr lang="en-GB" sz="1750" b="1" spc="-70" baseline="0" dirty="0"/>
            <a:t> </a:t>
          </a:r>
          <a:r>
            <a:rPr lang="en-GB" sz="1750" b="1" spc="-70" baseline="0" dirty="0" err="1"/>
            <a:t>kuramya</a:t>
          </a:r>
          <a:r>
            <a:rPr lang="en-GB" sz="1750" b="1" spc="-70" baseline="0" dirty="0"/>
            <a:t> </a:t>
          </a:r>
          <a:r>
            <a:rPr lang="en-GB" sz="1750" b="1" spc="-70" baseline="0" dirty="0" err="1"/>
            <a:t>imana</a:t>
          </a:r>
          <a:r>
            <a:rPr lang="en-GB" sz="1750" b="1" spc="-70" baseline="0" dirty="0"/>
            <a:t> </a:t>
          </a:r>
          <a:r>
            <a:rPr lang="en-GB" sz="1750" b="1" spc="-70" baseline="0" dirty="0" err="1"/>
            <a:t>zabo</a:t>
          </a:r>
          <a:endParaRPr lang="en-GB" sz="1750" b="1" spc="-70" baseline="0" dirty="0"/>
        </a:p>
        <a:p>
          <a:pPr>
            <a:spcAft>
              <a:spcPts val="156"/>
            </a:spcAft>
          </a:pPr>
          <a:r>
            <a:rPr lang="en" sz="1800" b="1" spc="-70" baseline="0" dirty="0"/>
            <a:t>(23:32–33)</a:t>
          </a:r>
          <a:endParaRPr lang="es-ES" sz="1800" spc="-70" baseline="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n" sz="2000" b="1" spc="-12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Imana </a:t>
          </a:r>
          <a:r>
            <a:rPr lang="en" sz="2000" b="1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ibwira</a:t>
          </a:r>
          <a:r>
            <a:rPr lang="en" sz="2000" b="1" spc="-12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Abisirayeli</a:t>
          </a:r>
          <a:r>
            <a:rPr lang="en" sz="2000" b="1" spc="-12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icyo</a:t>
          </a:r>
          <a:r>
            <a:rPr lang="en" sz="2000" b="1" spc="-12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igiye</a:t>
          </a:r>
          <a:r>
            <a:rPr lang="en" sz="2000" b="1" spc="-12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gukora</a:t>
          </a:r>
          <a:endParaRPr lang="es-ES" sz="2000" spc="-12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>
            <a:spcAft>
              <a:spcPts val="156"/>
            </a:spcAft>
          </a:pPr>
          <a:r>
            <a:rPr lang="en-GB" sz="1800" b="1" dirty="0" err="1"/>
            <a:t>Izohereza</a:t>
          </a:r>
          <a:r>
            <a:rPr lang="en-GB" sz="1800" b="1" dirty="0"/>
            <a:t> </a:t>
          </a:r>
          <a:r>
            <a:rPr lang="en-GB" sz="1800" b="1" dirty="0" err="1"/>
            <a:t>Marayika</a:t>
          </a:r>
          <a:r>
            <a:rPr lang="en-GB" sz="1800" b="1" dirty="0"/>
            <a:t> </a:t>
          </a:r>
          <a:r>
            <a:rPr lang="en-GB" sz="1800" b="1" dirty="0" err="1"/>
            <a:t>wayo</a:t>
          </a:r>
          <a:r>
            <a:rPr lang="en-GB" sz="1800" b="1" dirty="0"/>
            <a:t> </a:t>
          </a:r>
          <a:r>
            <a:rPr lang="en-GB" sz="1800" b="1" dirty="0" err="1"/>
            <a:t>kubarinda</a:t>
          </a:r>
          <a:r>
            <a:rPr lang="en-GB" sz="1800" b="1" dirty="0"/>
            <a:t> no </a:t>
          </a:r>
          <a:r>
            <a:rPr lang="en-GB" sz="1800" b="1" dirty="0" err="1"/>
            <a:t>kubazana</a:t>
          </a:r>
          <a:r>
            <a:rPr lang="en-GB" sz="1800" b="1" dirty="0"/>
            <a:t> [</a:t>
          </a:r>
          <a:r>
            <a:rPr lang="en-GB" sz="1800" b="1" dirty="0" err="1"/>
            <a:t>uburinzi</a:t>
          </a:r>
          <a:r>
            <a:rPr lang="en-GB" sz="1800" b="1" dirty="0"/>
            <a:t>]</a:t>
          </a:r>
        </a:p>
        <a:p>
          <a:pPr>
            <a:spcAft>
              <a:spcPts val="156"/>
            </a:spcAft>
          </a:pPr>
          <a:r>
            <a:rPr lang="en" sz="1800" b="1" dirty="0"/>
            <a:t>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GB" sz="1800" b="1" dirty="0" err="1"/>
            <a:t>Marayika</a:t>
          </a:r>
          <a:r>
            <a:rPr lang="en-GB" sz="1800" b="1" dirty="0"/>
            <a:t> </a:t>
          </a:r>
          <a:r>
            <a:rPr lang="en-GB" sz="1800" b="1" dirty="0" err="1"/>
            <a:t>azajya</a:t>
          </a:r>
          <a:r>
            <a:rPr lang="en-GB" sz="1800" b="1" dirty="0"/>
            <a:t> </a:t>
          </a:r>
          <a:r>
            <a:rPr lang="en-GB" sz="1800" b="1" dirty="0" err="1"/>
            <a:t>imbere</a:t>
          </a:r>
          <a:r>
            <a:rPr lang="en-GB" sz="1800" b="1" dirty="0"/>
            <a:t> </a:t>
          </a:r>
          <a:r>
            <a:rPr lang="en-GB" sz="1800" b="1" dirty="0" err="1"/>
            <a:t>yabo</a:t>
          </a:r>
          <a:r>
            <a:rPr lang="en-GB" sz="1800" b="1" dirty="0"/>
            <a:t> </a:t>
          </a:r>
          <a:r>
            <a:rPr lang="en-GB" sz="1800" b="1" dirty="0" err="1"/>
            <a:t>abageze</a:t>
          </a:r>
          <a:r>
            <a:rPr lang="en-GB" sz="1800" b="1" dirty="0"/>
            <a:t> </a:t>
          </a:r>
          <a:r>
            <a:rPr lang="en-GB" sz="1800" b="1" dirty="0" err="1"/>
            <a:t>i</a:t>
          </a:r>
          <a:r>
            <a:rPr lang="en-GB" sz="1800" b="1" dirty="0"/>
            <a:t> Kanani [</a:t>
          </a:r>
          <a:r>
            <a:rPr lang="en-GB" sz="1800" b="1" dirty="0" err="1"/>
            <a:t>ubuyobozi</a:t>
          </a:r>
          <a:r>
            <a:rPr lang="en" sz="1800" b="1" dirty="0"/>
            <a:t>] (23:23)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en-GB" sz="1800" b="1" dirty="0" err="1"/>
            <a:t>Izohereza</a:t>
          </a:r>
          <a:r>
            <a:rPr lang="en-GB" sz="1800" b="1" dirty="0"/>
            <a:t> </a:t>
          </a:r>
          <a:r>
            <a:rPr lang="en-GB" sz="1800" b="1" dirty="0" err="1"/>
            <a:t>igitinyiro</a:t>
          </a:r>
          <a:r>
            <a:rPr lang="en-GB" sz="1800" b="1" dirty="0"/>
            <a:t> </a:t>
          </a:r>
          <a:r>
            <a:rPr lang="en-GB" sz="1800" b="1" dirty="0" err="1"/>
            <a:t>ku</a:t>
          </a:r>
          <a:r>
            <a:rPr lang="en-GB" sz="1800" b="1" dirty="0"/>
            <a:t> </a:t>
          </a:r>
          <a:r>
            <a:rPr lang="en-GB" sz="1800" b="1" dirty="0" err="1"/>
            <a:t>bahatuye</a:t>
          </a:r>
          <a:r>
            <a:rPr lang="en-GB" sz="1800" b="1" dirty="0"/>
            <a:t> </a:t>
          </a:r>
          <a:r>
            <a:rPr lang="en" sz="1800" b="1" dirty="0"/>
            <a:t>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 err="1"/>
            <a:t>Izohereza</a:t>
          </a:r>
          <a:r>
            <a:rPr lang="en" sz="1800" b="1" dirty="0"/>
            <a:t> </a:t>
          </a:r>
          <a:r>
            <a:rPr lang="en" sz="1800" b="1" dirty="0" err="1"/>
            <a:t>amavubi</a:t>
          </a:r>
          <a:r>
            <a:rPr lang="en" sz="1800" b="1" dirty="0"/>
            <a:t> </a:t>
          </a:r>
          <a:r>
            <a:rPr lang="en" sz="1800" b="1" dirty="0" err="1"/>
            <a:t>yirukane</a:t>
          </a:r>
          <a:r>
            <a:rPr lang="en" sz="1800" b="1" dirty="0"/>
            <a:t> </a:t>
          </a:r>
          <a:r>
            <a:rPr lang="en" sz="1800" b="1" dirty="0" err="1"/>
            <a:t>abanyakanani</a:t>
          </a:r>
          <a:r>
            <a:rPr lang="en" sz="1800" b="1" dirty="0"/>
            <a:t> (23:28)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 err="1"/>
            <a:t>Izabirukana</a:t>
          </a:r>
          <a:r>
            <a:rPr lang="en" sz="1800" b="1" dirty="0"/>
            <a:t> </a:t>
          </a:r>
          <a:r>
            <a:rPr lang="en" sz="1800" b="1" dirty="0" err="1"/>
            <a:t>buhoro</a:t>
          </a:r>
          <a:r>
            <a:rPr lang="en" sz="1800" b="1" dirty="0"/>
            <a:t> </a:t>
          </a:r>
          <a:r>
            <a:rPr lang="en" sz="1800" b="1" dirty="0" err="1"/>
            <a:t>buhoro</a:t>
          </a:r>
          <a:r>
            <a:rPr lang="en" sz="1800" b="1" dirty="0"/>
            <a:t> (23:29–30)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GB" sz="1800" b="1" spc="-100" baseline="0" dirty="0" err="1"/>
            <a:t>Azabagabiza</a:t>
          </a:r>
          <a:r>
            <a:rPr lang="en-GB" sz="1800" b="1" spc="-100" baseline="0" dirty="0"/>
            <a:t> </a:t>
          </a:r>
          <a:r>
            <a:rPr lang="en-GB" sz="1800" b="1" spc="-100" baseline="0" dirty="0" err="1"/>
            <a:t>igihugu</a:t>
          </a:r>
          <a:r>
            <a:rPr lang="en-GB" sz="1800" b="1" spc="-100" baseline="0" dirty="0"/>
            <a:t> </a:t>
          </a:r>
          <a:r>
            <a:rPr lang="en-GB" sz="1800" b="1" spc="-100" baseline="0" dirty="0" err="1"/>
            <a:t>kugeza</a:t>
          </a:r>
          <a:r>
            <a:rPr lang="en-GB" sz="1800" b="1" spc="-100" baseline="0" dirty="0"/>
            <a:t> </a:t>
          </a:r>
          <a:r>
            <a:rPr lang="en-GB" sz="1800" b="1" spc="-100" baseline="0" dirty="0" err="1"/>
            <a:t>igihe</a:t>
          </a:r>
          <a:r>
            <a:rPr lang="en-GB" sz="1800" b="1" spc="-100" baseline="0" dirty="0"/>
            <a:t> [</a:t>
          </a:r>
          <a:r>
            <a:rPr lang="en-GB" sz="1800" b="1" spc="-100" baseline="0" dirty="0" err="1"/>
            <a:t>Abisirayeli</a:t>
          </a:r>
          <a:r>
            <a:rPr lang="en-GB" sz="1800" b="1" spc="-100" baseline="0" dirty="0"/>
            <a:t>] </a:t>
          </a:r>
          <a:r>
            <a:rPr lang="en-GB" sz="1800" b="1" spc="-100" baseline="0" dirty="0" err="1"/>
            <a:t>bazigarurira</a:t>
          </a:r>
          <a:r>
            <a:rPr lang="en-GB" sz="1800" b="1" spc="-100" baseline="0" dirty="0"/>
            <a:t> </a:t>
          </a:r>
          <a:r>
            <a:rPr lang="en-GB" sz="1800" b="1" spc="-100" baseline="0" dirty="0" err="1"/>
            <a:t>kuva</a:t>
          </a:r>
          <a:r>
            <a:rPr lang="en-GB" sz="1800" b="1" spc="-100" baseline="0" dirty="0"/>
            <a:t> </a:t>
          </a:r>
          <a:r>
            <a:rPr lang="en-GB" sz="1800" b="1" spc="-100" baseline="0" dirty="0" err="1"/>
            <a:t>kuri</a:t>
          </a:r>
          <a:r>
            <a:rPr lang="en-GB" sz="1800" b="1" spc="-100" baseline="0" dirty="0"/>
            <a:t> </a:t>
          </a:r>
          <a:r>
            <a:rPr lang="en-GB" sz="1800" b="1" spc="-100" baseline="0" dirty="0" err="1"/>
            <a:t>Mediteraneya</a:t>
          </a:r>
          <a:r>
            <a:rPr lang="en-GB" sz="1800" b="1" spc="-100" baseline="0" dirty="0"/>
            <a:t> </a:t>
          </a:r>
          <a:r>
            <a:rPr lang="en-GB" sz="1800" b="1" spc="-100" baseline="0" dirty="0" err="1"/>
            <a:t>kugeza</a:t>
          </a:r>
          <a:r>
            <a:rPr lang="en-GB" sz="1800" b="1" spc="-100" baseline="0" dirty="0"/>
            <a:t> </a:t>
          </a:r>
          <a:r>
            <a:rPr lang="en-GB" sz="1800" b="1" spc="-100" baseline="0" dirty="0" err="1"/>
            <a:t>kuri</a:t>
          </a:r>
          <a:r>
            <a:rPr lang="en-GB" sz="1800" b="1" spc="-100" baseline="0" dirty="0"/>
            <a:t> </a:t>
          </a:r>
          <a:r>
            <a:rPr lang="en-GB" sz="1800" b="1" spc="-100" baseline="0" dirty="0" err="1"/>
            <a:t>Ufurate</a:t>
          </a:r>
          <a:r>
            <a:rPr lang="en-GB" sz="1800" b="1" spc="-100" baseline="0" dirty="0"/>
            <a:t> </a:t>
          </a:r>
          <a:r>
            <a:rPr lang="en" sz="1800" b="1" spc="-100" baseline="0" dirty="0"/>
            <a:t>(23:31)</a:t>
          </a:r>
          <a:endParaRPr lang="es-ES" sz="1800" spc="-100" baseline="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1025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305221" custLinFactNeighborY="-2051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4364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 custScaleY="133100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 custLinFactNeighborY="-3730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 custLinFactNeighborY="-7460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40790" y="2608"/>
          <a:ext cx="2209346" cy="571372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Imana </a:t>
          </a:r>
          <a:r>
            <a:rPr lang="en" sz="2000" b="1" kern="1200" spc="-15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ibwira</a:t>
          </a:r>
          <a:r>
            <a:rPr lang="en" sz="20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5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Abisirayeli</a:t>
          </a:r>
          <a:r>
            <a:rPr lang="en" sz="20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5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cyo</a:t>
          </a:r>
          <a:r>
            <a:rPr lang="en" sz="20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5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gukora</a:t>
          </a:r>
          <a:endParaRPr lang="es-ES" sz="2000" kern="1200" spc="-15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25" y="19343"/>
        <a:ext cx="2175876" cy="537902"/>
      </dsp:txXfrm>
    </dsp:sp>
    <dsp:sp modelId="{764F3D33-8790-42F3-A612-9A10B698F301}">
      <dsp:nvSpPr>
        <dsp:cNvPr id="0" name=""/>
        <dsp:cNvSpPr/>
      </dsp:nvSpPr>
      <dsp:spPr>
        <a:xfrm>
          <a:off x="261725" y="573980"/>
          <a:ext cx="220934" cy="813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3528"/>
              </a:lnTo>
              <a:lnTo>
                <a:pt x="220934" y="81352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82659" y="716823"/>
          <a:ext cx="1907833" cy="1341370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en-GB" sz="1800" b="1" kern="1200" dirty="0" err="1"/>
            <a:t>Kumva</a:t>
          </a:r>
          <a:r>
            <a:rPr lang="en-GB" sz="1800" b="1" kern="1200" dirty="0"/>
            <a:t> </a:t>
          </a:r>
          <a:r>
            <a:rPr lang="en-GB" sz="1800" b="1" kern="1200" dirty="0" err="1"/>
            <a:t>ijwi</a:t>
          </a:r>
          <a:r>
            <a:rPr lang="en-GB" sz="1800" b="1" kern="1200" dirty="0"/>
            <a:t> </a:t>
          </a:r>
          <a:r>
            <a:rPr lang="en-GB" sz="1800" b="1" kern="1200" dirty="0" err="1"/>
            <a:t>ry’Imana</a:t>
          </a:r>
          <a:r>
            <a:rPr lang="en-GB" sz="1800" b="1" kern="1200" dirty="0"/>
            <a:t>, </a:t>
          </a:r>
          <a:r>
            <a:rPr lang="en-GB" sz="1800" b="1" kern="1200" dirty="0" err="1"/>
            <a:t>kugira</a:t>
          </a:r>
          <a:r>
            <a:rPr lang="en-GB" sz="1800" b="1" kern="1200" dirty="0"/>
            <a:t> </a:t>
          </a:r>
          <a:r>
            <a:rPr lang="en-GB" sz="1800" b="1" kern="1200" dirty="0" err="1"/>
            <a:t>ngo</a:t>
          </a:r>
          <a:r>
            <a:rPr lang="en-GB" sz="1800" b="1" kern="1200" dirty="0"/>
            <a:t> </a:t>
          </a:r>
          <a:r>
            <a:rPr lang="en-GB" sz="1800" b="1" kern="1200" dirty="0" err="1"/>
            <a:t>ibe</a:t>
          </a:r>
          <a:r>
            <a:rPr lang="en-GB" sz="1800" b="1" kern="1200" dirty="0"/>
            <a:t> </a:t>
          </a:r>
          <a:r>
            <a:rPr lang="en-GB" sz="1800" b="1" kern="1200" dirty="0" err="1"/>
            <a:t>umwanzi</a:t>
          </a:r>
          <a:r>
            <a:rPr lang="en-GB" sz="1800" b="1" kern="1200" dirty="0"/>
            <a:t> </a:t>
          </a:r>
          <a:r>
            <a:rPr lang="en-GB" sz="1800" b="1" kern="1200" dirty="0" err="1"/>
            <a:t>w’abanzi</a:t>
          </a:r>
          <a:r>
            <a:rPr lang="en-GB" sz="1800" b="1" kern="1200" dirty="0"/>
            <a:t> </a:t>
          </a:r>
          <a:r>
            <a:rPr lang="en-GB" sz="1800" b="1" kern="1200" dirty="0" err="1"/>
            <a:t>babo</a:t>
          </a:r>
          <a:r>
            <a:rPr lang="en-GB" sz="1800" b="1" kern="1200" dirty="0"/>
            <a:t> 
(23:21–22)</a:t>
          </a:r>
          <a:endParaRPr lang="es-ES" sz="1800" kern="1200" dirty="0"/>
        </a:p>
      </dsp:txBody>
      <dsp:txXfrm>
        <a:off x="521946" y="756110"/>
        <a:ext cx="1829259" cy="1262796"/>
      </dsp:txXfrm>
    </dsp:sp>
    <dsp:sp modelId="{646C048A-3FAC-4BFD-8BC1-3F55D6CA3F61}">
      <dsp:nvSpPr>
        <dsp:cNvPr id="0" name=""/>
        <dsp:cNvSpPr/>
      </dsp:nvSpPr>
      <dsp:spPr>
        <a:xfrm>
          <a:off x="261725" y="573980"/>
          <a:ext cx="220934" cy="2239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9129"/>
              </a:lnTo>
              <a:lnTo>
                <a:pt x="220934" y="223912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82659" y="2142424"/>
          <a:ext cx="1907833" cy="1341370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en-GB" sz="1800" b="1" kern="1200" dirty="0" err="1"/>
            <a:t>Gukorera</a:t>
          </a:r>
          <a:r>
            <a:rPr lang="en-GB" sz="1800" b="1" kern="1200" dirty="0"/>
            <a:t> Imana </a:t>
          </a:r>
          <a:r>
            <a:rPr lang="en-GB" sz="1800" b="1" kern="1200" dirty="0" err="1"/>
            <a:t>yonyine</a:t>
          </a:r>
          <a:r>
            <a:rPr lang="en-GB" sz="1800" b="1" kern="1200" dirty="0"/>
            <a:t>, </a:t>
          </a:r>
          <a:r>
            <a:rPr lang="en-GB" sz="1800" b="1" kern="1200" dirty="0" err="1"/>
            <a:t>kugira</a:t>
          </a:r>
          <a:r>
            <a:rPr lang="en-GB" sz="1800" b="1" kern="1200" dirty="0"/>
            <a:t> </a:t>
          </a:r>
          <a:r>
            <a:rPr lang="en-GB" sz="1800" b="1" kern="1200" dirty="0" err="1"/>
            <a:t>ngo</a:t>
          </a:r>
          <a:r>
            <a:rPr lang="en-GB" sz="1800" b="1" kern="1200" dirty="0"/>
            <a:t> </a:t>
          </a:r>
          <a:r>
            <a:rPr lang="en-GB" sz="1800" b="1" kern="1200" dirty="0" err="1"/>
            <a:t>ikureho</a:t>
          </a:r>
          <a:r>
            <a:rPr lang="en-GB" sz="1800" b="1" kern="1200" dirty="0"/>
            <a:t> </a:t>
          </a:r>
          <a:r>
            <a:rPr lang="en-GB" sz="1800" b="1" kern="1200" dirty="0" err="1"/>
            <a:t>indwara</a:t>
          </a:r>
          <a:r>
            <a:rPr lang="en-GB" sz="1800" b="1" kern="1200" dirty="0"/>
            <a:t> </a:t>
          </a:r>
          <a:r>
            <a:rPr lang="en-GB" sz="1800" b="1" kern="1200" dirty="0" err="1"/>
            <a:t>zose</a:t>
          </a:r>
          <a:endParaRPr lang="en-GB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en" sz="1800" b="1" kern="1200" dirty="0"/>
            <a:t>(23:24–26)</a:t>
          </a:r>
          <a:endParaRPr lang="es-ES" sz="1800" kern="1200" dirty="0"/>
        </a:p>
      </dsp:txBody>
      <dsp:txXfrm>
        <a:off x="521946" y="2181711"/>
        <a:ext cx="1829259" cy="1262796"/>
      </dsp:txXfrm>
    </dsp:sp>
    <dsp:sp modelId="{2CAC2AF5-3F99-4D75-A510-79A9E815886C}">
      <dsp:nvSpPr>
        <dsp:cNvPr id="0" name=""/>
        <dsp:cNvSpPr/>
      </dsp:nvSpPr>
      <dsp:spPr>
        <a:xfrm>
          <a:off x="261725" y="573980"/>
          <a:ext cx="220934" cy="3866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6020"/>
              </a:lnTo>
              <a:lnTo>
                <a:pt x="220934" y="38660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82659" y="3568026"/>
          <a:ext cx="1907833" cy="1743947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en-GB" sz="1750" b="1" kern="1200" spc="-70" baseline="0" dirty="0" err="1"/>
            <a:t>Kutagirana</a:t>
          </a:r>
          <a:r>
            <a:rPr lang="en-GB" sz="1750" b="1" kern="1200" spc="-70" baseline="0" dirty="0"/>
            <a:t> </a:t>
          </a:r>
          <a:r>
            <a:rPr lang="en-GB" sz="1750" b="1" kern="1200" spc="-70" baseline="0" dirty="0" err="1"/>
            <a:t>amasezerano</a:t>
          </a:r>
          <a:r>
            <a:rPr lang="en-GB" sz="1750" b="1" kern="1200" spc="-70" baseline="0" dirty="0"/>
            <a:t> </a:t>
          </a:r>
          <a:r>
            <a:rPr lang="en-GB" sz="1750" b="1" kern="1200" spc="-70" baseline="0" dirty="0" err="1"/>
            <a:t>n’abanyakanani</a:t>
          </a:r>
          <a:r>
            <a:rPr lang="en-GB" sz="1750" b="1" kern="1200" spc="-70" baseline="0" dirty="0"/>
            <a:t>, </a:t>
          </a:r>
          <a:r>
            <a:rPr lang="en-GB" sz="1750" b="1" kern="1200" spc="-70" baseline="0" dirty="0" err="1"/>
            <a:t>bityo</a:t>
          </a:r>
          <a:r>
            <a:rPr lang="en-GB" sz="1750" b="1" kern="1200" spc="-70" baseline="0" dirty="0"/>
            <a:t> [</a:t>
          </a:r>
          <a:r>
            <a:rPr lang="en-GB" sz="1750" b="1" kern="1200" spc="-70" baseline="0" dirty="0" err="1"/>
            <a:t>Abisirayeli</a:t>
          </a:r>
          <a:r>
            <a:rPr lang="en-GB" sz="1750" b="1" kern="1200" spc="-70" baseline="0" dirty="0"/>
            <a:t>] </a:t>
          </a:r>
          <a:r>
            <a:rPr lang="en-GB" sz="1750" b="1" kern="1200" spc="-70" baseline="0" dirty="0" err="1"/>
            <a:t>bakirinda</a:t>
          </a:r>
          <a:r>
            <a:rPr lang="en-GB" sz="1750" b="1" kern="1200" spc="-70" baseline="0" dirty="0"/>
            <a:t> </a:t>
          </a:r>
          <a:r>
            <a:rPr lang="en-GB" sz="1750" b="1" kern="1200" spc="-70" baseline="0" dirty="0" err="1"/>
            <a:t>kuramya</a:t>
          </a:r>
          <a:r>
            <a:rPr lang="en-GB" sz="1750" b="1" kern="1200" spc="-70" baseline="0" dirty="0"/>
            <a:t> </a:t>
          </a:r>
          <a:r>
            <a:rPr lang="en-GB" sz="1750" b="1" kern="1200" spc="-70" baseline="0" dirty="0" err="1"/>
            <a:t>imana</a:t>
          </a:r>
          <a:r>
            <a:rPr lang="en-GB" sz="1750" b="1" kern="1200" spc="-70" baseline="0" dirty="0"/>
            <a:t> </a:t>
          </a:r>
          <a:r>
            <a:rPr lang="en-GB" sz="1750" b="1" kern="1200" spc="-70" baseline="0" dirty="0" err="1"/>
            <a:t>zabo</a:t>
          </a:r>
          <a:endParaRPr lang="en-GB" sz="1750" b="1" kern="1200" spc="-70" baseline="0" dirty="0"/>
        </a:p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en" sz="1800" b="1" kern="1200" spc="-70" baseline="0" dirty="0"/>
            <a:t>(23:32–33)</a:t>
          </a:r>
          <a:endParaRPr lang="es-ES" sz="1800" kern="1200" spc="-70" baseline="0" dirty="0"/>
        </a:p>
      </dsp:txBody>
      <dsp:txXfrm>
        <a:off x="533737" y="3619104"/>
        <a:ext cx="1805677" cy="1641791"/>
      </dsp:txXfrm>
    </dsp:sp>
    <dsp:sp modelId="{2C16D801-25D9-476F-A96A-456EF4DC99BF}">
      <dsp:nvSpPr>
        <dsp:cNvPr id="0" name=""/>
        <dsp:cNvSpPr/>
      </dsp:nvSpPr>
      <dsp:spPr>
        <a:xfrm>
          <a:off x="2535823" y="2608"/>
          <a:ext cx="2784238" cy="571372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12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Imana </a:t>
          </a:r>
          <a:r>
            <a:rPr lang="en" sz="2000" b="1" kern="1200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ibwira</a:t>
          </a:r>
          <a:r>
            <a:rPr lang="en" sz="2000" b="1" kern="1200" spc="-12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Abisirayeli</a:t>
          </a:r>
          <a:r>
            <a:rPr lang="en" sz="2000" b="1" kern="1200" spc="-12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icyo</a:t>
          </a:r>
          <a:r>
            <a:rPr lang="en" sz="2000" b="1" kern="1200" spc="-12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igiye</a:t>
          </a:r>
          <a:r>
            <a:rPr lang="en" sz="2000" b="1" kern="1200" spc="-12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gukora</a:t>
          </a:r>
          <a:endParaRPr lang="es-ES" sz="2000" kern="1200" spc="-12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2558" y="19343"/>
        <a:ext cx="2750768" cy="537902"/>
      </dsp:txXfrm>
    </dsp:sp>
    <dsp:sp modelId="{48A48776-191B-4C31-B6FC-C0F773CE0533}">
      <dsp:nvSpPr>
        <dsp:cNvPr id="0" name=""/>
        <dsp:cNvSpPr/>
      </dsp:nvSpPr>
      <dsp:spPr>
        <a:xfrm>
          <a:off x="2814247" y="573980"/>
          <a:ext cx="278423" cy="642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2876"/>
              </a:lnTo>
              <a:lnTo>
                <a:pt x="278423" y="642876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92671" y="716823"/>
          <a:ext cx="2829187" cy="100006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en-GB" sz="1800" b="1" kern="1200" dirty="0" err="1"/>
            <a:t>Izohereza</a:t>
          </a:r>
          <a:r>
            <a:rPr lang="en-GB" sz="1800" b="1" kern="1200" dirty="0"/>
            <a:t> </a:t>
          </a:r>
          <a:r>
            <a:rPr lang="en-GB" sz="1800" b="1" kern="1200" dirty="0" err="1"/>
            <a:t>Marayika</a:t>
          </a:r>
          <a:r>
            <a:rPr lang="en-GB" sz="1800" b="1" kern="1200" dirty="0"/>
            <a:t> </a:t>
          </a:r>
          <a:r>
            <a:rPr lang="en-GB" sz="1800" b="1" kern="1200" dirty="0" err="1"/>
            <a:t>wayo</a:t>
          </a:r>
          <a:r>
            <a:rPr lang="en-GB" sz="1800" b="1" kern="1200" dirty="0"/>
            <a:t> </a:t>
          </a:r>
          <a:r>
            <a:rPr lang="en-GB" sz="1800" b="1" kern="1200" dirty="0" err="1"/>
            <a:t>kubarinda</a:t>
          </a:r>
          <a:r>
            <a:rPr lang="en-GB" sz="1800" b="1" kern="1200" dirty="0"/>
            <a:t> no </a:t>
          </a:r>
          <a:r>
            <a:rPr lang="en-GB" sz="1800" b="1" kern="1200" dirty="0" err="1"/>
            <a:t>kubazana</a:t>
          </a:r>
          <a:r>
            <a:rPr lang="en-GB" sz="1800" b="1" kern="1200" dirty="0"/>
            <a:t> [</a:t>
          </a:r>
          <a:r>
            <a:rPr lang="en-GB" sz="1800" b="1" kern="1200" dirty="0" err="1"/>
            <a:t>uburinzi</a:t>
          </a:r>
          <a:r>
            <a:rPr lang="en-GB" sz="1800" b="1" kern="1200" dirty="0"/>
            <a:t>]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en" sz="1800" b="1" kern="1200" dirty="0"/>
            <a:t>(23:20)</a:t>
          </a:r>
          <a:endParaRPr lang="es-ES" sz="1800" kern="1200" dirty="0"/>
        </a:p>
      </dsp:txBody>
      <dsp:txXfrm>
        <a:off x="3121962" y="746114"/>
        <a:ext cx="2770605" cy="941484"/>
      </dsp:txXfrm>
    </dsp:sp>
    <dsp:sp modelId="{FC03CFAA-8D1B-4B4D-B6E7-202EB01B9AF3}">
      <dsp:nvSpPr>
        <dsp:cNvPr id="0" name=""/>
        <dsp:cNvSpPr/>
      </dsp:nvSpPr>
      <dsp:spPr>
        <a:xfrm>
          <a:off x="2814247" y="573980"/>
          <a:ext cx="278423" cy="1702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2911"/>
              </a:lnTo>
              <a:lnTo>
                <a:pt x="278423" y="170291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92671" y="1859732"/>
          <a:ext cx="2829187" cy="83431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Marayika</a:t>
          </a:r>
          <a:r>
            <a:rPr lang="en-GB" sz="1800" b="1" kern="1200" dirty="0"/>
            <a:t> </a:t>
          </a:r>
          <a:r>
            <a:rPr lang="en-GB" sz="1800" b="1" kern="1200" dirty="0" err="1"/>
            <a:t>azajya</a:t>
          </a:r>
          <a:r>
            <a:rPr lang="en-GB" sz="1800" b="1" kern="1200" dirty="0"/>
            <a:t> </a:t>
          </a:r>
          <a:r>
            <a:rPr lang="en-GB" sz="1800" b="1" kern="1200" dirty="0" err="1"/>
            <a:t>imbere</a:t>
          </a:r>
          <a:r>
            <a:rPr lang="en-GB" sz="1800" b="1" kern="1200" dirty="0"/>
            <a:t> </a:t>
          </a:r>
          <a:r>
            <a:rPr lang="en-GB" sz="1800" b="1" kern="1200" dirty="0" err="1"/>
            <a:t>yabo</a:t>
          </a:r>
          <a:r>
            <a:rPr lang="en-GB" sz="1800" b="1" kern="1200" dirty="0"/>
            <a:t> </a:t>
          </a:r>
          <a:r>
            <a:rPr lang="en-GB" sz="1800" b="1" kern="1200" dirty="0" err="1"/>
            <a:t>abageze</a:t>
          </a:r>
          <a:r>
            <a:rPr lang="en-GB" sz="1800" b="1" kern="1200" dirty="0"/>
            <a:t> </a:t>
          </a:r>
          <a:r>
            <a:rPr lang="en-GB" sz="1800" b="1" kern="1200" dirty="0" err="1"/>
            <a:t>i</a:t>
          </a:r>
          <a:r>
            <a:rPr lang="en-GB" sz="1800" b="1" kern="1200" dirty="0"/>
            <a:t> Kanani [</a:t>
          </a:r>
          <a:r>
            <a:rPr lang="en-GB" sz="1800" b="1" kern="1200" dirty="0" err="1"/>
            <a:t>ubuyobozi</a:t>
          </a:r>
          <a:r>
            <a:rPr lang="en" sz="1800" b="1" kern="1200" dirty="0"/>
            <a:t>] (23:23)</a:t>
          </a:r>
          <a:endParaRPr lang="es-ES" sz="1800" kern="1200" dirty="0"/>
        </a:p>
      </dsp:txBody>
      <dsp:txXfrm>
        <a:off x="3117107" y="1884168"/>
        <a:ext cx="2780315" cy="785445"/>
      </dsp:txXfrm>
    </dsp:sp>
    <dsp:sp modelId="{0B4D5CE0-CDE7-416B-8E23-2559268C5123}">
      <dsp:nvSpPr>
        <dsp:cNvPr id="0" name=""/>
        <dsp:cNvSpPr/>
      </dsp:nvSpPr>
      <dsp:spPr>
        <a:xfrm>
          <a:off x="2814247" y="573980"/>
          <a:ext cx="278423" cy="2548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8599"/>
              </a:lnTo>
              <a:lnTo>
                <a:pt x="278423" y="254859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92671" y="2836893"/>
          <a:ext cx="2829187" cy="571372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Izohereza</a:t>
          </a:r>
          <a:r>
            <a:rPr lang="en-GB" sz="1800" b="1" kern="1200" dirty="0"/>
            <a:t> </a:t>
          </a:r>
          <a:r>
            <a:rPr lang="en-GB" sz="1800" b="1" kern="1200" dirty="0" err="1"/>
            <a:t>igitinyiro</a:t>
          </a:r>
          <a:r>
            <a:rPr lang="en-GB" sz="1800" b="1" kern="1200" dirty="0"/>
            <a:t> </a:t>
          </a:r>
          <a:r>
            <a:rPr lang="en-GB" sz="1800" b="1" kern="1200" dirty="0" err="1"/>
            <a:t>ku</a:t>
          </a:r>
          <a:r>
            <a:rPr lang="en-GB" sz="1800" b="1" kern="1200" dirty="0"/>
            <a:t> </a:t>
          </a:r>
          <a:r>
            <a:rPr lang="en-GB" sz="1800" b="1" kern="1200" dirty="0" err="1"/>
            <a:t>bahatuye</a:t>
          </a:r>
          <a:r>
            <a:rPr lang="en-GB" sz="1800" b="1" kern="1200" dirty="0"/>
            <a:t> </a:t>
          </a:r>
          <a:r>
            <a:rPr lang="en" sz="1800" b="1" kern="1200" dirty="0"/>
            <a:t>(23:27)</a:t>
          </a:r>
          <a:endParaRPr lang="es-ES" sz="1800" kern="1200" dirty="0"/>
        </a:p>
      </dsp:txBody>
      <dsp:txXfrm>
        <a:off x="3109406" y="2853628"/>
        <a:ext cx="2795717" cy="537902"/>
      </dsp:txXfrm>
    </dsp:sp>
    <dsp:sp modelId="{C9AD4B2F-B8D5-441A-822E-E35D0C26A0F9}">
      <dsp:nvSpPr>
        <dsp:cNvPr id="0" name=""/>
        <dsp:cNvSpPr/>
      </dsp:nvSpPr>
      <dsp:spPr>
        <a:xfrm>
          <a:off x="2814247" y="573980"/>
          <a:ext cx="278423" cy="3357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7376"/>
              </a:lnTo>
              <a:lnTo>
                <a:pt x="278423" y="3357376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92671" y="3551108"/>
          <a:ext cx="2829187" cy="760496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/>
            <a:t>Izohereza</a:t>
          </a:r>
          <a:r>
            <a:rPr lang="en" sz="1800" b="1" kern="1200" dirty="0"/>
            <a:t> </a:t>
          </a:r>
          <a:r>
            <a:rPr lang="en" sz="1800" b="1" kern="1200" dirty="0" err="1"/>
            <a:t>amavubi</a:t>
          </a:r>
          <a:r>
            <a:rPr lang="en" sz="1800" b="1" kern="1200" dirty="0"/>
            <a:t> </a:t>
          </a:r>
          <a:r>
            <a:rPr lang="en" sz="1800" b="1" kern="1200" dirty="0" err="1"/>
            <a:t>yirukane</a:t>
          </a:r>
          <a:r>
            <a:rPr lang="en" sz="1800" b="1" kern="1200" dirty="0"/>
            <a:t> </a:t>
          </a:r>
          <a:r>
            <a:rPr lang="en" sz="1800" b="1" kern="1200" dirty="0" err="1"/>
            <a:t>abanyakanani</a:t>
          </a:r>
          <a:r>
            <a:rPr lang="en" sz="1800" b="1" kern="1200" dirty="0"/>
            <a:t> (23:28)</a:t>
          </a:r>
          <a:endParaRPr lang="es-ES" sz="1800" kern="1200" dirty="0"/>
        </a:p>
      </dsp:txBody>
      <dsp:txXfrm>
        <a:off x="3114945" y="3573382"/>
        <a:ext cx="2784639" cy="715948"/>
      </dsp:txXfrm>
    </dsp:sp>
    <dsp:sp modelId="{B84EDD32-83AD-4C7B-8D37-09AEC8E052F9}">
      <dsp:nvSpPr>
        <dsp:cNvPr id="0" name=""/>
        <dsp:cNvSpPr/>
      </dsp:nvSpPr>
      <dsp:spPr>
        <a:xfrm>
          <a:off x="2814247" y="573980"/>
          <a:ext cx="278423" cy="4144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4841"/>
              </a:lnTo>
              <a:lnTo>
                <a:pt x="278423" y="414484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92671" y="4433135"/>
          <a:ext cx="2829187" cy="57137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/>
            <a:t>Izabirukana</a:t>
          </a:r>
          <a:r>
            <a:rPr lang="en" sz="1800" b="1" kern="1200" dirty="0"/>
            <a:t> </a:t>
          </a:r>
          <a:r>
            <a:rPr lang="en" sz="1800" b="1" kern="1200" dirty="0" err="1"/>
            <a:t>buhoro</a:t>
          </a:r>
          <a:r>
            <a:rPr lang="en" sz="1800" b="1" kern="1200" dirty="0"/>
            <a:t> </a:t>
          </a:r>
          <a:r>
            <a:rPr lang="en" sz="1800" b="1" kern="1200" dirty="0" err="1"/>
            <a:t>buhoro</a:t>
          </a:r>
          <a:r>
            <a:rPr lang="en" sz="1800" b="1" kern="1200" dirty="0"/>
            <a:t> (23:29–30)</a:t>
          </a:r>
          <a:endParaRPr lang="es-ES" sz="1800" kern="1200" dirty="0"/>
        </a:p>
      </dsp:txBody>
      <dsp:txXfrm>
        <a:off x="3109406" y="4449870"/>
        <a:ext cx="2795717" cy="537902"/>
      </dsp:txXfrm>
    </dsp:sp>
    <dsp:sp modelId="{B18A2427-8B60-4E58-9E91-3D82907DCED2}">
      <dsp:nvSpPr>
        <dsp:cNvPr id="0" name=""/>
        <dsp:cNvSpPr/>
      </dsp:nvSpPr>
      <dsp:spPr>
        <a:xfrm>
          <a:off x="2814247" y="573980"/>
          <a:ext cx="278423" cy="5067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7852"/>
              </a:lnTo>
              <a:lnTo>
                <a:pt x="278423" y="5067852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92671" y="5126038"/>
          <a:ext cx="2829187" cy="103158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spc="-100" baseline="0" dirty="0" err="1"/>
            <a:t>Azabagabiza</a:t>
          </a:r>
          <a:r>
            <a:rPr lang="en-GB" sz="1800" b="1" kern="1200" spc="-100" baseline="0" dirty="0"/>
            <a:t> </a:t>
          </a:r>
          <a:r>
            <a:rPr lang="en-GB" sz="1800" b="1" kern="1200" spc="-100" baseline="0" dirty="0" err="1"/>
            <a:t>igihugu</a:t>
          </a:r>
          <a:r>
            <a:rPr lang="en-GB" sz="1800" b="1" kern="1200" spc="-100" baseline="0" dirty="0"/>
            <a:t> </a:t>
          </a:r>
          <a:r>
            <a:rPr lang="en-GB" sz="1800" b="1" kern="1200" spc="-100" baseline="0" dirty="0" err="1"/>
            <a:t>kugeza</a:t>
          </a:r>
          <a:r>
            <a:rPr lang="en-GB" sz="1800" b="1" kern="1200" spc="-100" baseline="0" dirty="0"/>
            <a:t> </a:t>
          </a:r>
          <a:r>
            <a:rPr lang="en-GB" sz="1800" b="1" kern="1200" spc="-100" baseline="0" dirty="0" err="1"/>
            <a:t>igihe</a:t>
          </a:r>
          <a:r>
            <a:rPr lang="en-GB" sz="1800" b="1" kern="1200" spc="-100" baseline="0" dirty="0"/>
            <a:t> [</a:t>
          </a:r>
          <a:r>
            <a:rPr lang="en-GB" sz="1800" b="1" kern="1200" spc="-100" baseline="0" dirty="0" err="1"/>
            <a:t>Abisirayeli</a:t>
          </a:r>
          <a:r>
            <a:rPr lang="en-GB" sz="1800" b="1" kern="1200" spc="-100" baseline="0" dirty="0"/>
            <a:t>] </a:t>
          </a:r>
          <a:r>
            <a:rPr lang="en-GB" sz="1800" b="1" kern="1200" spc="-100" baseline="0" dirty="0" err="1"/>
            <a:t>bazigarurira</a:t>
          </a:r>
          <a:r>
            <a:rPr lang="en-GB" sz="1800" b="1" kern="1200" spc="-100" baseline="0" dirty="0"/>
            <a:t> </a:t>
          </a:r>
          <a:r>
            <a:rPr lang="en-GB" sz="1800" b="1" kern="1200" spc="-100" baseline="0" dirty="0" err="1"/>
            <a:t>kuva</a:t>
          </a:r>
          <a:r>
            <a:rPr lang="en-GB" sz="1800" b="1" kern="1200" spc="-100" baseline="0" dirty="0"/>
            <a:t> </a:t>
          </a:r>
          <a:r>
            <a:rPr lang="en-GB" sz="1800" b="1" kern="1200" spc="-100" baseline="0" dirty="0" err="1"/>
            <a:t>kuri</a:t>
          </a:r>
          <a:r>
            <a:rPr lang="en-GB" sz="1800" b="1" kern="1200" spc="-100" baseline="0" dirty="0"/>
            <a:t> </a:t>
          </a:r>
          <a:r>
            <a:rPr lang="en-GB" sz="1800" b="1" kern="1200" spc="-100" baseline="0" dirty="0" err="1"/>
            <a:t>Mediteraneya</a:t>
          </a:r>
          <a:r>
            <a:rPr lang="en-GB" sz="1800" b="1" kern="1200" spc="-100" baseline="0" dirty="0"/>
            <a:t> </a:t>
          </a:r>
          <a:r>
            <a:rPr lang="en-GB" sz="1800" b="1" kern="1200" spc="-100" baseline="0" dirty="0" err="1"/>
            <a:t>kugeza</a:t>
          </a:r>
          <a:r>
            <a:rPr lang="en-GB" sz="1800" b="1" kern="1200" spc="-100" baseline="0" dirty="0"/>
            <a:t> </a:t>
          </a:r>
          <a:r>
            <a:rPr lang="en-GB" sz="1800" b="1" kern="1200" spc="-100" baseline="0" dirty="0" err="1"/>
            <a:t>kuri</a:t>
          </a:r>
          <a:r>
            <a:rPr lang="en-GB" sz="1800" b="1" kern="1200" spc="-100" baseline="0" dirty="0"/>
            <a:t> </a:t>
          </a:r>
          <a:r>
            <a:rPr lang="en-GB" sz="1800" b="1" kern="1200" spc="-100" baseline="0" dirty="0" err="1"/>
            <a:t>Ufurate</a:t>
          </a:r>
          <a:r>
            <a:rPr lang="en-GB" sz="1800" b="1" kern="1200" spc="-100" baseline="0" dirty="0"/>
            <a:t> </a:t>
          </a:r>
          <a:r>
            <a:rPr lang="en" sz="1800" b="1" kern="1200" spc="-100" baseline="0" dirty="0"/>
            <a:t>(23:31)</a:t>
          </a:r>
          <a:endParaRPr lang="es-ES" sz="1800" kern="1200" spc="-100" baseline="0" dirty="0"/>
        </a:p>
      </dsp:txBody>
      <dsp:txXfrm>
        <a:off x="3122885" y="5156252"/>
        <a:ext cx="2768759" cy="971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spc="-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KUBAHO WITONDERA AMATEGEKO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4020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Icyigisho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en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cyo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 Kanama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AMATEGEKO KU BYO KWIHORERA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0" y="54740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ijisho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rihorerwa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irindi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iryinyo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rihorerwa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irindi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ikiganza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gihorerwa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ikindi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ikirenge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gihorerwa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ikindi</a:t>
            </a:r>
            <a:r>
              <a:rPr lang="en-US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spc="-7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Ese </a:t>
            </a:r>
            <a:r>
              <a:rPr lang="en-GB" sz="2000" b="1" dirty="0" err="1"/>
              <a:t>igihe</a:t>
            </a:r>
            <a:r>
              <a:rPr lang="en-GB" sz="2000" b="1" dirty="0"/>
              <a:t> Yesu </a:t>
            </a:r>
            <a:r>
              <a:rPr lang="en-GB" sz="2000" b="1" dirty="0" err="1"/>
              <a:t>yatangaga</a:t>
            </a:r>
            <a:r>
              <a:rPr lang="en-GB" sz="2000" b="1" dirty="0"/>
              <a:t> </a:t>
            </a:r>
            <a:r>
              <a:rPr lang="en-GB" sz="2000" b="1" dirty="0" err="1"/>
              <a:t>Ikibwiriza</a:t>
            </a:r>
            <a:r>
              <a:rPr lang="en-GB" sz="2000" b="1" dirty="0"/>
              <a:t> </a:t>
            </a:r>
            <a:r>
              <a:rPr lang="en-GB" sz="2000" b="1" dirty="0" err="1"/>
              <a:t>cyo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Musozi</a:t>
            </a:r>
            <a:r>
              <a:rPr lang="en-GB" sz="2000" b="1" dirty="0"/>
              <a:t>, </a:t>
            </a:r>
            <a:r>
              <a:rPr lang="en-GB" sz="2000" b="1" dirty="0" err="1"/>
              <a:t>yakuyeho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</a:t>
            </a:r>
            <a:r>
              <a:rPr lang="en-GB" sz="2000" b="1" dirty="0" err="1"/>
              <a:t>kwihorera</a:t>
            </a:r>
            <a:r>
              <a:rPr lang="en-GB" sz="2000" b="1" dirty="0"/>
              <a:t> (Matayo 5:38–42)… </a:t>
            </a:r>
            <a:r>
              <a:rPr lang="en-GB" sz="2000" b="1" dirty="0" err="1"/>
              <a:t>cyangwa</a:t>
            </a:r>
            <a:r>
              <a:rPr lang="en-GB" sz="2000" b="1" dirty="0"/>
              <a:t> </a:t>
            </a:r>
            <a:r>
              <a:rPr lang="en-GB" sz="2000" b="1" dirty="0" err="1"/>
              <a:t>si</a:t>
            </a:r>
            <a:r>
              <a:rPr lang="en-GB" sz="2000" b="1" dirty="0"/>
              <a:t> </a:t>
            </a:r>
            <a:r>
              <a:rPr lang="en-GB" sz="2000" b="1" dirty="0" err="1"/>
              <a:t>byo</a:t>
            </a:r>
            <a:r>
              <a:rPr lang="en-US" sz="2000" b="1" dirty="0"/>
              <a:t>?</a:t>
            </a:r>
            <a:endParaRPr lang="en" sz="2000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152900" y="4808913"/>
            <a:ext cx="80391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/>
              <a:t>Iri </a:t>
            </a:r>
            <a:r>
              <a:rPr lang="en-GB" sz="2000" b="1" spc="-70" dirty="0" err="1"/>
              <a:t>tegeko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ryashyiriweho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gukumira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kwihorera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guhagarika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amakimbirane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avusha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amaraso</a:t>
            </a:r>
            <a:r>
              <a:rPr lang="en-GB" sz="2000" b="1" spc="-70" dirty="0"/>
              <a:t>, no </a:t>
            </a:r>
            <a:r>
              <a:rPr lang="en-GB" sz="2000" b="1" spc="-70" dirty="0" err="1"/>
              <a:t>guhōra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habanje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ubugenzuzi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Ibyangijwe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byagombaga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gusuzumwa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n’abacamanza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hanyuma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hagashyirwaho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indishyi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zikwiriye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z’impiya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kandi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zikishyurwa</a:t>
            </a:r>
            <a:r>
              <a:rPr lang="en-GB" sz="2000" b="1" spc="-70" dirty="0"/>
              <a:t>. Iyi </a:t>
            </a:r>
            <a:r>
              <a:rPr lang="en-GB" sz="2000" b="1" spc="-70" dirty="0" err="1"/>
              <a:t>migirire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yashyiriweho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kubuza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abantu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kwifatira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ubutabera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biganza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byabo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Ubutabera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bwari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bukenewe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ariko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bugahuza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n’Amategeko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y’Imana</a:t>
            </a:r>
            <a:r>
              <a:rPr lang="en" sz="2000" b="1" spc="-70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297762"/>
            <a:ext cx="7334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Ntabwo</a:t>
            </a:r>
            <a:r>
              <a:rPr lang="en-GB" sz="2000" b="1" dirty="0"/>
              <a:t> </a:t>
            </a:r>
            <a:r>
              <a:rPr lang="en-GB" sz="2000" b="1" dirty="0" err="1"/>
              <a:t>intego</a:t>
            </a:r>
            <a:r>
              <a:rPr lang="en-GB" sz="2000" b="1" dirty="0"/>
              <a:t> </a:t>
            </a:r>
            <a:r>
              <a:rPr lang="en-GB" sz="2000" b="1" dirty="0" err="1"/>
              <a:t>nyayo</a:t>
            </a:r>
            <a:r>
              <a:rPr lang="en-GB" sz="2000" b="1" dirty="0"/>
              <a:t> </a:t>
            </a:r>
            <a:r>
              <a:rPr lang="en-GB" sz="2000" b="1" dirty="0" err="1"/>
              <a:t>y’amategeko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byo</a:t>
            </a:r>
            <a:r>
              <a:rPr lang="en-GB" sz="2000" b="1" dirty="0"/>
              <a:t> </a:t>
            </a:r>
            <a:r>
              <a:rPr lang="en-GB" sz="2000" b="1" dirty="0" err="1"/>
              <a:t>kwihorera</a:t>
            </a:r>
            <a:r>
              <a:rPr lang="en-GB" sz="2000" b="1" dirty="0"/>
              <a:t> </a:t>
            </a:r>
            <a:r>
              <a:rPr lang="en-GB" sz="2000" b="1" dirty="0" err="1"/>
              <a:t>yigeze</a:t>
            </a:r>
            <a:r>
              <a:rPr lang="en-GB" sz="2000" b="1" dirty="0"/>
              <a:t> </a:t>
            </a:r>
            <a:r>
              <a:rPr lang="en-GB" sz="2000" b="1" dirty="0" err="1"/>
              <a:t>iba</a:t>
            </a:r>
            <a:r>
              <a:rPr lang="en-GB" sz="2000" b="1" dirty="0"/>
              <a:t> ko </a:t>
            </a:r>
            <a:r>
              <a:rPr lang="en-GB" sz="2000" b="1" dirty="0" err="1"/>
              <a:t>umuntu</a:t>
            </a:r>
            <a:r>
              <a:rPr lang="en-GB" sz="2000" b="1" dirty="0"/>
              <a:t> </a:t>
            </a:r>
            <a:r>
              <a:rPr lang="en-GB" sz="2000" b="1" dirty="0" err="1"/>
              <a:t>agomba</a:t>
            </a:r>
            <a:r>
              <a:rPr lang="en-GB" sz="2000" b="1" dirty="0"/>
              <a:t> </a:t>
            </a:r>
            <a:r>
              <a:rPr lang="en-GB" sz="2000" b="1" dirty="0" err="1"/>
              <a:t>gutakaza</a:t>
            </a:r>
            <a:r>
              <a:rPr lang="en-GB" sz="2000" b="1" dirty="0"/>
              <a:t> </a:t>
            </a:r>
            <a:r>
              <a:rPr lang="en-GB" sz="2000" b="1" dirty="0" err="1"/>
              <a:t>ijisho</a:t>
            </a:r>
            <a:r>
              <a:rPr lang="en-GB" sz="2000" b="1" dirty="0"/>
              <a:t> </a:t>
            </a:r>
            <a:r>
              <a:rPr lang="en-GB" sz="2000" b="1" dirty="0" err="1"/>
              <a:t>cyangwa</a:t>
            </a:r>
            <a:r>
              <a:rPr lang="en-GB" sz="2000" b="1" dirty="0"/>
              <a:t> </a:t>
            </a:r>
            <a:r>
              <a:rPr lang="en-GB" sz="2000" b="1" dirty="0" err="1"/>
              <a:t>ukuboko</a:t>
            </a:r>
            <a:r>
              <a:rPr lang="en-GB" sz="2000" b="1" dirty="0"/>
              <a:t> </a:t>
            </a:r>
            <a:r>
              <a:rPr lang="en-GB" sz="2000" b="1" dirty="0" err="1"/>
              <a:t>kubera</a:t>
            </a:r>
            <a:r>
              <a:rPr lang="en-GB" sz="2000" b="1" dirty="0"/>
              <a:t> </a:t>
            </a:r>
            <a:r>
              <a:rPr lang="en-GB" sz="2000" b="1" dirty="0" err="1"/>
              <a:t>kugirira</a:t>
            </a:r>
            <a:r>
              <a:rPr lang="en-GB" sz="2000" b="1" dirty="0"/>
              <a:t> </a:t>
            </a:r>
            <a:r>
              <a:rPr lang="en-GB" sz="2000" b="1" dirty="0" err="1"/>
              <a:t>nabi</a:t>
            </a:r>
            <a:r>
              <a:rPr lang="en-GB" sz="2000" b="1" dirty="0"/>
              <a:t> </a:t>
            </a:r>
            <a:r>
              <a:rPr lang="en-GB" sz="2000" b="1" dirty="0" err="1"/>
              <a:t>undi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713219"/>
            <a:ext cx="71913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00" dirty="0" err="1"/>
              <a:t>Imvugo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ngo</a:t>
            </a:r>
            <a:r>
              <a:rPr lang="en-GB" sz="2000" b="1" spc="-100" dirty="0"/>
              <a:t> “</a:t>
            </a:r>
            <a:r>
              <a:rPr lang="en-GB" sz="2000" b="1" spc="-100" dirty="0" err="1"/>
              <a:t>Mwumvise</a:t>
            </a:r>
            <a:r>
              <a:rPr lang="en-GB" sz="2000" b="1" spc="-100" dirty="0"/>
              <a:t> ko </a:t>
            </a:r>
            <a:r>
              <a:rPr lang="en-GB" sz="2000" b="1" spc="-100" dirty="0" err="1"/>
              <a:t>byavuzwe</a:t>
            </a:r>
            <a:r>
              <a:rPr lang="en-GB" sz="2000" b="1" spc="-100" dirty="0"/>
              <a:t>… </a:t>
            </a:r>
            <a:r>
              <a:rPr lang="en-GB" sz="2000" b="1" spc="-100" dirty="0" err="1"/>
              <a:t>ariko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jyeweho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ndababwira</a:t>
            </a:r>
            <a:r>
              <a:rPr lang="en-GB" sz="2000" b="1" spc="-100" dirty="0"/>
              <a:t>” </a:t>
            </a:r>
            <a:r>
              <a:rPr lang="en-GB" sz="2000" b="1" spc="-100" dirty="0" err="1"/>
              <a:t>ntabwo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yakuyeho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itegeko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iryo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ari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ryo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ryose</a:t>
            </a:r>
            <a:r>
              <a:rPr lang="en-GB" sz="2000" b="1" spc="-100" dirty="0"/>
              <a:t> (Yesu </a:t>
            </a:r>
            <a:r>
              <a:rPr lang="en-GB" sz="2000" b="1" spc="-100" dirty="0" err="1"/>
              <a:t>yakoresheje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imvugo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nk’iyo</a:t>
            </a:r>
            <a:r>
              <a:rPr lang="en-GB" sz="2000" b="1" spc="-100" dirty="0"/>
              <a:t> no </a:t>
            </a:r>
            <a:r>
              <a:rPr lang="en-GB" sz="2000" b="1" spc="-100" dirty="0" err="1"/>
              <a:t>ku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mategeko</a:t>
            </a:r>
            <a:r>
              <a:rPr lang="en-GB" sz="2000" b="1" spc="-100" dirty="0"/>
              <a:t> “</a:t>
            </a:r>
            <a:r>
              <a:rPr lang="en-GB" sz="2000" b="1" spc="-100" dirty="0" err="1"/>
              <a:t>ntukice</a:t>
            </a:r>
            <a:r>
              <a:rPr lang="en-GB" sz="2000" b="1" spc="-100" dirty="0"/>
              <a:t>” </a:t>
            </a:r>
            <a:r>
              <a:rPr lang="en-GB" sz="2000" b="1" spc="-100" dirty="0" err="1"/>
              <a:t>cyangwa</a:t>
            </a:r>
            <a:r>
              <a:rPr lang="en-GB" sz="2000" b="1" spc="-100" dirty="0"/>
              <a:t> “</a:t>
            </a:r>
            <a:r>
              <a:rPr lang="en-GB" sz="2000" b="1" spc="-100" dirty="0" err="1"/>
              <a:t>ntugasambane</a:t>
            </a:r>
            <a:r>
              <a:rPr lang="en-GB" sz="2000" b="1" spc="-100" dirty="0"/>
              <a:t>,” </a:t>
            </a:r>
            <a:r>
              <a:rPr lang="en-GB" sz="2000" b="1" spc="-100" dirty="0" err="1"/>
              <a:t>ariko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ntiyigeze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ashaka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kuyakuraho</a:t>
            </a:r>
            <a:r>
              <a:rPr lang="en-GB" sz="2000" b="1" spc="-100" dirty="0"/>
              <a:t>). Mu </a:t>
            </a:r>
            <a:r>
              <a:rPr lang="en-GB" sz="2000" b="1" spc="-100" dirty="0" err="1"/>
              <a:t>kuri</a:t>
            </a:r>
            <a:r>
              <a:rPr lang="en-GB" sz="2000" b="1" spc="-100" dirty="0"/>
              <a:t>, Yesu </a:t>
            </a:r>
            <a:r>
              <a:rPr lang="en-GB" sz="2000" b="1" spc="-100" dirty="0" err="1"/>
              <a:t>yahoraga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yāgūra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Amategeko</a:t>
            </a:r>
            <a:r>
              <a:rPr lang="en-GB" sz="2000" b="1" spc="-100" dirty="0"/>
              <a:t>, </a:t>
            </a:r>
            <a:r>
              <a:rPr lang="en-GB" sz="2000" b="1" spc="-100" dirty="0" err="1"/>
              <a:t>akayazamura</a:t>
            </a:r>
            <a:r>
              <a:rPr lang="en-GB" sz="2000" b="1" spc="-100" dirty="0"/>
              <a:t>, maze </a:t>
            </a:r>
            <a:r>
              <a:rPr lang="en-GB" sz="2000" b="1" spc="-100" dirty="0" err="1"/>
              <a:t>akayaha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ubusobanuro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nyakuri</a:t>
            </a:r>
            <a:r>
              <a:rPr lang="en" sz="2000" b="1" spc="-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INGORORANO </a:t>
            </a:r>
            <a:r>
              <a:rPr lang="en" sz="4400" b="1" dirty="0">
                <a:ln/>
                <a:solidFill>
                  <a:schemeClr val="accent4"/>
                </a:solidFill>
              </a:rPr>
              <a:t>N’</a:t>
            </a:r>
            <a:r>
              <a:rPr lang="en" sz="4400" b="1" dirty="0">
                <a:ln/>
                <a:solidFill>
                  <a:srgbClr val="FFA3A3"/>
                </a:solidFill>
              </a:rPr>
              <a:t>IBIHANO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Kandi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umuntu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natubīkīra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undi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Imana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igatuma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amugwa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maboko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nzagutegekera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aho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azahungira</a:t>
            </a:r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(Kuva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91947"/>
            <a:ext cx="6800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Icyifuzo</a:t>
            </a:r>
            <a:r>
              <a:rPr lang="en-GB" sz="2000" b="1" dirty="0"/>
              <a:t> </a:t>
            </a:r>
            <a:r>
              <a:rPr lang="en-GB" sz="2000" b="1" dirty="0" err="1"/>
              <a:t>cyo</a:t>
            </a:r>
            <a:r>
              <a:rPr lang="en-GB" sz="2000" b="1" dirty="0"/>
              <a:t> </a:t>
            </a:r>
            <a:r>
              <a:rPr lang="en-GB" sz="2000" b="1" dirty="0" err="1"/>
              <a:t>kwihorera</a:t>
            </a:r>
            <a:r>
              <a:rPr lang="en-GB" sz="2000" b="1" dirty="0"/>
              <a:t> </a:t>
            </a:r>
            <a:r>
              <a:rPr lang="en-GB" sz="2000" b="1" dirty="0" err="1"/>
              <a:t>cyashinze</a:t>
            </a:r>
            <a:r>
              <a:rPr lang="en-GB" sz="2000" b="1" dirty="0"/>
              <a:t> </a:t>
            </a:r>
            <a:r>
              <a:rPr lang="en-GB" sz="2000" b="1" dirty="0" err="1"/>
              <a:t>imizi</a:t>
            </a:r>
            <a:r>
              <a:rPr lang="en-GB" sz="2000" b="1" dirty="0"/>
              <a:t> muri </a:t>
            </a:r>
            <a:r>
              <a:rPr lang="en-GB" sz="2000" b="1" dirty="0" err="1"/>
              <a:t>twe</a:t>
            </a:r>
            <a:r>
              <a:rPr lang="en-GB" sz="2000" b="1" dirty="0"/>
              <a:t>. Kandi buri </a:t>
            </a:r>
            <a:r>
              <a:rPr lang="en-GB" sz="2000" b="1" dirty="0" err="1"/>
              <a:t>gihe</a:t>
            </a:r>
            <a:r>
              <a:rPr lang="en-GB" sz="2000" b="1" dirty="0"/>
              <a:t> </a:t>
            </a:r>
            <a:r>
              <a:rPr lang="en-GB" sz="2000" b="1" dirty="0" err="1"/>
              <a:t>kiba</a:t>
            </a:r>
            <a:r>
              <a:rPr lang="en-GB" sz="2000" b="1" dirty="0"/>
              <a:t> </a:t>
            </a:r>
            <a:r>
              <a:rPr lang="en-GB" sz="2000" b="1" dirty="0" err="1"/>
              <a:t>ntaho</a:t>
            </a:r>
            <a:r>
              <a:rPr lang="en-GB" sz="2000" b="1" dirty="0"/>
              <a:t> </a:t>
            </a:r>
            <a:r>
              <a:rPr lang="en-GB" sz="2000" b="1" dirty="0" err="1"/>
              <a:t>gihuriye</a:t>
            </a:r>
            <a:r>
              <a:rPr lang="en-GB" sz="2000" b="1" dirty="0"/>
              <a:t> </a:t>
            </a:r>
            <a:r>
              <a:rPr lang="en-GB" sz="2000" b="1" dirty="0" err="1"/>
              <a:t>n’ikibi</a:t>
            </a:r>
            <a:r>
              <a:rPr lang="en-GB" sz="2000" b="1" dirty="0"/>
              <a:t> </a:t>
            </a:r>
            <a:r>
              <a:rPr lang="en-GB" sz="2000" b="1" dirty="0" err="1"/>
              <a:t>twakorewe</a:t>
            </a:r>
            <a:r>
              <a:rPr lang="en-GB" sz="2000" b="1" dirty="0"/>
              <a:t>: “Niba </a:t>
            </a:r>
            <a:r>
              <a:rPr lang="en-GB" sz="2000" b="1" dirty="0" err="1"/>
              <a:t>ankoreye</a:t>
            </a:r>
            <a:r>
              <a:rPr lang="en-GB" sz="2000" b="1" dirty="0"/>
              <a:t> </a:t>
            </a:r>
            <a:r>
              <a:rPr lang="en-GB" sz="2000" b="1" dirty="0" err="1"/>
              <a:t>ibi</a:t>
            </a:r>
            <a:r>
              <a:rPr lang="en-GB" sz="2000" b="1" dirty="0"/>
              <a:t>, </a:t>
            </a:r>
            <a:r>
              <a:rPr lang="en-GB" sz="2000" b="1" dirty="0" err="1"/>
              <a:t>nzamukorera</a:t>
            </a:r>
            <a:r>
              <a:rPr lang="en-GB" sz="2000" b="1" dirty="0"/>
              <a:t> </a:t>
            </a:r>
            <a:r>
              <a:rPr lang="en-GB" sz="2000" b="1" dirty="0" err="1"/>
              <a:t>ibirenze</a:t>
            </a:r>
            <a:r>
              <a:rPr lang="en" sz="2000" b="1" dirty="0"/>
              <a:t>”.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774168"/>
            <a:ext cx="831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30" dirty="0" err="1"/>
              <a:t>Nubwo</a:t>
            </a:r>
            <a:r>
              <a:rPr lang="en-GB" sz="2000" b="1" spc="-30" dirty="0"/>
              <a:t> </a:t>
            </a:r>
            <a:r>
              <a:rPr lang="en-GB" sz="2000" b="1" spc="-30" dirty="0" err="1"/>
              <a:t>kwihorera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umuntu</a:t>
            </a:r>
            <a:r>
              <a:rPr lang="en-GB" sz="2000" b="1" spc="-30" dirty="0"/>
              <a:t> </a:t>
            </a:r>
            <a:r>
              <a:rPr lang="en-GB" sz="2000" b="1" spc="-30" dirty="0" err="1"/>
              <a:t>ku</a:t>
            </a:r>
            <a:r>
              <a:rPr lang="en-GB" sz="2000" b="1" spc="-30" dirty="0"/>
              <a:t> </a:t>
            </a:r>
            <a:r>
              <a:rPr lang="en-GB" sz="2000" b="1" spc="-30" dirty="0" err="1"/>
              <a:t>giti</a:t>
            </a:r>
            <a:r>
              <a:rPr lang="en-GB" sz="2000" b="1" spc="-30" dirty="0"/>
              <a:t> </a:t>
            </a:r>
            <a:r>
              <a:rPr lang="en-GB" sz="2000" b="1" spc="-30" dirty="0" err="1"/>
              <a:t>cye</a:t>
            </a:r>
            <a:r>
              <a:rPr lang="en-GB" sz="2000" b="1" spc="-30" dirty="0"/>
              <a:t> </a:t>
            </a:r>
            <a:r>
              <a:rPr lang="en-GB" sz="2000" b="1" spc="-30" dirty="0" err="1"/>
              <a:t>byihanganirwaga</a:t>
            </a:r>
            <a:r>
              <a:rPr lang="en-GB" sz="2000" b="1" spc="-30" dirty="0"/>
              <a:t> mu </a:t>
            </a:r>
            <a:r>
              <a:rPr lang="en-GB" sz="2000" b="1" spc="-30" dirty="0" err="1"/>
              <a:t>gitabo</a:t>
            </a:r>
            <a:r>
              <a:rPr lang="en-GB" sz="2000" b="1" spc="-30" dirty="0"/>
              <a:t> </a:t>
            </a:r>
            <a:r>
              <a:rPr lang="en-GB" sz="2000" b="1" spc="-30" dirty="0" err="1"/>
              <a:t>cy’isezerano</a:t>
            </a:r>
            <a:r>
              <a:rPr lang="en-GB" sz="2000" b="1" spc="-30" dirty="0"/>
              <a:t>, </a:t>
            </a:r>
            <a:r>
              <a:rPr lang="en-GB" sz="2000" b="1" spc="-30" dirty="0" err="1"/>
              <a:t>byahagaritswe</a:t>
            </a:r>
            <a:r>
              <a:rPr lang="en-GB" sz="2000" b="1" spc="-30" dirty="0"/>
              <a:t> </a:t>
            </a:r>
            <a:r>
              <a:rPr lang="en-GB" sz="2000" b="1" spc="-30" dirty="0" err="1"/>
              <a:t>ubwo</a:t>
            </a:r>
            <a:r>
              <a:rPr lang="en-GB" sz="2000" b="1" spc="-30" dirty="0"/>
              <a:t> </a:t>
            </a:r>
            <a:r>
              <a:rPr lang="en-GB" sz="2000" b="1" spc="-30" dirty="0" err="1"/>
              <a:t>hashyirwagaho</a:t>
            </a:r>
            <a:r>
              <a:rPr lang="en-GB" sz="2000" b="1" spc="-30" dirty="0"/>
              <a:t> </a:t>
            </a:r>
            <a:r>
              <a:rPr lang="en-GB" sz="2000" b="1" spc="-30" dirty="0" err="1"/>
              <a:t>imikorere</a:t>
            </a:r>
            <a:r>
              <a:rPr lang="en-GB" sz="2000" b="1" spc="-30" dirty="0"/>
              <a:t> </a:t>
            </a:r>
            <a:r>
              <a:rPr lang="en-GB" sz="2000" b="1" spc="-30" dirty="0" err="1"/>
              <a:t>y’ubucamanza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ikumīra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ikoreshwa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nabi</a:t>
            </a:r>
            <a:r>
              <a:rPr lang="en-GB" sz="2000" b="1" spc="-30" dirty="0"/>
              <a:t> </a:t>
            </a:r>
            <a:r>
              <a:rPr lang="en-GB" sz="2000" b="1" spc="-30" dirty="0" err="1"/>
              <a:t>ryabyo</a:t>
            </a:r>
            <a:r>
              <a:rPr lang="en-GB" sz="2000" b="1" spc="-30" dirty="0"/>
              <a:t> (Kuva 21:12–13, 22; 22:8–9</a:t>
            </a:r>
            <a:r>
              <a:rPr lang="en" sz="2000" b="1" spc="-30" dirty="0"/>
              <a:t>).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471788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/>
              <a:t>Imana </a:t>
            </a:r>
            <a:r>
              <a:rPr lang="en-GB" sz="2000" b="1" spc="-70" dirty="0" err="1"/>
              <a:t>ntabwo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itubwira</a:t>
            </a:r>
            <a:r>
              <a:rPr lang="en-GB" sz="2000" b="1" spc="-70" dirty="0"/>
              <a:t> ko </a:t>
            </a:r>
            <a:r>
              <a:rPr lang="en-GB" sz="2000" b="1" spc="-70" dirty="0" err="1"/>
              <a:t>uwasagariye</a:t>
            </a:r>
            <a:r>
              <a:rPr lang="en-GB" sz="2000" b="1" spc="-70" dirty="0"/>
              <a:t> abandi </a:t>
            </a:r>
            <a:r>
              <a:rPr lang="en-GB" sz="2000" b="1" spc="-70" dirty="0" err="1"/>
              <a:t>atazahanwa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cyangwa</a:t>
            </a:r>
            <a:r>
              <a:rPr lang="en-GB" sz="2000" b="1" spc="-70" dirty="0"/>
              <a:t> ko </a:t>
            </a:r>
            <a:r>
              <a:rPr lang="en-GB" sz="2000" b="1" spc="-70" dirty="0" err="1"/>
              <a:t>igikorwa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icyo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cyose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kizahorerwa</a:t>
            </a:r>
            <a:r>
              <a:rPr lang="en-GB" sz="2000" b="1" spc="-70" dirty="0"/>
              <a:t>. Ariko </a:t>
            </a:r>
            <a:r>
              <a:rPr lang="en-GB" sz="2000" b="1" spc="-70" dirty="0" err="1"/>
              <a:t>itubwira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neza</a:t>
            </a:r>
            <a:r>
              <a:rPr lang="en-GB" sz="2000" b="1" spc="-70" dirty="0"/>
              <a:t> ko </a:t>
            </a:r>
            <a:r>
              <a:rPr lang="en-GB" sz="2000" b="1" spc="-70" dirty="0" err="1"/>
              <a:t>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izahōra</a:t>
            </a:r>
            <a:r>
              <a:rPr lang="en-GB" sz="2000" b="1" spc="-70" dirty="0"/>
              <a:t> (</a:t>
            </a:r>
            <a:r>
              <a:rPr lang="en-GB" sz="2000" b="1" spc="-70" dirty="0" err="1"/>
              <a:t>Abaroma</a:t>
            </a:r>
            <a:r>
              <a:rPr lang="en-GB" sz="2000" b="1" spc="-70" dirty="0"/>
              <a:t> 12:19–21)</a:t>
            </a:r>
            <a:r>
              <a:rPr lang="en" sz="2000" b="1" spc="-70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380477"/>
            <a:ext cx="68008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/>
              <a:t>Yesu </a:t>
            </a:r>
            <a:r>
              <a:rPr lang="en-GB" sz="2000" b="1" spc="-70" dirty="0" err="1"/>
              <a:t>aturarikira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gukora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ibinyuranye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n’ibyo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twifuza</a:t>
            </a:r>
            <a:r>
              <a:rPr lang="en-GB" sz="2000" b="1" spc="-70" dirty="0"/>
              <a:t>: </a:t>
            </a:r>
            <a:r>
              <a:rPr lang="en-GB" sz="2000" b="1" spc="-70" dirty="0" err="1"/>
              <a:t>kwitūra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ineza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kibi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twakorewe</a:t>
            </a:r>
            <a:r>
              <a:rPr lang="en-GB" sz="2000" b="1" spc="-70" dirty="0"/>
              <a:t> (Matayo 5:44). </a:t>
            </a:r>
            <a:r>
              <a:rPr lang="en-GB" sz="2000" b="1" spc="-70" dirty="0" err="1"/>
              <a:t>Nonese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ubutabera</a:t>
            </a:r>
            <a:r>
              <a:rPr lang="en-GB" sz="2000" b="1" spc="-70" dirty="0"/>
              <a:t> buri he? </a:t>
            </a:r>
            <a:r>
              <a:rPr lang="en-GB" sz="2000" b="1" spc="-70" dirty="0" err="1"/>
              <a:t>Ninde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uzītūra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umunyacyaha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ibyo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akwiriye</a:t>
            </a:r>
            <a:r>
              <a:rPr lang="en" sz="2000" b="1" spc="-70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745749"/>
            <a:ext cx="831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40" dirty="0" err="1"/>
              <a:t>Nta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washobora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icyarimwe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inshingano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z’urega</a:t>
            </a:r>
            <a:r>
              <a:rPr lang="en-GB" sz="2000" b="1" spc="-140" dirty="0"/>
              <a:t>, </a:t>
            </a:r>
            <a:r>
              <a:rPr lang="en-GB" sz="2000" b="1" spc="-140" dirty="0" err="1"/>
              <a:t>inteko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iburanisha</a:t>
            </a:r>
            <a:r>
              <a:rPr lang="en-GB" sz="2000" b="1" spc="-140" dirty="0"/>
              <a:t>, </a:t>
            </a:r>
            <a:r>
              <a:rPr lang="en-GB" sz="2000" b="1" spc="-140" dirty="0" err="1"/>
              <a:t>n’ushyira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igihano</a:t>
            </a:r>
            <a:r>
              <a:rPr lang="en-GB" sz="2000" b="1" spc="-140" dirty="0"/>
              <a:t> mu </a:t>
            </a:r>
            <a:r>
              <a:rPr lang="en-GB" sz="2000" b="1" spc="-140" dirty="0" err="1"/>
              <a:t>bikorwa</a:t>
            </a:r>
            <a:r>
              <a:rPr lang="en-GB" sz="2000" b="1" spc="-140" dirty="0"/>
              <a:t>. Niba </a:t>
            </a:r>
            <a:r>
              <a:rPr lang="en-GB" sz="2000" b="1" spc="-140" dirty="0" err="1"/>
              <a:t>igihano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kigomba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gutangwa</a:t>
            </a:r>
            <a:r>
              <a:rPr lang="en-GB" sz="2000" b="1" spc="-140" dirty="0"/>
              <a:t>, </a:t>
            </a:r>
            <a:r>
              <a:rPr lang="en-GB" sz="2000" b="1" spc="-140" dirty="0" err="1"/>
              <a:t>bigomba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kunyura</a:t>
            </a:r>
            <a:r>
              <a:rPr lang="en-GB" sz="2000" b="1" spc="-140" dirty="0"/>
              <a:t> mu </a:t>
            </a:r>
            <a:r>
              <a:rPr lang="en-GB" sz="2000" b="1" spc="-140" dirty="0" err="1"/>
              <a:t>butabera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buboneye</a:t>
            </a:r>
            <a:r>
              <a:rPr lang="en-GB" sz="2000" b="1" spc="-140" dirty="0"/>
              <a:t>. Kandi Kristo </a:t>
            </a:r>
            <a:r>
              <a:rPr lang="en-GB" sz="2000" b="1" spc="-140" dirty="0" err="1"/>
              <a:t>ni</a:t>
            </a:r>
            <a:r>
              <a:rPr lang="en-GB" sz="2000" b="1" spc="-140" dirty="0"/>
              <a:t> We </a:t>
            </a:r>
            <a:r>
              <a:rPr lang="en-GB" sz="2000" b="1" spc="-140" dirty="0" err="1"/>
              <a:t>uzaba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Umucamanza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w’ikirenga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kandi</a:t>
            </a:r>
            <a:r>
              <a:rPr lang="en-GB" sz="2000" b="1" spc="-140" dirty="0"/>
              <a:t> </a:t>
            </a:r>
            <a:r>
              <a:rPr lang="en-GB" sz="2000" b="1" spc="-140" dirty="0" err="1"/>
              <a:t>uheruka</a:t>
            </a:r>
            <a:r>
              <a:rPr lang="en" sz="2000" b="1" spc="-14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94975" y="636232"/>
            <a:ext cx="767238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spc="-70" dirty="0">
                <a:latin typeface="Constantia" panose="02030602050306030303" pitchFamily="18" charset="0"/>
              </a:rPr>
              <a:t>“</a:t>
            </a:r>
            <a:r>
              <a:rPr lang="en-US" sz="2800" b="1" spc="-70" dirty="0" err="1">
                <a:latin typeface="Constantia" panose="02030602050306030303" pitchFamily="18" charset="0"/>
              </a:rPr>
              <a:t>Nk’Umuremyi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wa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bose</a:t>
            </a:r>
            <a:r>
              <a:rPr lang="en-US" sz="2800" b="1" spc="-70" dirty="0">
                <a:latin typeface="Constantia" panose="02030602050306030303" pitchFamily="18" charset="0"/>
              </a:rPr>
              <a:t>, Imana </a:t>
            </a:r>
            <a:r>
              <a:rPr lang="en-US" sz="2800" b="1" spc="-70" dirty="0" err="1">
                <a:latin typeface="Constantia" panose="02030602050306030303" pitchFamily="18" charset="0"/>
              </a:rPr>
              <a:t>ni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umutware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kuri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bose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kandi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igomba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gushyiraho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amategeko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yayo</a:t>
            </a:r>
            <a:r>
              <a:rPr lang="en-US" sz="2800" b="1" spc="-70" dirty="0">
                <a:latin typeface="Constantia" panose="02030602050306030303" pitchFamily="18" charset="0"/>
              </a:rPr>
              <a:t> mu </a:t>
            </a:r>
            <a:r>
              <a:rPr lang="en-US" sz="2800" b="1" spc="-70" dirty="0" err="1">
                <a:latin typeface="Constantia" panose="02030602050306030303" pitchFamily="18" charset="0"/>
              </a:rPr>
              <a:t>isanzure</a:t>
            </a:r>
            <a:r>
              <a:rPr lang="en-US" sz="2800" b="1" spc="-70" dirty="0">
                <a:latin typeface="Constantia" panose="02030602050306030303" pitchFamily="18" charset="0"/>
              </a:rPr>
              <a:t> yose. </a:t>
            </a:r>
            <a:r>
              <a:rPr lang="en-US" sz="2800" b="1" spc="-70" dirty="0" err="1">
                <a:latin typeface="Constantia" panose="02030602050306030303" pitchFamily="18" charset="0"/>
              </a:rPr>
              <a:t>Gusaba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ibiremwa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byayo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ibiri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munsi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kumvira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amategeko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yayo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byari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kuba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ari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ukubireka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ngo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birimbuke</a:t>
            </a:r>
            <a:r>
              <a:rPr lang="en-US" sz="2800" b="1" spc="-70" dirty="0">
                <a:latin typeface="Constantia" panose="02030602050306030303" pitchFamily="18" charset="0"/>
              </a:rPr>
              <a:t>. </a:t>
            </a:r>
            <a:r>
              <a:rPr lang="en-US" sz="2800" b="1" spc="-70" dirty="0" err="1">
                <a:latin typeface="Constantia" panose="02030602050306030303" pitchFamily="18" charset="0"/>
              </a:rPr>
              <a:t>Kunanirwa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guhana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abarenga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ku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mategeko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yayo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byaba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ari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ugushyira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isanzure</a:t>
            </a:r>
            <a:r>
              <a:rPr lang="en-US" sz="2800" b="1" spc="-70" dirty="0">
                <a:latin typeface="Constantia" panose="02030602050306030303" pitchFamily="18" charset="0"/>
              </a:rPr>
              <a:t> mu </a:t>
            </a:r>
            <a:r>
              <a:rPr lang="en-US" sz="2800" b="1" spc="-70" dirty="0" err="1">
                <a:latin typeface="Constantia" panose="02030602050306030303" pitchFamily="18" charset="0"/>
              </a:rPr>
              <a:t>rujijo</a:t>
            </a:r>
            <a:r>
              <a:rPr lang="en-US" sz="2800" b="1" spc="-70" dirty="0">
                <a:latin typeface="Constantia" panose="02030602050306030303" pitchFamily="18" charset="0"/>
              </a:rPr>
              <a:t>. </a:t>
            </a:r>
            <a:r>
              <a:rPr lang="en-US" sz="2800" b="1" spc="-70" dirty="0" err="1">
                <a:latin typeface="Constantia" panose="02030602050306030303" pitchFamily="18" charset="0"/>
              </a:rPr>
              <a:t>Amategeko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y’umudendezo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ni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uruzitiro</a:t>
            </a:r>
            <a:r>
              <a:rPr lang="en-US" sz="2800" b="1" spc="-70" dirty="0">
                <a:latin typeface="Constantia" panose="02030602050306030303" pitchFamily="18" charset="0"/>
              </a:rPr>
              <a:t> Imana </a:t>
            </a:r>
            <a:r>
              <a:rPr lang="en-US" sz="2800" b="1" spc="-70" dirty="0" err="1">
                <a:latin typeface="Constantia" panose="02030602050306030303" pitchFamily="18" charset="0"/>
              </a:rPr>
              <a:t>yashyize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hagati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y’umuntu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n’icyaha</a:t>
            </a:r>
            <a:r>
              <a:rPr lang="en-US" sz="2800" b="1" spc="-70" dirty="0">
                <a:latin typeface="Constantia" panose="02030602050306030303" pitchFamily="18" charset="0"/>
              </a:rPr>
              <a:t>. </a:t>
            </a:r>
            <a:r>
              <a:rPr lang="en-US" sz="2800" b="1" spc="-70" dirty="0" err="1">
                <a:latin typeface="Constantia" panose="02030602050306030303" pitchFamily="18" charset="0"/>
              </a:rPr>
              <a:t>Bityo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ubwenge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butarondorwa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bwashyize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imbere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y’abantu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gutandukanya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icyiza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n’ikibi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gutandukanya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icyaha</a:t>
            </a:r>
            <a:r>
              <a:rPr lang="en-US" sz="2800" b="1" spc="-70" dirty="0">
                <a:latin typeface="Constantia" panose="02030602050306030303" pitchFamily="18" charset="0"/>
              </a:rPr>
              <a:t> no </a:t>
            </a:r>
            <a:r>
              <a:rPr lang="en-US" sz="2800" b="1" spc="-70" dirty="0" err="1">
                <a:latin typeface="Constantia" panose="02030602050306030303" pitchFamily="18" charset="0"/>
              </a:rPr>
              <a:t>kwera</a:t>
            </a:r>
            <a:r>
              <a:rPr lang="en" sz="2800" b="1" spc="-7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300269" y="5991225"/>
            <a:ext cx="4742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E.G. White,  </a:t>
            </a:r>
            <a:r>
              <a:rPr lang="en" sz="1600" b="1" i="1" noProof="0" dirty="0"/>
              <a:t>The Signs of the Times </a:t>
            </a:r>
            <a:r>
              <a:rPr lang="en" sz="1600" b="1" dirty="0"/>
              <a:t>, June 5, 1901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096000" y="3578858"/>
            <a:ext cx="5791961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Uwiteka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abwira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Mose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 ‘Uku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ubwira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Abisirayeli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uti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“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Ubwanyu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mwiboneye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mbabwiye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ijuru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Ntimukareme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izindi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mana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muzibangikanye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nanjye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imana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z’ifeza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cyangwa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imana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z’izahabu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ntimukazicurire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’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lang="es-ES" sz="16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Kuva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 23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5762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Kubaho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 </a:t>
            </a:r>
            <a:r>
              <a:rPr lang="e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witondera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 </a:t>
            </a:r>
            <a:r>
              <a:rPr lang="e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amategeko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spc="-100" dirty="0" err="1"/>
              <a:t>Uburyo</a:t>
            </a:r>
            <a:r>
              <a:rPr lang="en" sz="2000" b="1" spc="-100" dirty="0"/>
              <a:t> </a:t>
            </a:r>
            <a:r>
              <a:rPr lang="en" sz="2000" b="1" spc="-100" dirty="0" err="1"/>
              <a:t>bwo</a:t>
            </a:r>
            <a:r>
              <a:rPr lang="en" sz="2000" b="1" spc="-100" dirty="0"/>
              <a:t> </a:t>
            </a:r>
            <a:r>
              <a:rPr lang="en" sz="2000" b="1" spc="-100" dirty="0" err="1"/>
              <a:t>kurwanya</a:t>
            </a:r>
            <a:r>
              <a:rPr lang="en" sz="2000" b="1" spc="-100" dirty="0"/>
              <a:t> </a:t>
            </a:r>
            <a:r>
              <a:rPr lang="en" sz="2000" b="1" spc="-100" dirty="0" err="1"/>
              <a:t>ihohoterwa</a:t>
            </a:r>
            <a:r>
              <a:rPr lang="en" sz="2000" b="1" spc="-100" dirty="0"/>
              <a:t> (Kuva 21:1–32)</a:t>
            </a:r>
          </a:p>
          <a:p>
            <a:pPr lvl="1">
              <a:spcBef>
                <a:spcPts val="600"/>
              </a:spcBef>
            </a:pPr>
            <a:r>
              <a:rPr lang="en" sz="2000" b="1" spc="-100" dirty="0" err="1"/>
              <a:t>Uburyo</a:t>
            </a:r>
            <a:r>
              <a:rPr lang="en" sz="2000" b="1" spc="-100" dirty="0"/>
              <a:t> </a:t>
            </a:r>
            <a:r>
              <a:rPr lang="en" sz="2000" b="1" spc="-100" dirty="0" err="1"/>
              <a:t>bwo</a:t>
            </a:r>
            <a:r>
              <a:rPr lang="en" sz="2000" b="1" spc="-100" dirty="0"/>
              <a:t> </a:t>
            </a:r>
            <a:r>
              <a:rPr lang="en" sz="2000" b="1" spc="-100" dirty="0" err="1"/>
              <a:t>kubana</a:t>
            </a:r>
            <a:r>
              <a:rPr lang="en" sz="2000" b="1" spc="-100" dirty="0"/>
              <a:t> </a:t>
            </a:r>
            <a:r>
              <a:rPr lang="en" sz="2000" b="1" spc="-100" dirty="0" err="1"/>
              <a:t>n’abandi</a:t>
            </a:r>
            <a:r>
              <a:rPr lang="en" sz="2000" b="1" spc="-100" dirty="0"/>
              <a:t> (Kuva 21:33–23:19)</a:t>
            </a:r>
          </a:p>
          <a:p>
            <a:pPr lvl="1">
              <a:spcBef>
                <a:spcPts val="600"/>
              </a:spcBef>
            </a:pPr>
            <a:r>
              <a:rPr lang="en" sz="2000" b="1" spc="-100" dirty="0" err="1"/>
              <a:t>Uburyo</a:t>
            </a:r>
            <a:r>
              <a:rPr lang="en" sz="2000" b="1" spc="-100" dirty="0"/>
              <a:t> </a:t>
            </a:r>
            <a:r>
              <a:rPr lang="en" sz="2000" b="1" spc="-100" dirty="0" err="1"/>
              <a:t>bwo</a:t>
            </a:r>
            <a:r>
              <a:rPr lang="en" sz="2000" b="1" spc="-100" dirty="0"/>
              <a:t> </a:t>
            </a:r>
            <a:r>
              <a:rPr lang="en" sz="2000" b="1" spc="-100" dirty="0" err="1"/>
              <a:t>kugera</a:t>
            </a:r>
            <a:r>
              <a:rPr lang="en" sz="2000" b="1" spc="-100" dirty="0"/>
              <a:t> </a:t>
            </a:r>
            <a:r>
              <a:rPr lang="en" sz="2000" b="1" spc="-100" dirty="0" err="1"/>
              <a:t>ku</a:t>
            </a:r>
            <a:r>
              <a:rPr lang="en" sz="2000" b="1" spc="-100" dirty="0"/>
              <a:t> </a:t>
            </a:r>
            <a:r>
              <a:rPr lang="en" sz="2000" b="1" spc="-100" dirty="0" err="1"/>
              <a:t>kunesha</a:t>
            </a:r>
            <a:r>
              <a:rPr lang="en" sz="2000" b="1" spc="-100" dirty="0"/>
              <a:t> (Kuva 23:20–33)</a:t>
            </a:r>
          </a:p>
          <a:p>
            <a:pPr>
              <a:spcBef>
                <a:spcPts val="1800"/>
              </a:spcBef>
            </a:pPr>
            <a:r>
              <a:rPr lang="en" sz="2000" b="1" dirty="0" err="1">
                <a:solidFill>
                  <a:schemeClr val="bg1"/>
                </a:solidFill>
                <a:highlight>
                  <a:srgbClr val="A3377A"/>
                </a:highlight>
              </a:rPr>
              <a:t>Uburyo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</a:t>
            </a:r>
            <a:r>
              <a:rPr lang="en" sz="2000" b="1" dirty="0" err="1">
                <a:solidFill>
                  <a:schemeClr val="bg1"/>
                </a:solidFill>
                <a:highlight>
                  <a:srgbClr val="A3377A"/>
                </a:highlight>
              </a:rPr>
              <a:t>bwo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</a:t>
            </a:r>
            <a:r>
              <a:rPr lang="en" sz="2000" b="1" dirty="0" err="1">
                <a:solidFill>
                  <a:schemeClr val="bg1"/>
                </a:solidFill>
                <a:highlight>
                  <a:srgbClr val="A3377A"/>
                </a:highlight>
              </a:rPr>
              <a:t>gusobanukirwa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</a:t>
            </a:r>
            <a:r>
              <a:rPr lang="en" sz="2000" b="1" dirty="0" err="1">
                <a:solidFill>
                  <a:schemeClr val="bg1"/>
                </a:solidFill>
                <a:highlight>
                  <a:srgbClr val="A3377A"/>
                </a:highlight>
              </a:rPr>
              <a:t>amategeko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Amategeko</a:t>
            </a:r>
            <a:r>
              <a:rPr lang="en" sz="2000" b="1" dirty="0"/>
              <a:t> </a:t>
            </a:r>
            <a:r>
              <a:rPr lang="en" sz="2000" b="1" dirty="0" err="1"/>
              <a:t>ku</a:t>
            </a:r>
            <a:r>
              <a:rPr lang="en" sz="2000" b="1" dirty="0"/>
              <a:t> </a:t>
            </a:r>
            <a:r>
              <a:rPr lang="en" sz="2000" b="1" dirty="0" err="1"/>
              <a:t>byo</a:t>
            </a:r>
            <a:r>
              <a:rPr lang="en" sz="2000" b="1" dirty="0"/>
              <a:t> </a:t>
            </a:r>
            <a:r>
              <a:rPr lang="en" sz="2000" b="1" dirty="0" err="1"/>
              <a:t>kwihorera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Ingororano</a:t>
            </a:r>
            <a:r>
              <a:rPr lang="en" sz="2000" b="1" dirty="0"/>
              <a:t> </a:t>
            </a:r>
            <a:r>
              <a:rPr lang="en" sz="2000" b="1" dirty="0" err="1"/>
              <a:t>n’ibihano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Nyuma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</a:t>
            </a:r>
            <a:r>
              <a:rPr lang="en-GB" sz="2000" b="1" dirty="0" err="1"/>
              <a:t>gutangarizwa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Cumi, </a:t>
            </a:r>
            <a:r>
              <a:rPr lang="en-GB" sz="2000" b="1" dirty="0" err="1"/>
              <a:t>abantu</a:t>
            </a:r>
            <a:r>
              <a:rPr lang="en-GB" sz="2000" b="1" dirty="0"/>
              <a:t> </a:t>
            </a:r>
            <a:r>
              <a:rPr lang="en-GB" sz="2000" b="1" dirty="0" err="1"/>
              <a:t>basabye</a:t>
            </a:r>
            <a:r>
              <a:rPr lang="en-GB" sz="2000" b="1" dirty="0"/>
              <a:t> Mose </a:t>
            </a:r>
            <a:r>
              <a:rPr lang="en-GB" sz="2000" b="1" dirty="0" err="1"/>
              <a:t>kuba</a:t>
            </a:r>
            <a:r>
              <a:rPr lang="en-GB" sz="2000" b="1" dirty="0"/>
              <a:t> </a:t>
            </a:r>
            <a:r>
              <a:rPr lang="en-GB" sz="2000" b="1" dirty="0" err="1"/>
              <a:t>umuhuza</a:t>
            </a:r>
            <a:r>
              <a:rPr lang="en-GB" sz="2000" b="1" dirty="0"/>
              <a:t> </a:t>
            </a:r>
            <a:r>
              <a:rPr lang="en-GB" sz="2000" b="1" dirty="0" err="1"/>
              <a:t>hagati</a:t>
            </a:r>
            <a:r>
              <a:rPr lang="en-GB" sz="2000" b="1" dirty="0"/>
              <a:t> </a:t>
            </a:r>
            <a:r>
              <a:rPr lang="en-GB" sz="2000" b="1" dirty="0" err="1"/>
              <a:t>y’Imana</a:t>
            </a:r>
            <a:r>
              <a:rPr lang="en-GB" sz="2000" b="1" dirty="0"/>
              <a:t> </a:t>
            </a:r>
            <a:r>
              <a:rPr lang="en-GB" sz="2000" b="1" dirty="0" err="1"/>
              <a:t>na</a:t>
            </a:r>
            <a:r>
              <a:rPr lang="en-GB" sz="2000" b="1" dirty="0"/>
              <a:t> </a:t>
            </a:r>
            <a:r>
              <a:rPr lang="en-GB" sz="2000" b="1" dirty="0" err="1"/>
              <a:t>bo</a:t>
            </a:r>
            <a:r>
              <a:rPr lang="en-GB" sz="2000" b="1" dirty="0"/>
              <a:t> (Kuva 20:19). Kuva </a:t>
            </a:r>
            <a:r>
              <a:rPr lang="en-GB" sz="2000" b="1" dirty="0" err="1"/>
              <a:t>ubwo</a:t>
            </a:r>
            <a:r>
              <a:rPr lang="en-GB" sz="2000" b="1" dirty="0"/>
              <a:t>, Imana </a:t>
            </a:r>
            <a:r>
              <a:rPr lang="en-GB" sz="2000" b="1" dirty="0" err="1"/>
              <a:t>yahaga</a:t>
            </a:r>
            <a:r>
              <a:rPr lang="en-GB" sz="2000" b="1" dirty="0"/>
              <a:t> Mose </a:t>
            </a:r>
            <a:r>
              <a:rPr lang="en-GB" sz="2000" b="1" dirty="0" err="1"/>
              <a:t>amategeko</a:t>
            </a:r>
            <a:r>
              <a:rPr lang="en-GB" sz="2000" b="1" dirty="0"/>
              <a:t>, </a:t>
            </a:r>
            <a:r>
              <a:rPr lang="en-GB" sz="2000" b="1" dirty="0" err="1"/>
              <a:t>na</a:t>
            </a:r>
            <a:r>
              <a:rPr lang="en-GB" sz="2000" b="1" dirty="0"/>
              <a:t> we </a:t>
            </a:r>
            <a:r>
              <a:rPr lang="en-GB" sz="2000" b="1" dirty="0" err="1"/>
              <a:t>ayashyikiriza</a:t>
            </a:r>
            <a:r>
              <a:rPr lang="en-GB" sz="2000" b="1" dirty="0"/>
              <a:t> </a:t>
            </a:r>
            <a:r>
              <a:rPr lang="en-GB" sz="2000" b="1" dirty="0" err="1"/>
              <a:t>abantu</a:t>
            </a:r>
            <a:r>
              <a:rPr lang="en" sz="2000" b="1" dirty="0"/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Muri make,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ishyirwa</a:t>
            </a:r>
            <a:r>
              <a:rPr lang="en-GB" sz="2000" b="1" dirty="0"/>
              <a:t> mu </a:t>
            </a:r>
            <a:r>
              <a:rPr lang="en-GB" sz="2000" b="1" dirty="0" err="1"/>
              <a:t>ngiro</a:t>
            </a:r>
            <a:r>
              <a:rPr lang="en-GB" sz="2000" b="1" dirty="0"/>
              <a:t> </a:t>
            </a:r>
            <a:r>
              <a:rPr lang="en-GB" sz="2000" b="1" dirty="0" err="1"/>
              <a:t>ry’Amategeko</a:t>
            </a:r>
            <a:r>
              <a:rPr lang="en-GB" sz="2000" b="1" dirty="0"/>
              <a:t> Cumi mu </a:t>
            </a:r>
            <a:r>
              <a:rPr lang="en-GB" sz="2000" b="1" dirty="0" err="1"/>
              <a:t>byo</a:t>
            </a:r>
            <a:r>
              <a:rPr lang="en-GB" sz="2000" b="1" dirty="0"/>
              <a:t> </a:t>
            </a:r>
            <a:r>
              <a:rPr lang="en-GB" sz="2000" b="1" dirty="0" err="1"/>
              <a:t>duhura</a:t>
            </a:r>
            <a:r>
              <a:rPr lang="en-GB" sz="2000" b="1" dirty="0"/>
              <a:t> </a:t>
            </a:r>
            <a:r>
              <a:rPr lang="en-GB" sz="2000" b="1" dirty="0" err="1"/>
              <a:t>nabyo</a:t>
            </a:r>
            <a:r>
              <a:rPr lang="en-GB" sz="2000" b="1" dirty="0"/>
              <a:t> mu </a:t>
            </a:r>
            <a:r>
              <a:rPr lang="en-GB" sz="2000" b="1" dirty="0" err="1"/>
              <a:t>mibereho</a:t>
            </a:r>
            <a:r>
              <a:rPr lang="en-GB" sz="2000" b="1" dirty="0"/>
              <a:t> </a:t>
            </a:r>
            <a:r>
              <a:rPr lang="en-GB" sz="2000" b="1" dirty="0" err="1"/>
              <a:t>ya</a:t>
            </a:r>
            <a:r>
              <a:rPr lang="en-GB" sz="2000" b="1" dirty="0"/>
              <a:t> buri </a:t>
            </a:r>
            <a:r>
              <a:rPr lang="en-GB" sz="2000" b="1" dirty="0" err="1"/>
              <a:t>munsi</a:t>
            </a:r>
            <a:r>
              <a:rPr lang="en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684990"/>
            <a:ext cx="7048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Aya </a:t>
            </a:r>
            <a:r>
              <a:rPr lang="en-GB" sz="2000" b="1" dirty="0" err="1"/>
              <a:t>mategeko</a:t>
            </a:r>
            <a:r>
              <a:rPr lang="en-GB" sz="2000" b="1" dirty="0"/>
              <a:t>, </a:t>
            </a:r>
            <a:r>
              <a:rPr lang="en-GB" sz="2000" b="1" dirty="0" err="1"/>
              <a:t>yiswe</a:t>
            </a:r>
            <a:r>
              <a:rPr lang="en-GB" sz="2000" b="1" dirty="0"/>
              <a:t> “</a:t>
            </a:r>
            <a:r>
              <a:rPr lang="en-GB" sz="2000" b="1" dirty="0" err="1"/>
              <a:t>igitabo</a:t>
            </a:r>
            <a:r>
              <a:rPr lang="en-GB" sz="2000" b="1" dirty="0"/>
              <a:t> </a:t>
            </a:r>
            <a:r>
              <a:rPr lang="en-GB" sz="2000" b="1" dirty="0" err="1"/>
              <a:t>cy’isezerano</a:t>
            </a:r>
            <a:r>
              <a:rPr lang="en-GB" sz="2000" b="1" dirty="0"/>
              <a:t>,” </a:t>
            </a:r>
            <a:r>
              <a:rPr lang="en-GB" sz="2000" b="1" dirty="0" err="1"/>
              <a:t>yari</a:t>
            </a:r>
            <a:r>
              <a:rPr lang="en-GB" sz="2000" b="1" dirty="0"/>
              <a:t> </a:t>
            </a:r>
            <a:r>
              <a:rPr lang="en-GB" sz="2000" b="1" dirty="0" err="1"/>
              <a:t>agamije</a:t>
            </a:r>
            <a:r>
              <a:rPr lang="en-GB" sz="2000" b="1" dirty="0"/>
              <a:t> </a:t>
            </a:r>
            <a:r>
              <a:rPr lang="en-GB" sz="2000" b="1" dirty="0" err="1"/>
              <a:t>kugenga</a:t>
            </a:r>
            <a:r>
              <a:rPr lang="en-GB" sz="2000" b="1" dirty="0"/>
              <a:t> </a:t>
            </a:r>
            <a:r>
              <a:rPr lang="en-GB" sz="2000" b="1" dirty="0" err="1"/>
              <a:t>imibereho</a:t>
            </a:r>
            <a:r>
              <a:rPr lang="en-GB" sz="2000" b="1" dirty="0"/>
              <a:t> </a:t>
            </a:r>
            <a:r>
              <a:rPr lang="en-GB" sz="2000" b="1" dirty="0" err="1"/>
              <a:t>y’ubwoko</a:t>
            </a:r>
            <a:r>
              <a:rPr lang="en-GB" sz="2000" b="1" dirty="0"/>
              <a:t> bwa </a:t>
            </a:r>
            <a:r>
              <a:rPr lang="en-GB" sz="2000" b="1" dirty="0" err="1"/>
              <a:t>Isirayeli</a:t>
            </a:r>
            <a:r>
              <a:rPr lang="en-GB" sz="2000" b="1" dirty="0"/>
              <a:t>, </a:t>
            </a:r>
            <a:r>
              <a:rPr lang="en-GB" sz="2000" b="1" dirty="0" err="1"/>
              <a:t>bityo</a:t>
            </a:r>
            <a:r>
              <a:rPr lang="en-GB" sz="2000" b="1" dirty="0"/>
              <a:t>, </a:t>
            </a:r>
            <a:r>
              <a:rPr lang="en-GB" sz="2000" b="1" dirty="0" err="1"/>
              <a:t>n’iyacu</a:t>
            </a:r>
            <a:r>
              <a:rPr lang="en-GB" sz="2000" b="1" dirty="0"/>
              <a:t> (</a:t>
            </a:r>
            <a:r>
              <a:rPr lang="en-GB" sz="2000" b="1" dirty="0" err="1"/>
              <a:t>bijyanye</a:t>
            </a:r>
            <a:r>
              <a:rPr lang="en-GB" sz="2000" b="1" dirty="0"/>
              <a:t> </a:t>
            </a:r>
            <a:r>
              <a:rPr lang="en-GB" sz="2000" b="1" dirty="0" err="1"/>
              <a:t>n’impinduka</a:t>
            </a:r>
            <a:r>
              <a:rPr lang="en-GB" sz="2000" b="1" dirty="0"/>
              <a:t> </a:t>
            </a:r>
            <a:r>
              <a:rPr lang="en-GB" sz="2000" b="1" dirty="0" err="1"/>
              <a:t>zikenewe</a:t>
            </a:r>
            <a:r>
              <a:rPr lang="en-GB" sz="2000" b="1" dirty="0"/>
              <a:t> </a:t>
            </a:r>
            <a:r>
              <a:rPr lang="en-GB" sz="2000" b="1" dirty="0" err="1"/>
              <a:t>bitewe</a:t>
            </a:r>
            <a:r>
              <a:rPr lang="en-GB" sz="2000" b="1" dirty="0"/>
              <a:t> </a:t>
            </a:r>
            <a:r>
              <a:rPr lang="en-GB" sz="2000" b="1" dirty="0" err="1"/>
              <a:t>n’ibiriho</a:t>
            </a:r>
            <a:r>
              <a:rPr lang="en-GB" sz="2000" b="1" dirty="0"/>
              <a:t>)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591444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600" b="1" spc="-300" dirty="0">
                <a:ln/>
                <a:solidFill>
                  <a:schemeClr val="accent5"/>
                </a:solidFill>
              </a:rPr>
              <a:t>KUBAHO WITONDERA AMATEGEKO</a:t>
            </a:r>
            <a:endParaRPr lang="en" sz="6600" b="1" spc="-300" dirty="0">
              <a:ln/>
              <a:solidFill>
                <a:schemeClr val="accent5"/>
              </a:solidFill>
            </a:endParaRP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UBURYO BWO KURWANYA IHOHOTERWA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961292" y="559890"/>
            <a:ext cx="10316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Ukubise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umuntu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agapfa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ntakabure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kwicwa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000" b="1" dirty="0" err="1"/>
              <a:t>Igitabo</a:t>
            </a:r>
            <a:r>
              <a:rPr lang="en-GB" sz="2000" b="1" dirty="0"/>
              <a:t> </a:t>
            </a:r>
            <a:r>
              <a:rPr lang="en-GB" sz="2000" b="1" dirty="0" err="1"/>
              <a:t>cy’isezerano</a:t>
            </a:r>
            <a:r>
              <a:rPr lang="en-GB" sz="2000" b="1" dirty="0"/>
              <a:t> </a:t>
            </a:r>
            <a:r>
              <a:rPr lang="en-GB" sz="2000" b="1" dirty="0" err="1"/>
              <a:t>gitangira</a:t>
            </a:r>
            <a:r>
              <a:rPr lang="en-GB" sz="2000" b="1" dirty="0"/>
              <a:t> </a:t>
            </a:r>
            <a:r>
              <a:rPr lang="en-GB" sz="2000" b="1" dirty="0" err="1"/>
              <a:t>gikemura</a:t>
            </a:r>
            <a:r>
              <a:rPr lang="en-GB" sz="2000" b="1" dirty="0"/>
              <a:t> </a:t>
            </a:r>
            <a:r>
              <a:rPr lang="en-GB" sz="2000" b="1" dirty="0" err="1"/>
              <a:t>ibintu</a:t>
            </a:r>
            <a:r>
              <a:rPr lang="en-GB" sz="2000" b="1" dirty="0"/>
              <a:t> </a:t>
            </a:r>
            <a:r>
              <a:rPr lang="en-GB" sz="2000" b="1" dirty="0" err="1"/>
              <a:t>bitatu</a:t>
            </a:r>
            <a:r>
              <a:rPr lang="en-GB" sz="2000" b="1" dirty="0"/>
              <a:t> </a:t>
            </a:r>
            <a:r>
              <a:rPr lang="en-GB" sz="2000" b="1" dirty="0" err="1"/>
              <a:t>by’ingenzi</a:t>
            </a:r>
            <a:r>
              <a:rPr lang="en-GB" sz="2000" b="1" dirty="0"/>
              <a:t> mu </a:t>
            </a:r>
            <a:r>
              <a:rPr lang="en-GB" sz="2000" b="1" dirty="0" err="1"/>
              <a:t>muryango</a:t>
            </a:r>
            <a:r>
              <a:rPr lang="en-GB" sz="2000" b="1" dirty="0"/>
              <a:t> </a:t>
            </a:r>
            <a:r>
              <a:rPr lang="en-GB" sz="2000" b="1" dirty="0" err="1"/>
              <a:t>mugari</a:t>
            </a:r>
            <a:r>
              <a:rPr lang="en-GB" sz="2000" b="1" dirty="0"/>
              <a:t> </a:t>
            </a:r>
            <a:r>
              <a:rPr lang="en-GB" sz="2000" b="1" dirty="0" err="1"/>
              <a:t>w’Abaheburayo</a:t>
            </a:r>
            <a:r>
              <a:rPr lang="en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5" y="1803753"/>
            <a:ext cx="6294404" cy="45550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79400" indent="-279400">
              <a:buFont typeface="+mj-lt"/>
              <a:buAutoNum type="arabicPeriod"/>
            </a:pPr>
            <a:r>
              <a:rPr lang="en" sz="2000" b="1" dirty="0" err="1">
                <a:solidFill>
                  <a:srgbClr val="FF0000"/>
                </a:solidFill>
              </a:rPr>
              <a:t>Abagurano</a:t>
            </a:r>
            <a:r>
              <a:rPr lang="en" sz="2000" b="1" dirty="0">
                <a:solidFill>
                  <a:srgbClr val="FF0000"/>
                </a:solidFill>
              </a:rPr>
              <a:t> (Kuva 21:2–11)</a:t>
            </a:r>
          </a:p>
          <a:p>
            <a:pPr marL="666750" lvl="1" indent="-344488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Abagurano</a:t>
            </a:r>
            <a:r>
              <a:rPr lang="en-US" sz="2000" b="1" dirty="0"/>
              <a:t> </a:t>
            </a:r>
            <a:r>
              <a:rPr lang="en-US" sz="2000" b="1" dirty="0" err="1"/>
              <a:t>b’abagabo</a:t>
            </a:r>
            <a:r>
              <a:rPr lang="en-US" sz="2000" b="1" dirty="0"/>
              <a:t> </a:t>
            </a:r>
            <a:r>
              <a:rPr lang="en-US" sz="2000" b="1" dirty="0" err="1"/>
              <a:t>barekurwaga</a:t>
            </a:r>
            <a:r>
              <a:rPr lang="en-US" sz="2000" b="1" dirty="0"/>
              <a:t> </a:t>
            </a:r>
            <a:r>
              <a:rPr lang="en-US" sz="2000" b="1" dirty="0" err="1"/>
              <a:t>nyuma</a:t>
            </a:r>
            <a:r>
              <a:rPr lang="en-US" sz="2000" b="1" dirty="0"/>
              <a:t> </a:t>
            </a:r>
            <a:r>
              <a:rPr lang="en-US" sz="2000" b="1" dirty="0" err="1"/>
              <a:t>y’imyaka</a:t>
            </a:r>
            <a:r>
              <a:rPr lang="en-US" sz="2000" b="1" dirty="0"/>
              <a:t> </a:t>
            </a:r>
            <a:r>
              <a:rPr lang="en-US" sz="2000" b="1" dirty="0" err="1"/>
              <a:t>irindwi</a:t>
            </a:r>
            <a:r>
              <a:rPr lang="en-US" sz="2000" b="1" dirty="0"/>
              <a:t>.</a:t>
            </a:r>
            <a:endParaRPr lang="en" sz="2000" b="1" dirty="0"/>
          </a:p>
          <a:p>
            <a:pPr marL="666750" lvl="1" indent="-344488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Abagurano</a:t>
            </a:r>
            <a:r>
              <a:rPr lang="en-US" sz="2000" b="1" dirty="0"/>
              <a:t> </a:t>
            </a:r>
            <a:r>
              <a:rPr lang="en-US" sz="2000" b="1" dirty="0" err="1"/>
              <a:t>b’abagore</a:t>
            </a:r>
            <a:r>
              <a:rPr lang="en-US" sz="2000" b="1" dirty="0"/>
              <a:t> </a:t>
            </a:r>
            <a:r>
              <a:rPr lang="en-US" sz="2000" b="1" dirty="0" err="1"/>
              <a:t>babaga</a:t>
            </a:r>
            <a:r>
              <a:rPr lang="en-US" sz="2000" b="1" dirty="0"/>
              <a:t> </a:t>
            </a:r>
            <a:r>
              <a:rPr lang="en-US" sz="2000" b="1" dirty="0" err="1"/>
              <a:t>batarashaka</a:t>
            </a:r>
            <a:r>
              <a:rPr lang="en-US" sz="2000" b="1" dirty="0"/>
              <a:t> </a:t>
            </a:r>
            <a:r>
              <a:rPr lang="en-US" sz="2000" b="1" dirty="0" err="1"/>
              <a:t>nabo</a:t>
            </a:r>
            <a:r>
              <a:rPr lang="en-US" sz="2000" b="1" dirty="0"/>
              <a:t> </a:t>
            </a:r>
            <a:r>
              <a:rPr lang="en-US" sz="2000" b="1" dirty="0" err="1"/>
              <a:t>bararekurwaga</a:t>
            </a:r>
            <a:r>
              <a:rPr lang="en-US" sz="2000" b="1" dirty="0"/>
              <a:t> </a:t>
            </a:r>
            <a:r>
              <a:rPr lang="en-US" sz="2000" b="1" dirty="0" err="1"/>
              <a:t>iyo</a:t>
            </a:r>
            <a:r>
              <a:rPr lang="en-US" sz="2000" b="1" dirty="0"/>
              <a:t> </a:t>
            </a:r>
            <a:r>
              <a:rPr lang="en-US" sz="2000" b="1" dirty="0" err="1"/>
              <a:t>babishakaga</a:t>
            </a:r>
            <a:r>
              <a:rPr lang="en" sz="2000" b="1" dirty="0"/>
              <a:t>.</a:t>
            </a:r>
          </a:p>
          <a:p>
            <a:pPr marL="666750" lvl="1" indent="-344488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" sz="2000" b="1" spc="-120" dirty="0" err="1"/>
              <a:t>Umugabo</a:t>
            </a:r>
            <a:r>
              <a:rPr lang="en" sz="2000" b="1" spc="-120" dirty="0"/>
              <a:t> </a:t>
            </a:r>
            <a:r>
              <a:rPr lang="en" sz="2000" b="1" spc="-120" dirty="0" err="1"/>
              <a:t>abyishakiye</a:t>
            </a:r>
            <a:r>
              <a:rPr lang="en" sz="2000" b="1" spc="-120" dirty="0"/>
              <a:t> </a:t>
            </a:r>
            <a:r>
              <a:rPr lang="en" sz="2000" b="1" spc="-120" dirty="0" err="1"/>
              <a:t>yakomezaga</a:t>
            </a:r>
            <a:r>
              <a:rPr lang="en" sz="2000" b="1" spc="-120" dirty="0"/>
              <a:t> </a:t>
            </a:r>
            <a:r>
              <a:rPr lang="en" sz="2000" b="1" spc="-120" dirty="0" err="1"/>
              <a:t>kuba</a:t>
            </a:r>
            <a:r>
              <a:rPr lang="en" sz="2000" b="1" spc="-120" dirty="0"/>
              <a:t> </a:t>
            </a:r>
            <a:r>
              <a:rPr lang="en" sz="2000" b="1" spc="-120" dirty="0" err="1"/>
              <a:t>umugurano</a:t>
            </a:r>
            <a:r>
              <a:rPr lang="en" sz="2000" b="1" spc="-120" dirty="0"/>
              <a:t>.</a:t>
            </a:r>
          </a:p>
          <a:p>
            <a:pPr marL="279400" indent="-279400">
              <a:spcBef>
                <a:spcPts val="600"/>
              </a:spcBef>
              <a:buFont typeface="+mj-lt"/>
              <a:buAutoNum type="arabicPeriod"/>
            </a:pPr>
            <a:r>
              <a:rPr lang="en" sz="2000" b="1" dirty="0" err="1">
                <a:solidFill>
                  <a:srgbClr val="004DE6"/>
                </a:solidFill>
              </a:rPr>
              <a:t>Igihano</a:t>
            </a:r>
            <a:r>
              <a:rPr lang="en" sz="2000" b="1" dirty="0">
                <a:solidFill>
                  <a:srgbClr val="004DE6"/>
                </a:solidFill>
              </a:rPr>
              <a:t> </a:t>
            </a:r>
            <a:r>
              <a:rPr lang="en" sz="2000" b="1" dirty="0" err="1">
                <a:solidFill>
                  <a:srgbClr val="004DE6"/>
                </a:solidFill>
              </a:rPr>
              <a:t>cy’urupfu</a:t>
            </a:r>
            <a:r>
              <a:rPr lang="en" sz="2000" b="1" dirty="0">
                <a:solidFill>
                  <a:srgbClr val="004DE6"/>
                </a:solidFill>
              </a:rPr>
              <a:t> (Kuva 21:12–17)</a:t>
            </a:r>
          </a:p>
          <a:p>
            <a:pPr marL="666750" lvl="1" indent="-344488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Ku </a:t>
            </a:r>
            <a:r>
              <a:rPr lang="en" sz="2000" b="1" dirty="0" err="1"/>
              <a:t>wishe</a:t>
            </a:r>
            <a:r>
              <a:rPr lang="en" sz="2000" b="1" dirty="0"/>
              <a:t> </a:t>
            </a:r>
            <a:r>
              <a:rPr lang="en" sz="2000" b="1" dirty="0" err="1"/>
              <a:t>abigendereye</a:t>
            </a:r>
            <a:endParaRPr lang="en" sz="2000" b="1" dirty="0"/>
          </a:p>
          <a:p>
            <a:pPr marL="666750" lvl="1" indent="-344488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Ku </a:t>
            </a:r>
            <a:r>
              <a:rPr lang="en" sz="2000" b="1" dirty="0" err="1"/>
              <a:t>wababaje</a:t>
            </a:r>
            <a:r>
              <a:rPr lang="en" sz="2000" b="1" dirty="0"/>
              <a:t> </a:t>
            </a:r>
            <a:r>
              <a:rPr lang="en" sz="2000" b="1" dirty="0" err="1"/>
              <a:t>cyangwa</a:t>
            </a:r>
            <a:r>
              <a:rPr lang="en" sz="2000" b="1" dirty="0"/>
              <a:t> </a:t>
            </a:r>
            <a:r>
              <a:rPr lang="en" sz="2000" b="1" dirty="0" err="1"/>
              <a:t>uwavumye</a:t>
            </a:r>
            <a:r>
              <a:rPr lang="en" sz="2000" b="1" dirty="0"/>
              <a:t> </a:t>
            </a:r>
            <a:r>
              <a:rPr lang="en" sz="2000" b="1" dirty="0" err="1"/>
              <a:t>umubyeyi</a:t>
            </a:r>
            <a:endParaRPr lang="en" sz="2000" b="1" dirty="0"/>
          </a:p>
          <a:p>
            <a:pPr marL="666750" lvl="1" indent="-344488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Ku </a:t>
            </a:r>
            <a:r>
              <a:rPr lang="en" sz="2000" b="1" dirty="0" err="1"/>
              <a:t>washimuse</a:t>
            </a:r>
            <a:r>
              <a:rPr lang="en" sz="2000" b="1" dirty="0"/>
              <a:t> </a:t>
            </a:r>
            <a:r>
              <a:rPr lang="en" sz="2000" b="1" dirty="0" err="1"/>
              <a:t>umuntu</a:t>
            </a:r>
            <a:endParaRPr lang="en" sz="2000" b="1" dirty="0"/>
          </a:p>
          <a:p>
            <a:pPr marL="279400" indent="-279400">
              <a:spcBef>
                <a:spcPts val="600"/>
              </a:spcBef>
              <a:buFont typeface="+mj-lt"/>
              <a:buAutoNum type="arabicPeriod"/>
            </a:pPr>
            <a:r>
              <a:rPr lang="en-GB" sz="2000" b="1" dirty="0">
                <a:solidFill>
                  <a:srgbClr val="DB6A12"/>
                </a:solidFill>
              </a:rPr>
              <a:t>U</a:t>
            </a:r>
            <a:r>
              <a:rPr lang="en" sz="2000" b="1" dirty="0" err="1">
                <a:solidFill>
                  <a:srgbClr val="DB6A12"/>
                </a:solidFill>
              </a:rPr>
              <a:t>rugomo</a:t>
            </a:r>
            <a:r>
              <a:rPr lang="en" sz="2000" b="1" dirty="0">
                <a:solidFill>
                  <a:srgbClr val="DB6A12"/>
                </a:solidFill>
              </a:rPr>
              <a:t> (Kuva 21:18–32)</a:t>
            </a:r>
          </a:p>
          <a:p>
            <a:pPr marL="666750" lvl="1" indent="-344488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GB" sz="2000" b="1" dirty="0" err="1"/>
              <a:t>Inshingano</a:t>
            </a:r>
            <a:r>
              <a:rPr lang="en-GB" sz="2000" b="1" dirty="0"/>
              <a:t> </a:t>
            </a:r>
            <a:r>
              <a:rPr lang="en-GB" sz="2000" b="1" dirty="0" err="1"/>
              <a:t>y’indishyi</a:t>
            </a:r>
            <a:r>
              <a:rPr lang="en-GB" sz="2000" b="1" dirty="0"/>
              <a:t> </a:t>
            </a:r>
            <a:r>
              <a:rPr lang="en-GB" sz="2000" b="1" dirty="0" err="1"/>
              <a:t>z’umutungo</a:t>
            </a:r>
            <a:endParaRPr lang="en" sz="2000" b="1" dirty="0"/>
          </a:p>
          <a:p>
            <a:pPr marL="666750" lvl="1" indent="-344488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sz="2000" b="1" spc="-140" dirty="0"/>
              <a:t>Iyo </a:t>
            </a:r>
            <a:r>
              <a:rPr lang="en" sz="2000" b="1" spc="-140" dirty="0" err="1"/>
              <a:t>habaga</a:t>
            </a:r>
            <a:r>
              <a:rPr lang="en" sz="2000" b="1" spc="-140" dirty="0"/>
              <a:t> </a:t>
            </a:r>
            <a:r>
              <a:rPr lang="en" sz="2000" b="1" spc="-140" dirty="0" err="1"/>
              <a:t>gukuramo</a:t>
            </a:r>
            <a:r>
              <a:rPr lang="en" sz="2000" b="1" spc="-140" dirty="0"/>
              <a:t> </a:t>
            </a:r>
            <a:r>
              <a:rPr lang="en" sz="2000" b="1" spc="-140" dirty="0" err="1"/>
              <a:t>inda</a:t>
            </a:r>
            <a:r>
              <a:rPr lang="en" sz="2000" b="1" spc="-140" dirty="0"/>
              <a:t>, </a:t>
            </a:r>
            <a:r>
              <a:rPr lang="en" sz="2000" b="1" spc="-140" dirty="0" err="1"/>
              <a:t>umucamanza</a:t>
            </a:r>
            <a:r>
              <a:rPr lang="en" sz="2000" b="1" spc="-140" dirty="0"/>
              <a:t> </a:t>
            </a:r>
            <a:r>
              <a:rPr lang="en" sz="2000" b="1" spc="-140" dirty="0" err="1"/>
              <a:t>n’umugore</a:t>
            </a:r>
            <a:r>
              <a:rPr lang="en" sz="2000" b="1" spc="-140" dirty="0"/>
              <a:t> (</a:t>
            </a:r>
            <a:r>
              <a:rPr lang="en" sz="2000" b="1" spc="-140" dirty="0" err="1"/>
              <a:t>hamwe</a:t>
            </a:r>
            <a:r>
              <a:rPr lang="en" sz="2000" b="1" spc="-140" dirty="0"/>
              <a:t> </a:t>
            </a:r>
            <a:r>
              <a:rPr lang="en" sz="2000" b="1" spc="-140" dirty="0" err="1"/>
              <a:t>n’umugabo</a:t>
            </a:r>
            <a:r>
              <a:rPr lang="en" sz="2000" b="1" spc="-140" dirty="0"/>
              <a:t> we) </a:t>
            </a:r>
            <a:r>
              <a:rPr lang="en" sz="2000" b="1" spc="-140" dirty="0" err="1"/>
              <a:t>basabaga</a:t>
            </a:r>
            <a:r>
              <a:rPr lang="en" sz="2000" b="1" spc="-140" dirty="0"/>
              <a:t> </a:t>
            </a:r>
            <a:r>
              <a:rPr lang="en" sz="2000" b="1" spc="-140" dirty="0" err="1"/>
              <a:t>ihazābu</a:t>
            </a:r>
            <a:r>
              <a:rPr lang="en" sz="2000" b="1" spc="-140" dirty="0"/>
              <a:t>.</a:t>
            </a:r>
            <a:endParaRPr lang="es-ES" sz="2000" spc="-14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-77759" y="6387564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000" b="1" dirty="0"/>
              <a:t>Aya </a:t>
            </a:r>
            <a:r>
              <a:rPr lang="en-GB" sz="2000" b="1" dirty="0" err="1"/>
              <a:t>mategeko</a:t>
            </a:r>
            <a:r>
              <a:rPr lang="en-GB" sz="2000" b="1" dirty="0"/>
              <a:t> yose </a:t>
            </a:r>
            <a:r>
              <a:rPr lang="en-GB" sz="2000" b="1" dirty="0" err="1"/>
              <a:t>agerageza</a:t>
            </a:r>
            <a:r>
              <a:rPr lang="en-GB" sz="2000" b="1" dirty="0"/>
              <a:t> </a:t>
            </a:r>
            <a:r>
              <a:rPr lang="en-GB" sz="2000" b="1" dirty="0" err="1"/>
              <a:t>gukumīra</a:t>
            </a:r>
            <a:r>
              <a:rPr lang="en-GB" sz="2000" b="1" dirty="0"/>
              <a:t> </a:t>
            </a:r>
            <a:r>
              <a:rPr lang="en-GB" sz="2000" b="1" dirty="0" err="1"/>
              <a:t>ihohoterwa</a:t>
            </a:r>
            <a:r>
              <a:rPr lang="en-GB" sz="2000" b="1" dirty="0"/>
              <a:t> </a:t>
            </a:r>
            <a:r>
              <a:rPr lang="en-GB" sz="2000" b="1" dirty="0" err="1"/>
              <a:t>n’urugomo</a:t>
            </a:r>
            <a:r>
              <a:rPr lang="en-GB" sz="2000" b="1" dirty="0"/>
              <a:t> </a:t>
            </a:r>
            <a:r>
              <a:rPr lang="en-GB" sz="2000" b="1" dirty="0" err="1"/>
              <a:t>hagati</a:t>
            </a:r>
            <a:r>
              <a:rPr lang="en-GB" sz="2000" b="1" dirty="0"/>
              <a:t> </a:t>
            </a:r>
            <a:r>
              <a:rPr lang="en-GB" sz="2000" b="1" dirty="0" err="1"/>
              <a:t>y’abantu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GB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UBURYO BWO KUBANA N’ABANDI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Umuntu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nashukashuka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umwari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utasabwe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akaryamana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we,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ntakabure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kumukwa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amurongore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22:15)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Imana </a:t>
            </a:r>
            <a:r>
              <a:rPr lang="en-GB" sz="2000" b="1" dirty="0" err="1"/>
              <a:t>ntiyanyuzwe</a:t>
            </a:r>
            <a:r>
              <a:rPr lang="en-GB" sz="2000" b="1" dirty="0"/>
              <a:t> no </a:t>
            </a:r>
            <a:r>
              <a:rPr lang="en-GB" sz="2000" b="1" dirty="0" err="1"/>
              <a:t>kuduha</a:t>
            </a:r>
            <a:r>
              <a:rPr lang="en-GB" sz="2000" b="1" dirty="0"/>
              <a:t> </a:t>
            </a:r>
            <a:r>
              <a:rPr lang="en-GB" sz="2000" b="1" dirty="0" err="1"/>
              <a:t>gusa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“</a:t>
            </a:r>
            <a:r>
              <a:rPr lang="en-GB" sz="2000" b="1" dirty="0" err="1"/>
              <a:t>y’ibanze</a:t>
            </a:r>
            <a:r>
              <a:rPr lang="en-GB" sz="2000" b="1" dirty="0"/>
              <a:t>”  </a:t>
            </a:r>
            <a:r>
              <a:rPr lang="en-GB" sz="2000" b="1" dirty="0" err="1"/>
              <a:t>ngo</a:t>
            </a:r>
            <a:r>
              <a:rPr lang="en-GB" sz="2000" b="1" dirty="0"/>
              <a:t> maze </a:t>
            </a:r>
            <a:r>
              <a:rPr lang="en-GB" sz="2000" b="1" dirty="0" err="1"/>
              <a:t>tuyakurikize</a:t>
            </a:r>
            <a:r>
              <a:rPr lang="en-GB" sz="2000" b="1" dirty="0"/>
              <a:t> </a:t>
            </a:r>
            <a:r>
              <a:rPr lang="en-GB" sz="2000" b="1" dirty="0" err="1"/>
              <a:t>uko</a:t>
            </a:r>
            <a:r>
              <a:rPr lang="en-GB" sz="2000" b="1" dirty="0"/>
              <a:t> </a:t>
            </a:r>
            <a:r>
              <a:rPr lang="en-GB" sz="2000" b="1" dirty="0" err="1"/>
              <a:t>twishakiye</a:t>
            </a:r>
            <a:r>
              <a:rPr lang="en-GB" sz="2000" b="1" dirty="0"/>
              <a:t>. </a:t>
            </a:r>
            <a:r>
              <a:rPr lang="en-GB" sz="2000" b="1" dirty="0" err="1"/>
              <a:t>Yitaye</a:t>
            </a:r>
            <a:r>
              <a:rPr lang="en-GB" sz="2000" b="1" dirty="0"/>
              <a:t> no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gutanga</a:t>
            </a:r>
            <a:r>
              <a:rPr lang="en-GB" sz="2000" b="1" dirty="0"/>
              <a:t> </a:t>
            </a:r>
            <a:r>
              <a:rPr lang="en-GB" sz="2000" b="1" dirty="0" err="1"/>
              <a:t>ingero</a:t>
            </a:r>
            <a:r>
              <a:rPr lang="en-GB" sz="2000" b="1" dirty="0"/>
              <a:t> </a:t>
            </a:r>
            <a:r>
              <a:rPr lang="en-GB" sz="2000" b="1" dirty="0" err="1"/>
              <a:t>zifatika</a:t>
            </a:r>
            <a:r>
              <a:rPr lang="en-GB" sz="2000" b="1" dirty="0"/>
              <a:t> </a:t>
            </a:r>
            <a:r>
              <a:rPr lang="en-GB" sz="2000" b="1" dirty="0" err="1"/>
              <a:t>kugira</a:t>
            </a:r>
            <a:r>
              <a:rPr lang="en-GB" sz="2000" b="1" dirty="0"/>
              <a:t> </a:t>
            </a:r>
            <a:r>
              <a:rPr lang="en-GB" sz="2000" b="1" dirty="0" err="1"/>
              <a:t>ngo</a:t>
            </a:r>
            <a:r>
              <a:rPr lang="en-GB" sz="2000" b="1" dirty="0"/>
              <a:t> </a:t>
            </a:r>
            <a:r>
              <a:rPr lang="en-GB" sz="2000" b="1" dirty="0" err="1"/>
              <a:t>dushobore</a:t>
            </a:r>
            <a:r>
              <a:rPr lang="en-GB" sz="2000" b="1" dirty="0"/>
              <a:t> </a:t>
            </a:r>
            <a:r>
              <a:rPr lang="en-GB" sz="2000" b="1" dirty="0" err="1"/>
              <a:t>kuyakoresha</a:t>
            </a:r>
            <a:r>
              <a:rPr lang="en-GB" sz="2000" b="1" dirty="0"/>
              <a:t> </a:t>
            </a:r>
            <a:r>
              <a:rPr lang="en-GB" sz="2000" b="1" dirty="0" err="1"/>
              <a:t>neza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58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Kuba </a:t>
            </a:r>
            <a:r>
              <a:rPr lang="en-GB" sz="2000" b="1" dirty="0" err="1"/>
              <a:t>aya</a:t>
            </a:r>
            <a:r>
              <a:rPr lang="en-GB" sz="2000" b="1" dirty="0"/>
              <a:t> </a:t>
            </a:r>
            <a:r>
              <a:rPr lang="en-GB" sz="2000" b="1" dirty="0" err="1"/>
              <a:t>mategeko</a:t>
            </a:r>
            <a:r>
              <a:rPr lang="en-GB" sz="2000" b="1" dirty="0"/>
              <a:t> </a:t>
            </a:r>
            <a:r>
              <a:rPr lang="en-GB" sz="2000" b="1" dirty="0" err="1"/>
              <a:t>ari</a:t>
            </a:r>
            <a:r>
              <a:rPr lang="en-GB" sz="2000" b="1" dirty="0"/>
              <a:t> </a:t>
            </a:r>
            <a:r>
              <a:rPr lang="en-GB" sz="2000" b="1" dirty="0" err="1"/>
              <a:t>isezerano</a:t>
            </a:r>
            <a:r>
              <a:rPr lang="en-GB" sz="2000" b="1" dirty="0"/>
              <a:t> </a:t>
            </a:r>
            <a:r>
              <a:rPr lang="en-GB" sz="2000" b="1" dirty="0" err="1"/>
              <a:t>hagati</a:t>
            </a:r>
            <a:r>
              <a:rPr lang="en-GB" sz="2000" b="1" dirty="0"/>
              <a:t> </a:t>
            </a:r>
            <a:r>
              <a:rPr lang="en-GB" sz="2000" b="1" dirty="0" err="1"/>
              <a:t>y’Imana</a:t>
            </a:r>
            <a:r>
              <a:rPr lang="en-GB" sz="2000" b="1" dirty="0"/>
              <a:t> </a:t>
            </a:r>
            <a:r>
              <a:rPr lang="en-GB" sz="2000" b="1" dirty="0" err="1"/>
              <a:t>n’ubwoko</a:t>
            </a:r>
            <a:r>
              <a:rPr lang="en-GB" sz="2000" b="1" dirty="0"/>
              <a:t> </a:t>
            </a:r>
            <a:r>
              <a:rPr lang="en-GB" sz="2000" b="1" dirty="0" err="1"/>
              <a:t>bwayo</a:t>
            </a:r>
            <a:r>
              <a:rPr lang="en-GB" sz="2000" b="1" dirty="0"/>
              <a:t>, </a:t>
            </a:r>
            <a:r>
              <a:rPr lang="en-GB" sz="2000" b="1" dirty="0" err="1"/>
              <a:t>nayo</a:t>
            </a:r>
            <a:r>
              <a:rPr lang="en-GB" sz="2000" b="1" dirty="0"/>
              <a:t> </a:t>
            </a:r>
            <a:r>
              <a:rPr lang="en-GB" sz="2000" b="1" dirty="0" err="1"/>
              <a:t>yarimo</a:t>
            </a:r>
            <a:r>
              <a:rPr lang="en-GB" sz="2000" b="1" dirty="0"/>
              <a:t> </a:t>
            </a:r>
            <a:r>
              <a:rPr lang="en-GB" sz="2000" b="1" dirty="0" err="1"/>
              <a:t>uburyo</a:t>
            </a:r>
            <a:r>
              <a:rPr lang="en-GB" sz="2000" b="1" dirty="0"/>
              <a:t> </a:t>
            </a:r>
            <a:r>
              <a:rPr lang="en-GB" sz="2000" b="1" dirty="0" err="1"/>
              <a:t>tugomba</a:t>
            </a:r>
            <a:r>
              <a:rPr lang="en-GB" sz="2000" b="1" dirty="0"/>
              <a:t> </a:t>
            </a:r>
            <a:r>
              <a:rPr lang="en-GB" sz="2000" b="1" dirty="0" err="1"/>
              <a:t>kubana</a:t>
            </a:r>
            <a:r>
              <a:rPr lang="en-GB" sz="2000" b="1" dirty="0"/>
              <a:t> </a:t>
            </a:r>
            <a:r>
              <a:rPr lang="en-GB" sz="2000" b="1" dirty="0" err="1"/>
              <a:t>na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. </a:t>
            </a:r>
            <a:r>
              <a:rPr lang="en-GB" sz="2000" b="1" dirty="0" err="1"/>
              <a:t>Icyiyongereye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kiruhuko</a:t>
            </a:r>
            <a:r>
              <a:rPr lang="en-GB" sz="2000" b="1" dirty="0"/>
              <a:t> </a:t>
            </a:r>
            <a:r>
              <a:rPr lang="en-GB" sz="2000" b="1" dirty="0" err="1"/>
              <a:t>cy’Isabato</a:t>
            </a:r>
            <a:r>
              <a:rPr lang="en-GB" sz="2000" b="1" dirty="0"/>
              <a:t>, </a:t>
            </a:r>
            <a:r>
              <a:rPr lang="en-GB" sz="2000" b="1" dirty="0" err="1"/>
              <a:t>hari</a:t>
            </a:r>
            <a:r>
              <a:rPr lang="en-GB" sz="2000" b="1" dirty="0"/>
              <a:t> </a:t>
            </a:r>
            <a:r>
              <a:rPr lang="en-GB" sz="2000" b="1" dirty="0" err="1"/>
              <a:t>hanarimo</a:t>
            </a:r>
            <a:r>
              <a:rPr lang="en-GB" sz="2000" b="1" dirty="0"/>
              <a:t> </a:t>
            </a:r>
            <a:r>
              <a:rPr lang="en-GB" sz="2000" b="1" dirty="0" err="1"/>
              <a:t>inshingano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</a:t>
            </a:r>
            <a:r>
              <a:rPr lang="en-GB" sz="2000" b="1" dirty="0" err="1"/>
              <a:t>kubahiriza</a:t>
            </a:r>
            <a:r>
              <a:rPr lang="en-GB" sz="2000" b="1" dirty="0"/>
              <a:t> </a:t>
            </a:r>
            <a:r>
              <a:rPr lang="en-GB" sz="2000" b="1" dirty="0" err="1"/>
              <a:t>iminsi</a:t>
            </a:r>
            <a:r>
              <a:rPr lang="en-GB" sz="2000" b="1" dirty="0"/>
              <a:t> </a:t>
            </a:r>
            <a:r>
              <a:rPr lang="en-GB" sz="2000" b="1" dirty="0" err="1"/>
              <a:t>mikuru</a:t>
            </a:r>
            <a:r>
              <a:rPr lang="en-GB" sz="2000" b="1" dirty="0"/>
              <a:t> </a:t>
            </a:r>
            <a:r>
              <a:rPr lang="en-GB" sz="2000" b="1" dirty="0" err="1"/>
              <a:t>itwibutsa</a:t>
            </a:r>
            <a:r>
              <a:rPr lang="en-GB" sz="2000" b="1" dirty="0"/>
              <a:t> </a:t>
            </a:r>
            <a:r>
              <a:rPr lang="en-GB" sz="2000" b="1" dirty="0" err="1"/>
              <a:t>kubatūrwa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cyaha</a:t>
            </a:r>
            <a:r>
              <a:rPr lang="en-GB" sz="2000" b="1" dirty="0"/>
              <a:t>, </a:t>
            </a:r>
            <a:r>
              <a:rPr lang="en-GB" sz="2000" b="1" dirty="0" err="1"/>
              <a:t>uburinzi</a:t>
            </a:r>
            <a:r>
              <a:rPr lang="en-GB" sz="2000" b="1" dirty="0"/>
              <a:t> </a:t>
            </a:r>
            <a:r>
              <a:rPr lang="en-GB" sz="2000" b="1" dirty="0" err="1"/>
              <a:t>bw’Imana</a:t>
            </a:r>
            <a:r>
              <a:rPr lang="en-GB" sz="2000" b="1" dirty="0"/>
              <a:t>, </a:t>
            </a:r>
            <a:r>
              <a:rPr lang="en-GB" sz="2000" b="1" dirty="0" err="1"/>
              <a:t>n’ahazaza</a:t>
            </a:r>
            <a:r>
              <a:rPr lang="en-GB" sz="2000" b="1" dirty="0"/>
              <a:t> </a:t>
            </a:r>
            <a:r>
              <a:rPr lang="en-GB" sz="2000" b="1" dirty="0" err="1"/>
              <a:t>hahebuje</a:t>
            </a:r>
            <a:r>
              <a:rPr lang="en-GB" sz="2000" b="1" dirty="0"/>
              <a:t> </a:t>
            </a:r>
            <a:r>
              <a:rPr lang="en-GB" sz="2000" b="1" dirty="0" err="1"/>
              <a:t>hadutegereje</a:t>
            </a:r>
            <a:r>
              <a:rPr lang="en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Hibandwa</a:t>
            </a:r>
            <a:r>
              <a:rPr lang="en-GB" sz="2000" b="1" dirty="0"/>
              <a:t> </a:t>
            </a:r>
            <a:r>
              <a:rPr lang="en-GB" sz="2000" b="1" dirty="0" err="1"/>
              <a:t>cyane</a:t>
            </a:r>
            <a:r>
              <a:rPr lang="en-GB" sz="2000" b="1" dirty="0"/>
              <a:t> </a:t>
            </a:r>
            <a:r>
              <a:rPr lang="en-GB" sz="2000" b="1" dirty="0" err="1"/>
              <a:t>cyane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kurinda</a:t>
            </a:r>
            <a:r>
              <a:rPr lang="en-GB" sz="2000" b="1" dirty="0"/>
              <a:t> </a:t>
            </a:r>
            <a:r>
              <a:rPr lang="en-GB" sz="2000" b="1" dirty="0" err="1"/>
              <a:t>abanyantege</a:t>
            </a:r>
            <a:r>
              <a:rPr lang="en-GB" sz="2000" b="1" dirty="0"/>
              <a:t> </a:t>
            </a:r>
            <a:r>
              <a:rPr lang="en-GB" sz="2000" b="1" dirty="0" err="1"/>
              <a:t>nke</a:t>
            </a:r>
            <a:r>
              <a:rPr lang="en-GB" sz="2000" b="1" dirty="0"/>
              <a:t> </a:t>
            </a:r>
            <a:r>
              <a:rPr lang="en-GB" sz="2000" b="1" dirty="0" err="1"/>
              <a:t>n’abasigaye</a:t>
            </a:r>
            <a:r>
              <a:rPr lang="en-GB" sz="2000" b="1" dirty="0"/>
              <a:t> </a:t>
            </a:r>
            <a:r>
              <a:rPr lang="en-GB" sz="2000" b="1" dirty="0" err="1"/>
              <a:t>inyuma</a:t>
            </a:r>
            <a:r>
              <a:rPr lang="en-GB" sz="2000" b="1" dirty="0"/>
              <a:t>, </a:t>
            </a:r>
            <a:r>
              <a:rPr lang="en-GB" sz="2000" b="1" dirty="0" err="1"/>
              <a:t>ariko</a:t>
            </a:r>
            <a:r>
              <a:rPr lang="en-GB" sz="2000" b="1" dirty="0"/>
              <a:t> </a:t>
            </a:r>
            <a:r>
              <a:rPr lang="en-GB" sz="2000" b="1" dirty="0" err="1"/>
              <a:t>badahawe</a:t>
            </a:r>
            <a:r>
              <a:rPr lang="en-GB" sz="2000" b="1" dirty="0"/>
              <a:t> </a:t>
            </a:r>
            <a:r>
              <a:rPr lang="en-GB" sz="2000" b="1" dirty="0" err="1"/>
              <a:t>inyungu</a:t>
            </a:r>
            <a:r>
              <a:rPr lang="en-GB" sz="2000" b="1" dirty="0"/>
              <a:t> </a:t>
            </a:r>
            <a:r>
              <a:rPr lang="en-GB" sz="2000" b="1" dirty="0" err="1"/>
              <a:t>badakwiriye</a:t>
            </a:r>
            <a:r>
              <a:rPr lang="en-GB" sz="2000" b="1" dirty="0"/>
              <a:t>—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ukuvuga</a:t>
            </a:r>
            <a:r>
              <a:rPr lang="en-GB" sz="2000" b="1" dirty="0"/>
              <a:t>, </a:t>
            </a:r>
            <a:r>
              <a:rPr lang="en-GB" sz="2000" b="1" dirty="0" err="1"/>
              <a:t>kutagoreka</a:t>
            </a:r>
            <a:r>
              <a:rPr lang="en-GB" sz="2000" b="1" dirty="0"/>
              <a:t> </a:t>
            </a:r>
            <a:r>
              <a:rPr lang="en-GB" sz="2000" b="1" dirty="0" err="1"/>
              <a:t>ubutabera</a:t>
            </a:r>
            <a:r>
              <a:rPr lang="en-GB" sz="2000" b="1" dirty="0"/>
              <a:t> </a:t>
            </a:r>
            <a:r>
              <a:rPr lang="en-GB" sz="2000" b="1" dirty="0" err="1"/>
              <a:t>ngo</a:t>
            </a:r>
            <a:r>
              <a:rPr lang="en-GB" sz="2000" b="1" dirty="0"/>
              <a:t> </a:t>
            </a:r>
            <a:r>
              <a:rPr lang="en-GB" sz="2000" b="1" dirty="0" err="1"/>
              <a:t>babyungukiremo</a:t>
            </a:r>
            <a:r>
              <a:rPr lang="en-GB" sz="2000" b="1" dirty="0"/>
              <a:t> </a:t>
            </a:r>
            <a:r>
              <a:rPr lang="en-GB" sz="2000" b="1" dirty="0" err="1"/>
              <a:t>cyangwa</a:t>
            </a:r>
            <a:r>
              <a:rPr lang="en-GB" sz="2000" b="1" dirty="0"/>
              <a:t> </a:t>
            </a:r>
            <a:r>
              <a:rPr lang="en-GB" sz="2000" b="1" dirty="0" err="1"/>
              <a:t>ngo</a:t>
            </a:r>
            <a:r>
              <a:rPr lang="en-GB" sz="2000" b="1" dirty="0"/>
              <a:t> </a:t>
            </a:r>
            <a:r>
              <a:rPr lang="en-GB" sz="2000" b="1" dirty="0" err="1"/>
              <a:t>babihomberemo</a:t>
            </a:r>
            <a:r>
              <a:rPr lang="en-GB" sz="2000" b="1" dirty="0"/>
              <a:t> (Kuva 22:21–23; 23: 2–3, 6)</a:t>
            </a:r>
            <a:r>
              <a:rPr lang="en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Izi </a:t>
            </a:r>
            <a:r>
              <a:rPr lang="en-GB" sz="2000" b="1" dirty="0" err="1"/>
              <a:t>ngero</a:t>
            </a:r>
            <a:r>
              <a:rPr lang="en-GB" sz="2000" b="1" dirty="0"/>
              <a:t> </a:t>
            </a:r>
            <a:r>
              <a:rPr lang="en-GB" sz="2000" b="1" dirty="0" err="1"/>
              <a:t>zirimo</a:t>
            </a:r>
            <a:r>
              <a:rPr lang="en-GB" sz="2000" b="1" dirty="0"/>
              <a:t> </a:t>
            </a:r>
            <a:r>
              <a:rPr lang="en-GB" sz="2000" b="1" dirty="0" err="1"/>
              <a:t>kwicana</a:t>
            </a:r>
            <a:r>
              <a:rPr lang="en-GB" sz="2000" b="1" dirty="0"/>
              <a:t> </a:t>
            </a:r>
            <a:r>
              <a:rPr lang="en-GB" sz="2000" b="1" dirty="0" err="1"/>
              <a:t>kw’amatungo</a:t>
            </a:r>
            <a:r>
              <a:rPr lang="en-GB" sz="2000" b="1" dirty="0"/>
              <a:t> (Kuva 21:35–36); </a:t>
            </a:r>
            <a:r>
              <a:rPr lang="en-GB" sz="2000" b="1" dirty="0" err="1"/>
              <a:t>kuguriza</a:t>
            </a:r>
            <a:r>
              <a:rPr lang="en-GB" sz="2000" b="1" dirty="0"/>
              <a:t> no </a:t>
            </a:r>
            <a:r>
              <a:rPr lang="en-GB" sz="2000" b="1" dirty="0" err="1"/>
              <a:t>gutīra</a:t>
            </a:r>
            <a:r>
              <a:rPr lang="en-GB" sz="2000" b="1" dirty="0"/>
              <a:t> (Kuva 22:14–15); </a:t>
            </a:r>
            <a:r>
              <a:rPr lang="en-GB" sz="2000" b="1" dirty="0" err="1"/>
              <a:t>umubano</a:t>
            </a:r>
            <a:r>
              <a:rPr lang="en-GB" sz="2000" b="1" dirty="0"/>
              <a:t> </a:t>
            </a:r>
            <a:r>
              <a:rPr lang="en-GB" sz="2000" b="1" dirty="0" err="1"/>
              <a:t>w’abatarashaka</a:t>
            </a:r>
            <a:r>
              <a:rPr lang="en-GB" sz="2000" b="1" dirty="0"/>
              <a:t> (Kuva 22:16), </a:t>
            </a:r>
            <a:r>
              <a:rPr lang="en-GB" sz="2000" b="1" dirty="0" err="1"/>
              <a:t>n’ibindi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UBURYO BWO KUGERA KU KUNESHA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Dore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ndatuma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marayika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imbere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yawe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akurindire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nzira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akujyane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aho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nakwiteguriye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(Kuva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466895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Kuki Imana </a:t>
            </a:r>
            <a:r>
              <a:rPr lang="en-GB" sz="2000" b="1" dirty="0" err="1"/>
              <a:t>itahaye</a:t>
            </a:r>
            <a:r>
              <a:rPr lang="en-GB" sz="2000" b="1" dirty="0"/>
              <a:t> </a:t>
            </a:r>
            <a:r>
              <a:rPr lang="en-GB" sz="2000" b="1" dirty="0" err="1"/>
              <a:t>Aburahamu</a:t>
            </a:r>
            <a:r>
              <a:rPr lang="en-GB" sz="2000" b="1" dirty="0"/>
              <a:t> </a:t>
            </a:r>
            <a:r>
              <a:rPr lang="en-GB" sz="2000" b="1" dirty="0" err="1"/>
              <a:t>igihugu</a:t>
            </a:r>
            <a:r>
              <a:rPr lang="en-GB" sz="2000" b="1" dirty="0"/>
              <a:t> </a:t>
            </a:r>
            <a:r>
              <a:rPr lang="en-GB" sz="2000" b="1" dirty="0" err="1"/>
              <a:t>cy’Abanyakanani</a:t>
            </a:r>
            <a:r>
              <a:rPr lang="en-GB" sz="2000" b="1" dirty="0"/>
              <a:t>? “Kuko </a:t>
            </a:r>
            <a:r>
              <a:rPr lang="en-GB" sz="2000" b="1" dirty="0" err="1"/>
              <a:t>gukiranirwa</a:t>
            </a:r>
            <a:r>
              <a:rPr lang="en-GB" sz="2000" b="1" dirty="0"/>
              <a:t> </a:t>
            </a:r>
            <a:r>
              <a:rPr lang="en-GB" sz="2000" b="1" dirty="0" err="1"/>
              <a:t>kw’Abamori</a:t>
            </a:r>
            <a:r>
              <a:rPr lang="en-GB" sz="2000" b="1" dirty="0"/>
              <a:t> </a:t>
            </a:r>
            <a:r>
              <a:rPr lang="en-GB" sz="2000" b="1" dirty="0" err="1"/>
              <a:t>kutaruzura</a:t>
            </a:r>
            <a:r>
              <a:rPr lang="en-GB" sz="2000" b="1" dirty="0"/>
              <a:t>” (</a:t>
            </a:r>
            <a:r>
              <a:rPr lang="en-GB" sz="2000" b="1" dirty="0" err="1"/>
              <a:t>Itangiriro</a:t>
            </a:r>
            <a:r>
              <a:rPr lang="en-GB" sz="2000" b="1" dirty="0"/>
              <a:t> 15:16</a:t>
            </a:r>
            <a:r>
              <a:rPr lang="en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475939"/>
              </p:ext>
            </p:extLst>
          </p:nvPr>
        </p:nvGraphicFramePr>
        <p:xfrm>
          <a:off x="6095999" y="674191"/>
          <a:ext cx="5962649" cy="6202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476577"/>
            <a:ext cx="62293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Kuba Imana </a:t>
            </a:r>
            <a:r>
              <a:rPr lang="en-GB" sz="2000" b="1" dirty="0" err="1"/>
              <a:t>yarabakuye</a:t>
            </a:r>
            <a:r>
              <a:rPr lang="en-GB" sz="2000" b="1" dirty="0"/>
              <a:t> muri </a:t>
            </a:r>
            <a:r>
              <a:rPr lang="en-GB" sz="2000" b="1" dirty="0" err="1"/>
              <a:t>Egiputa</a:t>
            </a:r>
            <a:r>
              <a:rPr lang="en-GB" sz="2000" b="1" dirty="0"/>
              <a:t> </a:t>
            </a:r>
            <a:r>
              <a:rPr lang="en-GB" sz="2000" b="1" dirty="0" err="1"/>
              <a:t>batabanje</a:t>
            </a:r>
            <a:r>
              <a:rPr lang="en-GB" sz="2000" b="1" dirty="0"/>
              <a:t> </a:t>
            </a:r>
            <a:r>
              <a:rPr lang="en-GB" sz="2000" b="1" dirty="0" err="1"/>
              <a:t>kurwana</a:t>
            </a:r>
            <a:r>
              <a:rPr lang="en-GB" sz="2000" b="1" dirty="0"/>
              <a:t>, </a:t>
            </a:r>
            <a:r>
              <a:rPr lang="en-GB" sz="2000" b="1" dirty="0" err="1"/>
              <a:t>ikagabanya</a:t>
            </a:r>
            <a:r>
              <a:rPr lang="en-GB" sz="2000" b="1" dirty="0"/>
              <a:t> </a:t>
            </a:r>
            <a:r>
              <a:rPr lang="en-GB" sz="2000" b="1" dirty="0" err="1"/>
              <a:t>inyanja</a:t>
            </a:r>
            <a:r>
              <a:rPr lang="en-GB" sz="2000" b="1" dirty="0"/>
              <a:t> </a:t>
            </a:r>
            <a:r>
              <a:rPr lang="en-GB" sz="2000" b="1" dirty="0" err="1"/>
              <a:t>mo</a:t>
            </a:r>
            <a:r>
              <a:rPr lang="en-GB" sz="2000" b="1" dirty="0"/>
              <a:t> </a:t>
            </a:r>
            <a:r>
              <a:rPr lang="en-GB" sz="2000" b="1" dirty="0" err="1"/>
              <a:t>kabiri</a:t>
            </a:r>
            <a:r>
              <a:rPr lang="en-GB" sz="2000" b="1" dirty="0"/>
              <a:t>, </a:t>
            </a:r>
            <a:r>
              <a:rPr lang="en-GB" sz="2000" b="1" dirty="0" err="1"/>
              <a:t>ikabagaburira</a:t>
            </a:r>
            <a:r>
              <a:rPr lang="en-GB" sz="2000" b="1" dirty="0"/>
              <a:t> mu </a:t>
            </a:r>
            <a:r>
              <a:rPr lang="en-GB" sz="2000" b="1" dirty="0" err="1"/>
              <a:t>buryo</a:t>
            </a:r>
            <a:r>
              <a:rPr lang="en-GB" sz="2000" b="1" dirty="0"/>
              <a:t> </a:t>
            </a:r>
            <a:r>
              <a:rPr lang="en-GB" sz="2000" b="1" dirty="0" err="1"/>
              <a:t>bw’igitangaza</a:t>
            </a:r>
            <a:r>
              <a:rPr lang="en-GB" sz="2000" b="1" dirty="0"/>
              <a:t>, </a:t>
            </a:r>
            <a:r>
              <a:rPr lang="en-GB" sz="2000" b="1" dirty="0" err="1"/>
              <a:t>ikanabayoboresha</a:t>
            </a:r>
            <a:r>
              <a:rPr lang="en-GB" sz="2000" b="1" dirty="0"/>
              <a:t> </a:t>
            </a:r>
            <a:r>
              <a:rPr lang="en-GB" sz="2000" b="1" dirty="0" err="1"/>
              <a:t>Marayika</a:t>
            </a:r>
            <a:r>
              <a:rPr lang="en-GB" sz="2000" b="1" dirty="0"/>
              <a:t> </a:t>
            </a:r>
            <a:r>
              <a:rPr lang="en-GB" sz="2000" b="1" dirty="0" err="1"/>
              <a:t>wayo</a:t>
            </a:r>
            <a:r>
              <a:rPr lang="en-GB" sz="2000" b="1" dirty="0"/>
              <a:t>… Ese </a:t>
            </a:r>
            <a:r>
              <a:rPr lang="en-GB" sz="2000" b="1" dirty="0" err="1"/>
              <a:t>ntiyari</a:t>
            </a:r>
            <a:r>
              <a:rPr lang="en-GB" sz="2000" b="1" dirty="0"/>
              <a:t> </a:t>
            </a:r>
            <a:r>
              <a:rPr lang="en-GB" sz="2000" b="1" dirty="0" err="1"/>
              <a:t>gushobora</a:t>
            </a:r>
            <a:r>
              <a:rPr lang="en-GB" sz="2000" b="1" dirty="0"/>
              <a:t> </a:t>
            </a:r>
            <a:r>
              <a:rPr lang="en-GB" sz="2000" b="1" dirty="0" err="1"/>
              <a:t>kubaha</a:t>
            </a:r>
            <a:r>
              <a:rPr lang="en-GB" sz="2000" b="1" dirty="0"/>
              <a:t> Kanani </a:t>
            </a:r>
            <a:r>
              <a:rPr lang="en-GB" sz="2000" b="1" dirty="0" err="1"/>
              <a:t>batabanje</a:t>
            </a:r>
            <a:r>
              <a:rPr lang="en-GB" sz="2000" b="1" dirty="0"/>
              <a:t> </a:t>
            </a:r>
            <a:r>
              <a:rPr lang="en-GB" sz="2000" b="1" dirty="0" err="1"/>
              <a:t>kubirwanira</a:t>
            </a:r>
            <a:r>
              <a:rPr lang="en" sz="200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482558"/>
            <a:ext cx="6210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Nyuma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y’ibinyejana</a:t>
            </a:r>
            <a:r>
              <a:rPr lang="en-GB" sz="2000" b="1" spc="-70" dirty="0"/>
              <a:t> bine </a:t>
            </a:r>
            <a:r>
              <a:rPr lang="en-GB" sz="2000" b="1" spc="-70" dirty="0" err="1"/>
              <a:t>by’imbabazi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Abanyakanani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ntibari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barahinduye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inzira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zabo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Igihe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gisohoye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guha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Isirayeli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igihugu</a:t>
            </a:r>
            <a:r>
              <a:rPr lang="en-GB" sz="2000" b="1" spc="-70" dirty="0"/>
              <a:t>… mu </a:t>
            </a:r>
            <a:r>
              <a:rPr lang="en-GB" sz="2000" b="1" spc="-70" dirty="0" err="1"/>
              <a:t>mahoro</a:t>
            </a:r>
            <a:r>
              <a:rPr lang="en-GB" sz="2000" b="1" spc="-70" dirty="0"/>
              <a:t>! (Kuva 13:17</a:t>
            </a:r>
            <a:r>
              <a:rPr lang="en" sz="2000" b="1" spc="-7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</a:t>
            </a:r>
            <a:r>
              <a:rPr lang="en-US" sz="3000" b="1" dirty="0">
                <a:latin typeface="Constantia" panose="02030602050306030303" pitchFamily="18" charset="0"/>
              </a:rPr>
              <a:t>Kuva </a:t>
            </a:r>
            <a:r>
              <a:rPr lang="en-US" sz="3000" b="1" dirty="0" err="1">
                <a:latin typeface="Constantia" panose="02030602050306030303" pitchFamily="18" charset="0"/>
              </a:rPr>
              <a:t>kera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amategeko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y’Imana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yakomeje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kurindwa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nk’urugero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rusumba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izindi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rw’imicombonera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Nta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buvumbuzi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bw’ubuhanga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cyangwa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ubucukumbuzi</a:t>
            </a:r>
            <a:r>
              <a:rPr lang="en-US" sz="3000" b="1" dirty="0">
                <a:latin typeface="Constantia" panose="02030602050306030303" pitchFamily="18" charset="0"/>
              </a:rPr>
              <a:t> mu </a:t>
            </a:r>
            <a:r>
              <a:rPr lang="en-US" sz="3000" b="1" dirty="0" err="1">
                <a:latin typeface="Constantia" panose="02030602050306030303" pitchFamily="18" charset="0"/>
              </a:rPr>
              <a:t>by’ubwenge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bwigeze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buvumbura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inshingano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n’imwe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y’ingenzi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itarashyizweho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n’aya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mategeko</a:t>
            </a:r>
            <a:r>
              <a:rPr lang="en-US" sz="30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000" b="1" dirty="0" err="1">
                <a:latin typeface="Constantia" panose="02030602050306030303" pitchFamily="18" charset="0"/>
              </a:rPr>
              <a:t>Amategeko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y’Imana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umurinzi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w’ubuzima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n’umutungo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n’amahoro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n’ibyishimo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Yatangiwe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kubw’ineza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yacu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y’iki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gihe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n’iy’ibihe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bidashira</a:t>
            </a:r>
            <a:r>
              <a:rPr lang="en" sz="30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473124" y="5961459"/>
            <a:ext cx="3864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E.G. White, </a:t>
            </a:r>
            <a:r>
              <a:rPr lang="en-US" sz="1600" b="1" i="1" dirty="0"/>
              <a:t>The Upward Look</a:t>
            </a:r>
            <a:r>
              <a:rPr lang="en-US" sz="1600" b="1" dirty="0"/>
              <a:t>, October 7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5400" b="1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UBURYO BWO GUSOBANUKIRWA AMATEGEKO</a:t>
            </a:r>
            <a:endParaRPr lang="en" sz="5400" b="1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1133</Words>
  <Application>Microsoft Office PowerPoint</Application>
  <PresentationFormat>Panorámica</PresentationFormat>
  <Paragraphs>73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146</cp:revision>
  <dcterms:created xsi:type="dcterms:W3CDTF">2025-07-23T17:54:44Z</dcterms:created>
  <dcterms:modified xsi:type="dcterms:W3CDTF">2025-08-29T20:27:24Z</dcterms:modified>
</cp:coreProperties>
</file>