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4"/>
  </p:notesMasterIdLst>
  <p:sldIdLst>
    <p:sldId id="257" r:id="rId3"/>
    <p:sldId id="295"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36" autoAdjust="0"/>
    <p:restoredTop sz="94660"/>
  </p:normalViewPr>
  <p:slideViewPr>
    <p:cSldViewPr snapToGrid="0">
      <p:cViewPr varScale="1">
        <p:scale>
          <a:sx n="107" d="100"/>
          <a:sy n="107" d="100"/>
        </p:scale>
        <p:origin x="75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40ECD-CF18-4052-BD99-DBD1FEE37E53}" type="doc">
      <dgm:prSet loTypeId="urn:microsoft.com/office/officeart/2005/8/layout/vList3" loCatId="list" qsTypeId="urn:microsoft.com/office/officeart/2005/8/quickstyle/3d2" qsCatId="3D" csTypeId="urn:microsoft.com/office/officeart/2005/8/colors/colorful5" csCatId="colorful" phldr="1"/>
      <dgm:spPr/>
      <dgm:t>
        <a:bodyPr/>
        <a:lstStyle/>
        <a:p>
          <a:endParaRPr lang="es-ES"/>
        </a:p>
      </dgm:t>
    </dgm:pt>
    <dgm:pt modelId="{4821818A-AEA7-4F1F-B63B-B4FDB65C0B63}">
      <dgm:prSet custT="1"/>
      <dgm:spPr>
        <a:solidFill>
          <a:schemeClr val="accent6">
            <a:lumMod val="40000"/>
            <a:lumOff val="60000"/>
          </a:schemeClr>
        </a:solidFill>
      </dgm:spPr>
      <dgm:t>
        <a:bodyPr/>
        <a:lstStyle/>
        <a:p>
          <a:pPr algn="ctr"/>
          <a:r>
            <a:rPr lang="en-GB" sz="2000" b="1" spc="300" dirty="0" err="1">
              <a:solidFill>
                <a:schemeClr val="tx1"/>
              </a:solidFill>
            </a:rPr>
            <a:t>Besalēli</a:t>
          </a:r>
          <a:r>
            <a:rPr lang="en-GB" sz="2000" b="1" spc="300" dirty="0">
              <a:solidFill>
                <a:schemeClr val="tx1"/>
              </a:solidFill>
            </a:rPr>
            <a:t>, </a:t>
          </a:r>
          <a:r>
            <a:rPr lang="en-GB" sz="2000" b="1" spc="300" dirty="0" err="1">
              <a:solidFill>
                <a:schemeClr val="tx1"/>
              </a:solidFill>
            </a:rPr>
            <a:t>wayoboye</a:t>
          </a:r>
          <a:r>
            <a:rPr lang="en-GB" sz="2000" b="1" spc="300" dirty="0">
              <a:solidFill>
                <a:schemeClr val="tx1"/>
              </a:solidFill>
            </a:rPr>
            <a:t> </a:t>
          </a:r>
          <a:r>
            <a:rPr lang="en-GB" sz="2000" b="1" spc="300" dirty="0" err="1">
              <a:solidFill>
                <a:schemeClr val="tx1"/>
              </a:solidFill>
            </a:rPr>
            <a:t>umushinga</a:t>
          </a:r>
          <a:r>
            <a:rPr lang="en-GB" sz="2000" b="1" spc="300" dirty="0">
              <a:solidFill>
                <a:schemeClr val="tx1"/>
              </a:solidFill>
            </a:rPr>
            <a:t> </a:t>
          </a:r>
          <a:r>
            <a:rPr lang="en-GB" sz="2000" b="1" spc="300" dirty="0" err="1">
              <a:solidFill>
                <a:schemeClr val="tx1"/>
              </a:solidFill>
            </a:rPr>
            <a:t>wose</a:t>
          </a:r>
          <a:r>
            <a:rPr lang="en-GB" sz="2000" b="1" spc="300" dirty="0">
              <a:solidFill>
                <a:schemeClr val="tx1"/>
              </a:solidFill>
            </a:rPr>
            <a:t> (Kuva</a:t>
          </a:r>
          <a:r>
            <a:rPr lang="en" sz="2000" b="1" spc="300" dirty="0">
              <a:solidFill>
                <a:schemeClr val="tx1"/>
              </a:solidFill>
            </a:rPr>
            <a:t> 31:2)</a:t>
          </a:r>
          <a:endParaRPr lang="es-ES" sz="2000" spc="300" dirty="0">
            <a:solidFill>
              <a:schemeClr val="tx1"/>
            </a:solidFill>
          </a:endParaRPr>
        </a:p>
      </dgm:t>
    </dgm:pt>
    <dgm:pt modelId="{8827E636-BAFE-4A27-A96B-1CF0686885AD}" type="parTrans" cxnId="{28AD7E05-29FF-4CB0-AA1B-77DEDBC41147}">
      <dgm:prSet/>
      <dgm:spPr/>
      <dgm:t>
        <a:bodyPr/>
        <a:lstStyle/>
        <a:p>
          <a:pPr algn="ctr"/>
          <a:endParaRPr lang="es-ES" sz="2000" spc="300">
            <a:solidFill>
              <a:schemeClr val="tx1"/>
            </a:solidFill>
          </a:endParaRPr>
        </a:p>
      </dgm:t>
    </dgm:pt>
    <dgm:pt modelId="{3711C13F-4E87-4C60-87BB-44E9FF527167}" type="sibTrans" cxnId="{28AD7E05-29FF-4CB0-AA1B-77DEDBC41147}">
      <dgm:prSet/>
      <dgm:spPr/>
      <dgm:t>
        <a:bodyPr/>
        <a:lstStyle/>
        <a:p>
          <a:pPr algn="ctr"/>
          <a:endParaRPr lang="es-ES" sz="2000" spc="300">
            <a:solidFill>
              <a:schemeClr val="tx1"/>
            </a:solidFill>
          </a:endParaRPr>
        </a:p>
      </dgm:t>
    </dgm:pt>
    <dgm:pt modelId="{47E52302-5134-4ABF-995A-9B513047F2C3}">
      <dgm:prSet custT="1"/>
      <dgm:spPr/>
      <dgm:t>
        <a:bodyPr/>
        <a:lstStyle/>
        <a:p>
          <a:pPr algn="ctr"/>
          <a:r>
            <a:rPr lang="en-GB" sz="2000" b="1" spc="100" baseline="0" dirty="0" err="1">
              <a:solidFill>
                <a:schemeClr val="tx1"/>
              </a:solidFill>
            </a:rPr>
            <a:t>Oholiyabu</a:t>
          </a:r>
          <a:r>
            <a:rPr lang="en-GB" sz="2000" b="1" spc="100" baseline="0" dirty="0">
              <a:solidFill>
                <a:schemeClr val="tx1"/>
              </a:solidFill>
            </a:rPr>
            <a:t>, </a:t>
          </a:r>
          <a:r>
            <a:rPr lang="en-GB" sz="2000" b="1" spc="100" baseline="0" dirty="0" err="1">
              <a:solidFill>
                <a:schemeClr val="tx1"/>
              </a:solidFill>
            </a:rPr>
            <a:t>wari</a:t>
          </a:r>
          <a:r>
            <a:rPr lang="en-GB" sz="2000" b="1" spc="100" baseline="0" dirty="0">
              <a:solidFill>
                <a:schemeClr val="tx1"/>
              </a:solidFill>
            </a:rPr>
            <a:t> </a:t>
          </a:r>
          <a:r>
            <a:rPr lang="en-GB" sz="2000" b="1" spc="100" baseline="0" dirty="0" err="1">
              <a:solidFill>
                <a:schemeClr val="tx1"/>
              </a:solidFill>
            </a:rPr>
            <a:t>umwungiriza</a:t>
          </a:r>
          <a:r>
            <a:rPr lang="en-GB" sz="2000" b="1" spc="100" baseline="0" dirty="0">
              <a:solidFill>
                <a:schemeClr val="tx1"/>
              </a:solidFill>
            </a:rPr>
            <a:t> we </a:t>
          </a:r>
          <a:r>
            <a:rPr lang="en-GB" sz="2000" b="1" spc="100" baseline="0" dirty="0" err="1">
              <a:solidFill>
                <a:schemeClr val="tx1"/>
              </a:solidFill>
            </a:rPr>
            <a:t>mukuru</a:t>
          </a:r>
          <a:r>
            <a:rPr lang="en-GB" sz="2000" b="1" spc="100" baseline="0" dirty="0">
              <a:solidFill>
                <a:schemeClr val="tx1"/>
              </a:solidFill>
            </a:rPr>
            <a:t> (Kuva</a:t>
          </a:r>
          <a:r>
            <a:rPr lang="en" sz="2000" b="1" spc="100" baseline="0" dirty="0">
              <a:solidFill>
                <a:schemeClr val="tx1"/>
              </a:solidFill>
            </a:rPr>
            <a:t> 31:6a)</a:t>
          </a:r>
          <a:endParaRPr lang="es-ES" sz="2000" spc="100" baseline="0" dirty="0">
            <a:solidFill>
              <a:schemeClr val="tx1"/>
            </a:solidFill>
          </a:endParaRPr>
        </a:p>
      </dgm:t>
    </dgm:pt>
    <dgm:pt modelId="{70D9CC7D-FAFC-49BE-AA4B-4D907069844F}" type="parTrans" cxnId="{67586FCE-D54A-4ACF-A1E0-26018836EDB3}">
      <dgm:prSet/>
      <dgm:spPr/>
      <dgm:t>
        <a:bodyPr/>
        <a:lstStyle/>
        <a:p>
          <a:pPr algn="ctr"/>
          <a:endParaRPr lang="es-ES" sz="2000" spc="300">
            <a:solidFill>
              <a:schemeClr val="tx1"/>
            </a:solidFill>
          </a:endParaRPr>
        </a:p>
      </dgm:t>
    </dgm:pt>
    <dgm:pt modelId="{763641A1-741A-46DD-ACF3-22F72472B809}" type="sibTrans" cxnId="{67586FCE-D54A-4ACF-A1E0-26018836EDB3}">
      <dgm:prSet/>
      <dgm:spPr/>
      <dgm:t>
        <a:bodyPr/>
        <a:lstStyle/>
        <a:p>
          <a:pPr algn="ctr"/>
          <a:endParaRPr lang="es-ES" sz="2000" spc="300">
            <a:solidFill>
              <a:schemeClr val="tx1"/>
            </a:solidFill>
          </a:endParaRPr>
        </a:p>
      </dgm:t>
    </dgm:pt>
    <dgm:pt modelId="{DECD58A0-02CA-41F0-96C7-211C80A6E7B0}">
      <dgm:prSet custT="1"/>
      <dgm:spPr>
        <a:solidFill>
          <a:schemeClr val="accent1">
            <a:lumMod val="60000"/>
            <a:lumOff val="40000"/>
          </a:schemeClr>
        </a:solidFill>
      </dgm:spPr>
      <dgm:t>
        <a:bodyPr/>
        <a:lstStyle/>
        <a:p>
          <a:pPr algn="ctr"/>
          <a:r>
            <a:rPr lang="en-GB" sz="2000" b="1" spc="100" baseline="0" dirty="0">
              <a:solidFill>
                <a:schemeClr val="tx1"/>
              </a:solidFill>
            </a:rPr>
            <a:t>Abandi </a:t>
          </a:r>
          <a:r>
            <a:rPr lang="en-GB" sz="2000" b="1" spc="100" baseline="0" dirty="0" err="1">
              <a:solidFill>
                <a:schemeClr val="tx1"/>
              </a:solidFill>
            </a:rPr>
            <a:t>bantu</a:t>
          </a:r>
          <a:r>
            <a:rPr lang="en-GB" sz="2000" b="1" spc="100" baseline="0" dirty="0">
              <a:solidFill>
                <a:schemeClr val="tx1"/>
              </a:solidFill>
            </a:rPr>
            <a:t> </a:t>
          </a:r>
          <a:r>
            <a:rPr lang="en-GB" sz="2000" b="1" spc="100" baseline="0" dirty="0" err="1">
              <a:solidFill>
                <a:schemeClr val="tx1"/>
              </a:solidFill>
            </a:rPr>
            <a:t>bafashije</a:t>
          </a:r>
          <a:r>
            <a:rPr lang="en-GB" sz="2000" b="1" spc="100" baseline="0" dirty="0">
              <a:solidFill>
                <a:schemeClr val="tx1"/>
              </a:solidFill>
            </a:rPr>
            <a:t> mu </a:t>
          </a:r>
          <a:r>
            <a:rPr lang="en-GB" sz="2000" b="1" spc="100" baseline="0" dirty="0" err="1">
              <a:solidFill>
                <a:schemeClr val="tx1"/>
              </a:solidFill>
            </a:rPr>
            <a:t>murimo</a:t>
          </a:r>
          <a:r>
            <a:rPr lang="en-GB" sz="2000" b="1" spc="100" baseline="0" dirty="0">
              <a:solidFill>
                <a:schemeClr val="tx1"/>
              </a:solidFill>
            </a:rPr>
            <a:t> (Kuva</a:t>
          </a:r>
          <a:r>
            <a:rPr lang="en" sz="2000" b="1" spc="100" baseline="0" dirty="0">
              <a:solidFill>
                <a:schemeClr val="tx1"/>
              </a:solidFill>
            </a:rPr>
            <a:t> 31:6b)</a:t>
          </a:r>
          <a:endParaRPr lang="es-ES" sz="2000" spc="100" baseline="0" dirty="0">
            <a:solidFill>
              <a:schemeClr val="tx1"/>
            </a:solidFill>
          </a:endParaRPr>
        </a:p>
      </dgm:t>
    </dgm:pt>
    <dgm:pt modelId="{11FF87B5-9938-460A-8A2C-2C0A2567BF5B}" type="parTrans" cxnId="{22149AE9-8EE1-4448-BAF1-356C8186B058}">
      <dgm:prSet/>
      <dgm:spPr/>
      <dgm:t>
        <a:bodyPr/>
        <a:lstStyle/>
        <a:p>
          <a:pPr algn="ctr"/>
          <a:endParaRPr lang="es-ES" sz="2000" spc="300">
            <a:solidFill>
              <a:schemeClr val="tx1"/>
            </a:solidFill>
          </a:endParaRPr>
        </a:p>
      </dgm:t>
    </dgm:pt>
    <dgm:pt modelId="{50BCCEBC-EBAF-4031-AF40-BE5A67FAF27E}" type="sibTrans" cxnId="{22149AE9-8EE1-4448-BAF1-356C8186B058}">
      <dgm:prSet/>
      <dgm:spPr/>
      <dgm:t>
        <a:bodyPr/>
        <a:lstStyle/>
        <a:p>
          <a:pPr algn="ctr"/>
          <a:endParaRPr lang="es-ES" sz="2000" spc="300">
            <a:solidFill>
              <a:schemeClr val="tx1"/>
            </a:solidFill>
          </a:endParaRPr>
        </a:p>
      </dgm:t>
    </dgm:pt>
    <dgm:pt modelId="{FC68CD26-B693-4657-95D3-B6A766097D1D}" type="pres">
      <dgm:prSet presAssocID="{1A640ECD-CF18-4052-BD99-DBD1FEE37E53}" presName="linearFlow" presStyleCnt="0">
        <dgm:presLayoutVars>
          <dgm:dir/>
          <dgm:resizeHandles val="exact"/>
        </dgm:presLayoutVars>
      </dgm:prSet>
      <dgm:spPr/>
    </dgm:pt>
    <dgm:pt modelId="{C0D09DFA-5B4D-4F2D-AC21-3F8C5834693D}" type="pres">
      <dgm:prSet presAssocID="{4821818A-AEA7-4F1F-B63B-B4FDB65C0B63}" presName="composite" presStyleCnt="0"/>
      <dgm:spPr/>
    </dgm:pt>
    <dgm:pt modelId="{EF3CCA59-81A0-4CFB-9BD7-693127657E33}" type="pres">
      <dgm:prSet presAssocID="{4821818A-AEA7-4F1F-B63B-B4FDB65C0B63}" presName="imgShp" presStyleLbl="fgImgPlace1" presStyleIdx="0" presStyleCnt="3" custLinFactX="-200000" custLinFactNeighborX="-232537"/>
      <dgm:spPr>
        <a:prstGeom prst="rightArrowCallout">
          <a:avLst/>
        </a:prstGeom>
        <a:solidFill>
          <a:srgbClr val="007FB8"/>
        </a:solidFill>
      </dgm:spPr>
    </dgm:pt>
    <dgm:pt modelId="{B86DC855-AC6E-41F5-85A1-2802CAC9C2B8}" type="pres">
      <dgm:prSet presAssocID="{4821818A-AEA7-4F1F-B63B-B4FDB65C0B63}" presName="txShp" presStyleLbl="node1" presStyleIdx="0" presStyleCnt="3" custScaleX="137138">
        <dgm:presLayoutVars>
          <dgm:bulletEnabled val="1"/>
        </dgm:presLayoutVars>
      </dgm:prSet>
      <dgm:spPr/>
    </dgm:pt>
    <dgm:pt modelId="{4470E1D3-EC17-4E99-98E1-DC2E0FE03CBF}" type="pres">
      <dgm:prSet presAssocID="{3711C13F-4E87-4C60-87BB-44E9FF527167}" presName="spacing" presStyleCnt="0"/>
      <dgm:spPr/>
    </dgm:pt>
    <dgm:pt modelId="{3C1F0C06-0D42-4200-BE27-3A0C2B8EA790}" type="pres">
      <dgm:prSet presAssocID="{47E52302-5134-4ABF-995A-9B513047F2C3}" presName="composite" presStyleCnt="0"/>
      <dgm:spPr/>
    </dgm:pt>
    <dgm:pt modelId="{95EC20E9-3580-42EE-8128-37BE0DCED7C8}" type="pres">
      <dgm:prSet presAssocID="{47E52302-5134-4ABF-995A-9B513047F2C3}" presName="imgShp" presStyleLbl="fgImgPlace1" presStyleIdx="1" presStyleCnt="3" custLinFactX="-200000" custLinFactNeighborX="-232537"/>
      <dgm:spPr>
        <a:prstGeom prst="rightArrowCallout">
          <a:avLst/>
        </a:prstGeom>
        <a:solidFill>
          <a:srgbClr val="009A00"/>
        </a:solidFill>
      </dgm:spPr>
    </dgm:pt>
    <dgm:pt modelId="{B4916A51-CBAE-40C0-8E7D-0AD618C29DEF}" type="pres">
      <dgm:prSet presAssocID="{47E52302-5134-4ABF-995A-9B513047F2C3}" presName="txShp" presStyleLbl="node1" presStyleIdx="1" presStyleCnt="3" custScaleX="137138">
        <dgm:presLayoutVars>
          <dgm:bulletEnabled val="1"/>
        </dgm:presLayoutVars>
      </dgm:prSet>
      <dgm:spPr/>
    </dgm:pt>
    <dgm:pt modelId="{96510FAB-8BE1-4E1E-861F-E40FD93705CB}" type="pres">
      <dgm:prSet presAssocID="{763641A1-741A-46DD-ACF3-22F72472B809}" presName="spacing" presStyleCnt="0"/>
      <dgm:spPr/>
    </dgm:pt>
    <dgm:pt modelId="{4CA90445-7D70-420B-825D-F4714FE6E08A}" type="pres">
      <dgm:prSet presAssocID="{DECD58A0-02CA-41F0-96C7-211C80A6E7B0}" presName="composite" presStyleCnt="0"/>
      <dgm:spPr/>
    </dgm:pt>
    <dgm:pt modelId="{AD88A7F4-3CC8-4AD8-9946-F05F96607909}" type="pres">
      <dgm:prSet presAssocID="{DECD58A0-02CA-41F0-96C7-211C80A6E7B0}" presName="imgShp" presStyleLbl="fgImgPlace1" presStyleIdx="2" presStyleCnt="3" custLinFactX="-200000" custLinFactNeighborX="-232537"/>
      <dgm:spPr>
        <a:prstGeom prst="rightArrowCallout">
          <a:avLst/>
        </a:prstGeom>
        <a:solidFill>
          <a:srgbClr val="8A008A"/>
        </a:solidFill>
      </dgm:spPr>
    </dgm:pt>
    <dgm:pt modelId="{0BDC1970-CBA1-4720-A341-1B8D5022877C}" type="pres">
      <dgm:prSet presAssocID="{DECD58A0-02CA-41F0-96C7-211C80A6E7B0}" presName="txShp" presStyleLbl="node1" presStyleIdx="2" presStyleCnt="3" custScaleX="137138">
        <dgm:presLayoutVars>
          <dgm:bulletEnabled val="1"/>
        </dgm:presLayoutVars>
      </dgm:prSet>
      <dgm:spPr/>
    </dgm:pt>
  </dgm:ptLst>
  <dgm:cxnLst>
    <dgm:cxn modelId="{28AD7E05-29FF-4CB0-AA1B-77DEDBC41147}" srcId="{1A640ECD-CF18-4052-BD99-DBD1FEE37E53}" destId="{4821818A-AEA7-4F1F-B63B-B4FDB65C0B63}" srcOrd="0" destOrd="0" parTransId="{8827E636-BAFE-4A27-A96B-1CF0686885AD}" sibTransId="{3711C13F-4E87-4C60-87BB-44E9FF527167}"/>
    <dgm:cxn modelId="{DA0CA971-B676-42A9-BC76-A018A4D761D3}" type="presOf" srcId="{4821818A-AEA7-4F1F-B63B-B4FDB65C0B63}" destId="{B86DC855-AC6E-41F5-85A1-2802CAC9C2B8}" srcOrd="0" destOrd="0" presId="urn:microsoft.com/office/officeart/2005/8/layout/vList3"/>
    <dgm:cxn modelId="{F72EDF98-7EFF-4ACF-95C3-4092922F4BCA}" type="presOf" srcId="{1A640ECD-CF18-4052-BD99-DBD1FEE37E53}" destId="{FC68CD26-B693-4657-95D3-B6A766097D1D}" srcOrd="0" destOrd="0" presId="urn:microsoft.com/office/officeart/2005/8/layout/vList3"/>
    <dgm:cxn modelId="{67586FCE-D54A-4ACF-A1E0-26018836EDB3}" srcId="{1A640ECD-CF18-4052-BD99-DBD1FEE37E53}" destId="{47E52302-5134-4ABF-995A-9B513047F2C3}" srcOrd="1" destOrd="0" parTransId="{70D9CC7D-FAFC-49BE-AA4B-4D907069844F}" sibTransId="{763641A1-741A-46DD-ACF3-22F72472B809}"/>
    <dgm:cxn modelId="{9DE74BE6-15D8-42C8-A4C9-91FED68A6941}" type="presOf" srcId="{DECD58A0-02CA-41F0-96C7-211C80A6E7B0}" destId="{0BDC1970-CBA1-4720-A341-1B8D5022877C}" srcOrd="0" destOrd="0" presId="urn:microsoft.com/office/officeart/2005/8/layout/vList3"/>
    <dgm:cxn modelId="{22149AE9-8EE1-4448-BAF1-356C8186B058}" srcId="{1A640ECD-CF18-4052-BD99-DBD1FEE37E53}" destId="{DECD58A0-02CA-41F0-96C7-211C80A6E7B0}" srcOrd="2" destOrd="0" parTransId="{11FF87B5-9938-460A-8A2C-2C0A2567BF5B}" sibTransId="{50BCCEBC-EBAF-4031-AF40-BE5A67FAF27E}"/>
    <dgm:cxn modelId="{D9B0E7F1-E350-4861-9780-A5CAD27FD286}" type="presOf" srcId="{47E52302-5134-4ABF-995A-9B513047F2C3}" destId="{B4916A51-CBAE-40C0-8E7D-0AD618C29DEF}" srcOrd="0" destOrd="0" presId="urn:microsoft.com/office/officeart/2005/8/layout/vList3"/>
    <dgm:cxn modelId="{6C0C61D4-499D-4166-A27E-92F5D625CC40}" type="presParOf" srcId="{FC68CD26-B693-4657-95D3-B6A766097D1D}" destId="{C0D09DFA-5B4D-4F2D-AC21-3F8C5834693D}" srcOrd="0" destOrd="0" presId="urn:microsoft.com/office/officeart/2005/8/layout/vList3"/>
    <dgm:cxn modelId="{4C718B5C-21B9-43D5-BFBF-E0D7A7EA554F}" type="presParOf" srcId="{C0D09DFA-5B4D-4F2D-AC21-3F8C5834693D}" destId="{EF3CCA59-81A0-4CFB-9BD7-693127657E33}" srcOrd="0" destOrd="0" presId="urn:microsoft.com/office/officeart/2005/8/layout/vList3"/>
    <dgm:cxn modelId="{199DC055-FF9D-4A65-9C98-6F8180F6CE24}" type="presParOf" srcId="{C0D09DFA-5B4D-4F2D-AC21-3F8C5834693D}" destId="{B86DC855-AC6E-41F5-85A1-2802CAC9C2B8}" srcOrd="1" destOrd="0" presId="urn:microsoft.com/office/officeart/2005/8/layout/vList3"/>
    <dgm:cxn modelId="{8C9A44F5-2DC7-4FA9-9C89-13C3B19EE733}" type="presParOf" srcId="{FC68CD26-B693-4657-95D3-B6A766097D1D}" destId="{4470E1D3-EC17-4E99-98E1-DC2E0FE03CBF}" srcOrd="1" destOrd="0" presId="urn:microsoft.com/office/officeart/2005/8/layout/vList3"/>
    <dgm:cxn modelId="{8890031C-4CCF-480B-A329-1DD3C37AF358}" type="presParOf" srcId="{FC68CD26-B693-4657-95D3-B6A766097D1D}" destId="{3C1F0C06-0D42-4200-BE27-3A0C2B8EA790}" srcOrd="2" destOrd="0" presId="urn:microsoft.com/office/officeart/2005/8/layout/vList3"/>
    <dgm:cxn modelId="{35FE0295-D7F5-4701-AA97-034C48E9D205}" type="presParOf" srcId="{3C1F0C06-0D42-4200-BE27-3A0C2B8EA790}" destId="{95EC20E9-3580-42EE-8128-37BE0DCED7C8}" srcOrd="0" destOrd="0" presId="urn:microsoft.com/office/officeart/2005/8/layout/vList3"/>
    <dgm:cxn modelId="{7C1D6769-C5EA-4139-ABB9-A46F0C862D57}" type="presParOf" srcId="{3C1F0C06-0D42-4200-BE27-3A0C2B8EA790}" destId="{B4916A51-CBAE-40C0-8E7D-0AD618C29DEF}" srcOrd="1" destOrd="0" presId="urn:microsoft.com/office/officeart/2005/8/layout/vList3"/>
    <dgm:cxn modelId="{F8D8E238-7EAC-4D2F-866A-0BFA5FA1DBEA}" type="presParOf" srcId="{FC68CD26-B693-4657-95D3-B6A766097D1D}" destId="{96510FAB-8BE1-4E1E-861F-E40FD93705CB}" srcOrd="3" destOrd="0" presId="urn:microsoft.com/office/officeart/2005/8/layout/vList3"/>
    <dgm:cxn modelId="{BE076448-BD6D-4573-855C-15E6B8FBB39A}" type="presParOf" srcId="{FC68CD26-B693-4657-95D3-B6A766097D1D}" destId="{4CA90445-7D70-420B-825D-F4714FE6E08A}" srcOrd="4" destOrd="0" presId="urn:microsoft.com/office/officeart/2005/8/layout/vList3"/>
    <dgm:cxn modelId="{117ACEC6-8827-417D-B1C6-661BD9852E5D}" type="presParOf" srcId="{4CA90445-7D70-420B-825D-F4714FE6E08A}" destId="{AD88A7F4-3CC8-4AD8-9946-F05F96607909}" srcOrd="0" destOrd="0" presId="urn:microsoft.com/office/officeart/2005/8/layout/vList3"/>
    <dgm:cxn modelId="{913DB488-F667-40DE-9956-82046820B96F}" type="presParOf" srcId="{4CA90445-7D70-420B-825D-F4714FE6E08A}" destId="{0BDC1970-CBA1-4720-A341-1B8D5022877C}"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DC855-AC6E-41F5-85A1-2802CAC9C2B8}">
      <dsp:nvSpPr>
        <dsp:cNvPr id="0" name=""/>
        <dsp:cNvSpPr/>
      </dsp:nvSpPr>
      <dsp:spPr>
        <a:xfrm rot="10800000">
          <a:off x="398029" y="123"/>
          <a:ext cx="8246744" cy="290118"/>
        </a:xfrm>
        <a:prstGeom prst="homePlate">
          <a:avLst/>
        </a:prstGeom>
        <a:solidFill>
          <a:schemeClr val="accent6">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b="1" kern="1200" spc="300" dirty="0" err="1">
              <a:solidFill>
                <a:schemeClr val="tx1"/>
              </a:solidFill>
            </a:rPr>
            <a:t>Besalēli</a:t>
          </a:r>
          <a:r>
            <a:rPr lang="en-GB" sz="2000" b="1" kern="1200" spc="300" dirty="0">
              <a:solidFill>
                <a:schemeClr val="tx1"/>
              </a:solidFill>
            </a:rPr>
            <a:t>, </a:t>
          </a:r>
          <a:r>
            <a:rPr lang="en-GB" sz="2000" b="1" kern="1200" spc="300" dirty="0" err="1">
              <a:solidFill>
                <a:schemeClr val="tx1"/>
              </a:solidFill>
            </a:rPr>
            <a:t>wayoboye</a:t>
          </a:r>
          <a:r>
            <a:rPr lang="en-GB" sz="2000" b="1" kern="1200" spc="300" dirty="0">
              <a:solidFill>
                <a:schemeClr val="tx1"/>
              </a:solidFill>
            </a:rPr>
            <a:t> </a:t>
          </a:r>
          <a:r>
            <a:rPr lang="en-GB" sz="2000" b="1" kern="1200" spc="300" dirty="0" err="1">
              <a:solidFill>
                <a:schemeClr val="tx1"/>
              </a:solidFill>
            </a:rPr>
            <a:t>umushinga</a:t>
          </a:r>
          <a:r>
            <a:rPr lang="en-GB" sz="2000" b="1" kern="1200" spc="300" dirty="0">
              <a:solidFill>
                <a:schemeClr val="tx1"/>
              </a:solidFill>
            </a:rPr>
            <a:t> </a:t>
          </a:r>
          <a:r>
            <a:rPr lang="en-GB" sz="2000" b="1" kern="1200" spc="300" dirty="0" err="1">
              <a:solidFill>
                <a:schemeClr val="tx1"/>
              </a:solidFill>
            </a:rPr>
            <a:t>wose</a:t>
          </a:r>
          <a:r>
            <a:rPr lang="en-GB" sz="2000" b="1" kern="1200" spc="300" dirty="0">
              <a:solidFill>
                <a:schemeClr val="tx1"/>
              </a:solidFill>
            </a:rPr>
            <a:t> (Kuva</a:t>
          </a:r>
          <a:r>
            <a:rPr lang="en" sz="2000" b="1" kern="1200" spc="300" dirty="0">
              <a:solidFill>
                <a:schemeClr val="tx1"/>
              </a:solidFill>
            </a:rPr>
            <a:t> 31:2)</a:t>
          </a:r>
          <a:endParaRPr lang="es-ES" sz="2000" kern="1200" spc="300" dirty="0">
            <a:solidFill>
              <a:schemeClr val="tx1"/>
            </a:solidFill>
          </a:endParaRPr>
        </a:p>
      </dsp:txBody>
      <dsp:txXfrm rot="10800000">
        <a:off x="470558" y="123"/>
        <a:ext cx="8174215" cy="290118"/>
      </dsp:txXfrm>
    </dsp:sp>
    <dsp:sp modelId="{EF3CCA59-81A0-4CFB-9BD7-693127657E33}">
      <dsp:nvSpPr>
        <dsp:cNvPr id="0" name=""/>
        <dsp:cNvSpPr/>
      </dsp:nvSpPr>
      <dsp:spPr>
        <a:xfrm>
          <a:off x="114740" y="123"/>
          <a:ext cx="290118" cy="290118"/>
        </a:xfrm>
        <a:prstGeom prst="rightArrowCallout">
          <a:avLst/>
        </a:prstGeom>
        <a:solidFill>
          <a:srgbClr val="007FB8"/>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4916A51-CBAE-40C0-8E7D-0AD618C29DEF}">
      <dsp:nvSpPr>
        <dsp:cNvPr id="0" name=""/>
        <dsp:cNvSpPr/>
      </dsp:nvSpPr>
      <dsp:spPr>
        <a:xfrm rot="10800000">
          <a:off x="398029" y="362772"/>
          <a:ext cx="8246744" cy="290118"/>
        </a:xfrm>
        <a:prstGeom prst="homePlate">
          <a:avLst/>
        </a:prstGeom>
        <a:gradFill rotWithShape="0">
          <a:gsLst>
            <a:gs pos="0">
              <a:schemeClr val="accent5">
                <a:hueOff val="5039990"/>
                <a:satOff val="0"/>
                <a:lumOff val="0"/>
                <a:alphaOff val="0"/>
                <a:satMod val="103000"/>
                <a:lumMod val="102000"/>
                <a:tint val="94000"/>
              </a:schemeClr>
            </a:gs>
            <a:gs pos="50000">
              <a:schemeClr val="accent5">
                <a:hueOff val="5039990"/>
                <a:satOff val="0"/>
                <a:lumOff val="0"/>
                <a:alphaOff val="0"/>
                <a:satMod val="110000"/>
                <a:lumMod val="100000"/>
                <a:shade val="100000"/>
              </a:schemeClr>
            </a:gs>
            <a:gs pos="100000">
              <a:schemeClr val="accent5">
                <a:hueOff val="503999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b="1" kern="1200" spc="100" baseline="0" dirty="0" err="1">
              <a:solidFill>
                <a:schemeClr val="tx1"/>
              </a:solidFill>
            </a:rPr>
            <a:t>Oholiyabu</a:t>
          </a:r>
          <a:r>
            <a:rPr lang="en-GB" sz="2000" b="1" kern="1200" spc="100" baseline="0" dirty="0">
              <a:solidFill>
                <a:schemeClr val="tx1"/>
              </a:solidFill>
            </a:rPr>
            <a:t>, </a:t>
          </a:r>
          <a:r>
            <a:rPr lang="en-GB" sz="2000" b="1" kern="1200" spc="100" baseline="0" dirty="0" err="1">
              <a:solidFill>
                <a:schemeClr val="tx1"/>
              </a:solidFill>
            </a:rPr>
            <a:t>wari</a:t>
          </a:r>
          <a:r>
            <a:rPr lang="en-GB" sz="2000" b="1" kern="1200" spc="100" baseline="0" dirty="0">
              <a:solidFill>
                <a:schemeClr val="tx1"/>
              </a:solidFill>
            </a:rPr>
            <a:t> </a:t>
          </a:r>
          <a:r>
            <a:rPr lang="en-GB" sz="2000" b="1" kern="1200" spc="100" baseline="0" dirty="0" err="1">
              <a:solidFill>
                <a:schemeClr val="tx1"/>
              </a:solidFill>
            </a:rPr>
            <a:t>umwungiriza</a:t>
          </a:r>
          <a:r>
            <a:rPr lang="en-GB" sz="2000" b="1" kern="1200" spc="100" baseline="0" dirty="0">
              <a:solidFill>
                <a:schemeClr val="tx1"/>
              </a:solidFill>
            </a:rPr>
            <a:t> we </a:t>
          </a:r>
          <a:r>
            <a:rPr lang="en-GB" sz="2000" b="1" kern="1200" spc="100" baseline="0" dirty="0" err="1">
              <a:solidFill>
                <a:schemeClr val="tx1"/>
              </a:solidFill>
            </a:rPr>
            <a:t>mukuru</a:t>
          </a:r>
          <a:r>
            <a:rPr lang="en-GB" sz="2000" b="1" kern="1200" spc="100" baseline="0" dirty="0">
              <a:solidFill>
                <a:schemeClr val="tx1"/>
              </a:solidFill>
            </a:rPr>
            <a:t> (Kuva</a:t>
          </a:r>
          <a:r>
            <a:rPr lang="en" sz="2000" b="1" kern="1200" spc="100" baseline="0" dirty="0">
              <a:solidFill>
                <a:schemeClr val="tx1"/>
              </a:solidFill>
            </a:rPr>
            <a:t> 31:6a)</a:t>
          </a:r>
          <a:endParaRPr lang="es-ES" sz="2000" kern="1200" spc="100" baseline="0" dirty="0">
            <a:solidFill>
              <a:schemeClr val="tx1"/>
            </a:solidFill>
          </a:endParaRPr>
        </a:p>
      </dsp:txBody>
      <dsp:txXfrm rot="10800000">
        <a:off x="470558" y="362772"/>
        <a:ext cx="8174215" cy="290118"/>
      </dsp:txXfrm>
    </dsp:sp>
    <dsp:sp modelId="{95EC20E9-3580-42EE-8128-37BE0DCED7C8}">
      <dsp:nvSpPr>
        <dsp:cNvPr id="0" name=""/>
        <dsp:cNvSpPr/>
      </dsp:nvSpPr>
      <dsp:spPr>
        <a:xfrm>
          <a:off x="114740" y="362772"/>
          <a:ext cx="290118" cy="290118"/>
        </a:xfrm>
        <a:prstGeom prst="rightArrowCallout">
          <a:avLst/>
        </a:prstGeom>
        <a:solidFill>
          <a:srgbClr val="009A00"/>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0BDC1970-CBA1-4720-A341-1B8D5022877C}">
      <dsp:nvSpPr>
        <dsp:cNvPr id="0" name=""/>
        <dsp:cNvSpPr/>
      </dsp:nvSpPr>
      <dsp:spPr>
        <a:xfrm rot="10800000">
          <a:off x="398029" y="725420"/>
          <a:ext cx="8246744" cy="290118"/>
        </a:xfrm>
        <a:prstGeom prst="homePlate">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b="1" kern="1200" spc="100" baseline="0" dirty="0">
              <a:solidFill>
                <a:schemeClr val="tx1"/>
              </a:solidFill>
            </a:rPr>
            <a:t>Abandi </a:t>
          </a:r>
          <a:r>
            <a:rPr lang="en-GB" sz="2000" b="1" kern="1200" spc="100" baseline="0" dirty="0" err="1">
              <a:solidFill>
                <a:schemeClr val="tx1"/>
              </a:solidFill>
            </a:rPr>
            <a:t>bantu</a:t>
          </a:r>
          <a:r>
            <a:rPr lang="en-GB" sz="2000" b="1" kern="1200" spc="100" baseline="0" dirty="0">
              <a:solidFill>
                <a:schemeClr val="tx1"/>
              </a:solidFill>
            </a:rPr>
            <a:t> </a:t>
          </a:r>
          <a:r>
            <a:rPr lang="en-GB" sz="2000" b="1" kern="1200" spc="100" baseline="0" dirty="0" err="1">
              <a:solidFill>
                <a:schemeClr val="tx1"/>
              </a:solidFill>
            </a:rPr>
            <a:t>bafashije</a:t>
          </a:r>
          <a:r>
            <a:rPr lang="en-GB" sz="2000" b="1" kern="1200" spc="100" baseline="0" dirty="0">
              <a:solidFill>
                <a:schemeClr val="tx1"/>
              </a:solidFill>
            </a:rPr>
            <a:t> mu </a:t>
          </a:r>
          <a:r>
            <a:rPr lang="en-GB" sz="2000" b="1" kern="1200" spc="100" baseline="0" dirty="0" err="1">
              <a:solidFill>
                <a:schemeClr val="tx1"/>
              </a:solidFill>
            </a:rPr>
            <a:t>murimo</a:t>
          </a:r>
          <a:r>
            <a:rPr lang="en-GB" sz="2000" b="1" kern="1200" spc="100" baseline="0" dirty="0">
              <a:solidFill>
                <a:schemeClr val="tx1"/>
              </a:solidFill>
            </a:rPr>
            <a:t> (Kuva</a:t>
          </a:r>
          <a:r>
            <a:rPr lang="en" sz="2000" b="1" kern="1200" spc="100" baseline="0" dirty="0">
              <a:solidFill>
                <a:schemeClr val="tx1"/>
              </a:solidFill>
            </a:rPr>
            <a:t> 31:6b)</a:t>
          </a:r>
          <a:endParaRPr lang="es-ES" sz="2000" kern="1200" spc="100" baseline="0" dirty="0">
            <a:solidFill>
              <a:schemeClr val="tx1"/>
            </a:solidFill>
          </a:endParaRPr>
        </a:p>
      </dsp:txBody>
      <dsp:txXfrm rot="10800000">
        <a:off x="470558" y="725420"/>
        <a:ext cx="8174215" cy="290118"/>
      </dsp:txXfrm>
    </dsp:sp>
    <dsp:sp modelId="{AD88A7F4-3CC8-4AD8-9946-F05F96607909}">
      <dsp:nvSpPr>
        <dsp:cNvPr id="0" name=""/>
        <dsp:cNvSpPr/>
      </dsp:nvSpPr>
      <dsp:spPr>
        <a:xfrm>
          <a:off x="114740" y="725420"/>
          <a:ext cx="290118" cy="290118"/>
        </a:xfrm>
        <a:prstGeom prst="rightArrowCallout">
          <a:avLst/>
        </a:prstGeom>
        <a:solidFill>
          <a:srgbClr val="8A008A"/>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A4EB5-94F3-43E0-AA27-50A7C8398CED}" type="datetimeFigureOut">
              <a:rPr lang="en-US" smtClean="0"/>
              <a:t>9/5/2025</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C37FD6-66A8-49C0-A203-478BB01A9B10}" type="slidenum">
              <a:rPr lang="en-US" smtClean="0"/>
              <a:t>‹Nº›</a:t>
            </a:fld>
            <a:endParaRPr lang="en-US"/>
          </a:p>
        </p:txBody>
      </p:sp>
    </p:spTree>
    <p:extLst>
      <p:ext uri="{BB962C8B-B14F-4D97-AF65-F5344CB8AC3E}">
        <p14:creationId xmlns:p14="http://schemas.microsoft.com/office/powerpoint/2010/main" val="2086030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 b="1" dirty="0"/>
              <a:t>Exodus 31:2</a:t>
            </a:r>
          </a:p>
          <a:p>
            <a:r>
              <a:rPr lang="en" dirty="0"/>
              <a:t>See, I have called by name </a:t>
            </a:r>
            <a:r>
              <a:rPr lang="en" dirty="0" err="1"/>
              <a:t>Bezalel </a:t>
            </a:r>
            <a:r>
              <a:rPr lang="en" dirty="0"/>
              <a:t>the son of Uri, the son of Hur, of the tribe of Judah;</a:t>
            </a:r>
          </a:p>
          <a:p>
            <a:r>
              <a:rPr lang="en" b="1" dirty="0"/>
              <a:t>Exodus 31:6a</a:t>
            </a:r>
          </a:p>
          <a:p>
            <a:r>
              <a:rPr lang="en" dirty="0"/>
              <a:t>And behold, I have set with him </a:t>
            </a:r>
            <a:r>
              <a:rPr lang="en" dirty="0" err="1"/>
              <a:t>Aholiab </a:t>
            </a:r>
            <a:r>
              <a:rPr lang="en" dirty="0"/>
              <a:t>the son of </a:t>
            </a:r>
            <a:r>
              <a:rPr lang="en" dirty="0" err="1"/>
              <a:t>Ahisamach </a:t>
            </a:r>
            <a:r>
              <a:rPr lang="en" dirty="0"/>
              <a:t>, of the tribe of Dan;</a:t>
            </a:r>
          </a:p>
          <a:p>
            <a:r>
              <a:rPr lang="en" b="1" dirty="0"/>
              <a:t>Exodus 31:6b</a:t>
            </a:r>
          </a:p>
          <a:p>
            <a:r>
              <a:rPr lang="en" dirty="0"/>
              <a:t>and I have put wisdom in the minds of every wise-hearted person, so that they may do all that I have commanded you;</a:t>
            </a:r>
          </a:p>
          <a:p>
            <a:r>
              <a:rPr lang="en" dirty="0"/>
              <a:t>Exodus 31:12-17 And the LORD spake unto Moses, saying, (13) Thou shalt speak unto the children of Israel, saying, Ye shall surely keep my sabbaths: for it is a sign between me and you throughout your generations, that ye may know that I am the LORD that sanctifies you. (14) Therefore ye shall keep the sabbath day, for it is holy unto you: whoso profaneth it shall surely be put to death: for whosoever doeth any work in it, that soul shall be cut off from among his people. (15) Six days shall work be done: but the seventh day is a sabbath of rest holy to the LORD: whosoever doeth any work on the sabbath day shall surely be put to death. (16) Therefore shall the children of Israel keep the sabbath, to observe the sabbath throughout their generations for a perpetual covenant. (17) It is a sign between me and the children of Israel for ever: for in six days the LORD made heaven and earth, and on the seventh day he rested, and was refreshed.</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84A9E2-867E-4427-986C-E1D574292196}"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69949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BCEE1E-6308-8994-463F-BE3F121E0C7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FC53B71-4E08-C3C9-73FF-6D5F60F15B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DAE0C9E-07CD-E053-3A3D-1C8EDFDD2E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864A9214-DBA0-50C4-4F97-8FBB4D6723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848F55DD-2698-0D6C-7287-C214C03F71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2404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818378-E393-5384-C662-9199E75F999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99089DE-864A-862F-36C1-4C1408A71E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D48FF65-C7FD-F497-9D1D-9167533EA05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B8C3FCCD-C5DE-D602-10CB-52A51D6A87F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0DA18467-9268-1AE9-360A-EC5A08DDD0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180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21A553C-C223-47D2-71BB-0B1EFB76778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2F969E5-5580-FF5B-E25D-618D3BDC5EF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1009FCB-1E88-39BC-88F1-B9CD084A34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999E2C4-9BCB-040E-EEF2-D582DB94E55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B97793A-732A-69E4-A276-EB2EE5C5E8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3407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05/09/2025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797204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05/09/2025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927454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05/09/2025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169925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05/09/2025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28907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05/09/2025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16208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05/09/2025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162174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05/09/2025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611297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05/09/2025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887749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4BA3F-3B37-C100-DFF5-5D139D9DE7B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58CDB42-E86D-7A6F-7A5E-42179A86CEA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150FD0E-3636-0D0B-05A1-6550B1014F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96A179A-CEDA-7083-D3F1-DB18228278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BC5331C-18DC-FC05-B1C3-35408D7724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7324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05/09/2025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568839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05/09/2025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229020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05/09/2025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048613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C261B4-2943-4B8F-8568-E6E59CCB8E1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49F2236-C3C1-8990-B2F6-4B3072C9AB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DCD40EB-9C6C-073E-2623-F1D326A151D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001368D7-2A2D-2DFB-899A-6ACD562BA2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4F7947C8-5302-87E5-BCD1-AAFA41C637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3685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449C87-B2CD-9423-239E-32537A6264D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FE9FB29-78C4-CC0E-20F1-143D58BD6EF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77E8436-D3CF-F19E-ACED-9E5D950ADF7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E9955FF-C7E7-3FFF-E85E-00D18F12869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028498A0-AEFF-3BE2-99AB-C574719D3C8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9E89B4BB-D950-C75D-DBE2-CA1C7B7B06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1229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8C212-021B-2532-8B57-C13623149B2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7688976-BEDE-CB72-9B4C-1AC519A6F8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B45B5D0-ED34-FD37-8353-3EF4C79754E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34400A0-6C8E-D285-2C9D-D5491B11D5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D56C77A-3CBB-7619-83B4-C6046CEE30B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D40A231-DA0E-1086-6ACA-E5DDB2A321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4178BF9B-922A-F995-F9A9-3E558A591D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CD322B28-ACE1-7D6D-2A01-F0E2CA6937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0403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C3436B-0CE5-B0D7-52C4-79D1C6CB0DF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BC03E0F-977C-EC97-F099-0F33B0A374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C5761387-3C0E-1992-2D26-EE21204E945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F4DD3A1B-1B54-F94C-70D0-C5192043A2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2310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9DEFE06-34F8-116C-A752-8D9E1B3BE5A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14716CDC-B8B6-4E99-E146-37CC111478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53A9C925-7D53-BD2D-7122-CCF9362267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4381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0778D9-644B-F957-CD76-9A04FAC0279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4956323-0384-0FAB-97C8-0B246A9347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8F70834-EAC3-27DB-5CE1-832FA16744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7740D0-163E-F597-9DF2-8E3B9E3B25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0A71DC9C-3D01-FA5B-1255-F89B4B253D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1B2BC2F4-FDE0-A1C6-A34A-DDB546969E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73263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8C552D-2DAB-7813-D9C1-261FC6C600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4F3F726-8EA4-6F26-EF4E-15DA387ADA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9CF1D6B-273F-F448-4DEC-E251345C70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2A271C-3EF2-ABE0-DFB5-3E0F2C86EB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D15D9CC3-6B37-549B-F230-CB15651C14E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603B5B4B-32C1-496D-9607-CB212236DD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4410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08F3826-0DC6-6259-1197-380303AFF9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F9B27E4-51DD-7C46-03C9-BD6744589B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BB5F4E6-1914-56FD-B3B9-AA0CD1C985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4AF6A661-72F3-F4F3-BC7E-D9D2DB72D5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0151A94-506F-DD7F-88E4-80DCBA35F3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1849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05/09/2025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14170309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diagramColors" Target="../diagrams/colors1.xml"/><Relationship Id="rId12"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39.jpeg"/><Relationship Id="rId5" Type="http://schemas.openxmlformats.org/officeDocument/2006/relationships/diagramLayout" Target="../diagrams/layout1.xml"/><Relationship Id="rId10" Type="http://schemas.openxmlformats.org/officeDocument/2006/relationships/image" Target="../media/image38.jpeg"/><Relationship Id="rId4" Type="http://schemas.openxmlformats.org/officeDocument/2006/relationships/diagramData" Target="../diagrams/data1.xml"/><Relationship Id="rId9" Type="http://schemas.openxmlformats.org/officeDocument/2006/relationships/image" Target="../media/image37.jpeg"/><Relationship Id="rId14" Type="http://schemas.openxmlformats.org/officeDocument/2006/relationships/image" Target="../media/image42.jpeg"/></Relationships>
</file>

<file path=ppt/slides/_rels/slide1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2.wdp"/><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8.pn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05153F-D5F3-1969-46B2-88B2D5E4CAC0}"/>
            </a:ext>
          </a:extLst>
        </p:cNvPr>
        <p:cNvGrpSpPr/>
        <p:nvPr/>
      </p:nvGrpSpPr>
      <p:grpSpPr>
        <a:xfrm>
          <a:off x="0" y="0"/>
          <a:ext cx="0" cy="0"/>
          <a:chOff x="0" y="0"/>
          <a:chExt cx="0" cy="0"/>
        </a:xfrm>
      </p:grpSpPr>
      <p:pic>
        <p:nvPicPr>
          <p:cNvPr id="5" name="Imagen 4" descr="Imagen que contiene tabla, comiendo, hombre, perro&#10;&#10;El contenido generado por IA puede ser incorrecto.">
            <a:extLst>
              <a:ext uri="{FF2B5EF4-FFF2-40B4-BE49-F238E27FC236}">
                <a16:creationId xmlns:a16="http://schemas.microsoft.com/office/drawing/2014/main" id="{D6603718-C19B-9CBB-1712-E0D16DCFDBD7}"/>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5162052" y="3272588"/>
            <a:ext cx="6105382" cy="3585411"/>
          </a:xfrm>
          <a:prstGeom prst="rect">
            <a:avLst/>
          </a:prstGeom>
        </p:spPr>
      </p:pic>
      <p:pic>
        <p:nvPicPr>
          <p:cNvPr id="3" name="Imagen 2" descr="Imagen que contiene edificio, agua, tabla, barco&#10;&#10;El contenido generado por IA puede ser incorrecto.">
            <a:extLst>
              <a:ext uri="{FF2B5EF4-FFF2-40B4-BE49-F238E27FC236}">
                <a16:creationId xmlns:a16="http://schemas.microsoft.com/office/drawing/2014/main" id="{D1180E5D-EED2-9CE4-4C81-FEAC298DB397}"/>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9" name="Imagen 8" descr="Un dibujo de una persona&#10;&#10;El contenido generado por IA puede ser incorrecto.">
            <a:extLst>
              <a:ext uri="{FF2B5EF4-FFF2-40B4-BE49-F238E27FC236}">
                <a16:creationId xmlns:a16="http://schemas.microsoft.com/office/drawing/2014/main" id="{43BA255A-3725-0BD7-D44D-A653E8B63DE7}"/>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b="-1"/>
          <a:stretch>
            <a:fillRect/>
          </a:stretch>
        </p:blipFill>
        <p:spPr>
          <a:xfrm>
            <a:off x="7458302" y="-22547"/>
            <a:ext cx="3809132" cy="3139531"/>
          </a:xfrm>
          <a:prstGeom prst="rect">
            <a:avLst/>
          </a:prstGeom>
        </p:spPr>
      </p:pic>
      <p:sp>
        <p:nvSpPr>
          <p:cNvPr id="14" name="Rectangle 13">
            <a:extLst>
              <a:ext uri="{FF2B5EF4-FFF2-40B4-BE49-F238E27FC236}">
                <a16:creationId xmlns:a16="http://schemas.microsoft.com/office/drawing/2014/main" id="{36A1CAC3-A129-43F8-8881-63D3E319A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rgbClr val="008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B5CCE41C-FBFB-44B8-BE25-7F555613C1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CuadroTexto 1">
            <a:extLst>
              <a:ext uri="{FF2B5EF4-FFF2-40B4-BE49-F238E27FC236}">
                <a16:creationId xmlns:a16="http://schemas.microsoft.com/office/drawing/2014/main" id="{C2F38055-8DC5-775C-E3F5-65CB39F0A1E3}"/>
              </a:ext>
            </a:extLst>
          </p:cNvPr>
          <p:cNvSpPr txBox="1"/>
          <p:nvPr/>
        </p:nvSpPr>
        <p:spPr>
          <a:xfrm>
            <a:off x="0" y="4217216"/>
            <a:ext cx="5001186" cy="2492990"/>
          </a:xfrm>
          <a:prstGeom prst="rect">
            <a:avLst/>
          </a:prstGeom>
          <a:noFill/>
        </p:spPr>
        <p:txBody>
          <a:bodyPr wrap="square" rtlCol="0">
            <a:spAutoFit/>
            <a:scene3d>
              <a:camera prst="orthographicFront"/>
              <a:lightRig rig="threePt" dir="t"/>
            </a:scene3d>
            <a:sp3d extrusionH="57150">
              <a:bevelT h="25400" prst="softRound"/>
            </a:sp3d>
          </a:bodyPr>
          <a:lstStyle/>
          <a:p>
            <a:pPr lvl="0" algn="ctr">
              <a:defRPr/>
            </a:pPr>
            <a:r>
              <a:rPr lang="en-US" sz="5200" b="1" spc="-430" dirty="0">
                <a:ln w="9525">
                  <a:solidFill>
                    <a:srgbClr val="A37101"/>
                  </a:solidFill>
                  <a:prstDash val="solid"/>
                </a:ln>
                <a:solidFill>
                  <a:srgbClr val="F1A501"/>
                </a:solidFill>
                <a:effectLst>
                  <a:outerShdw blurRad="12700" dist="38100" dir="2700000" algn="tl" rotWithShape="0">
                    <a:srgbClr val="FFDF97"/>
                  </a:outerShdw>
                </a:effectLst>
              </a:rPr>
              <a:t>ISEZERANO N’IGISHUSHANYO MBONERA</a:t>
            </a:r>
            <a:endParaRPr kumimoji="0" lang="en" sz="5200" b="1" i="0" u="none" strike="noStrike" kern="1200" cap="none" spc="-430" normalizeH="0" noProof="0" dirty="0">
              <a:ln w="9525">
                <a:solidFill>
                  <a:srgbClr val="A37101"/>
                </a:solidFill>
                <a:prstDash val="solid"/>
              </a:ln>
              <a:solidFill>
                <a:srgbClr val="F1A501"/>
              </a:solidFill>
              <a:effectLst>
                <a:outerShdw blurRad="12700" dist="38100" dir="2700000" algn="tl" rotWithShape="0">
                  <a:srgbClr val="FFDF97"/>
                </a:outerShdw>
              </a:effectLst>
              <a:uLnTx/>
              <a:uFillTx/>
              <a:latin typeface="Aptos" panose="02110004020202020204"/>
            </a:endParaRPr>
          </a:p>
        </p:txBody>
      </p:sp>
      <p:sp>
        <p:nvSpPr>
          <p:cNvPr id="4" name="CuadroTexto 3">
            <a:extLst>
              <a:ext uri="{FF2B5EF4-FFF2-40B4-BE49-F238E27FC236}">
                <a16:creationId xmlns:a16="http://schemas.microsoft.com/office/drawing/2014/main" id="{87EF064F-DB03-B328-287D-1952736FF61D}"/>
              </a:ext>
            </a:extLst>
          </p:cNvPr>
          <p:cNvSpPr txBox="1"/>
          <p:nvPr/>
        </p:nvSpPr>
        <p:spPr>
          <a:xfrm rot="5400000">
            <a:off x="8378951" y="3259724"/>
            <a:ext cx="685800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err="1">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Icyigisho</a:t>
            </a:r>
            <a:r>
              <a:rPr kumimoji="0" lang="en" sz="16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a:t>
            </a:r>
            <a:r>
              <a:rPr kumimoji="0" lang="en" sz="1600" b="1" i="0" u="none" strike="noStrike" kern="1200" cap="none" spc="0" normalizeH="0" baseline="0" noProof="0" dirty="0" err="1">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cya</a:t>
            </a:r>
            <a:r>
              <a:rPr kumimoji="0" lang="en" sz="16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10 </a:t>
            </a:r>
            <a:r>
              <a:rPr kumimoji="0" lang="en" sz="1600" b="1" i="0" u="none" strike="noStrike" kern="1200" cap="none" spc="0" normalizeH="0" baseline="0" noProof="0" dirty="0" err="1">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cyo</a:t>
            </a:r>
            <a:r>
              <a:rPr kumimoji="0" lang="en" sz="16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a:t>
            </a:r>
            <a:r>
              <a:rPr kumimoji="0" lang="en" sz="1600" b="1" i="0" u="none" strike="noStrike" kern="1200" cap="none" spc="0" normalizeH="0" baseline="0" noProof="0" dirty="0" err="1">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ku</a:t>
            </a:r>
            <a:r>
              <a:rPr kumimoji="0" lang="en" sz="16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a:t>
            </a:r>
            <a:r>
              <a:rPr kumimoji="0" lang="en" sz="1600" b="1" i="0" u="none" strike="noStrike" kern="1200" cap="none" spc="0" normalizeH="0" baseline="0" noProof="0" dirty="0" err="1">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wa</a:t>
            </a:r>
            <a:r>
              <a:rPr kumimoji="0" lang="en" sz="16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6</a:t>
            </a:r>
            <a:r>
              <a:rPr lang="en" sz="1600" b="1" dirty="0">
                <a:solidFill>
                  <a:srgbClr val="00CC00">
                    <a:lumMod val="20000"/>
                    <a:lumOff val="80000"/>
                  </a:srgbClr>
                </a:solidFill>
                <a:effectLst>
                  <a:outerShdw blurRad="38100" dist="38100" dir="2700000" algn="tl">
                    <a:srgbClr val="000000">
                      <a:alpha val="43137"/>
                    </a:srgbClr>
                  </a:outerShdw>
                </a:effectLst>
                <a:latin typeface="Aptos" panose="02110004020202020204"/>
              </a:rPr>
              <a:t> </a:t>
            </a:r>
            <a:r>
              <a:rPr lang="en" sz="1600" b="1" dirty="0" err="1">
                <a:solidFill>
                  <a:srgbClr val="00CC00">
                    <a:lumMod val="20000"/>
                    <a:lumOff val="80000"/>
                  </a:srgbClr>
                </a:solidFill>
                <a:effectLst>
                  <a:outerShdw blurRad="38100" dist="38100" dir="2700000" algn="tl">
                    <a:srgbClr val="000000">
                      <a:alpha val="43137"/>
                    </a:srgbClr>
                  </a:outerShdw>
                </a:effectLst>
                <a:latin typeface="Aptos" panose="02110004020202020204"/>
              </a:rPr>
              <a:t>Nzeri</a:t>
            </a:r>
            <a:r>
              <a:rPr kumimoji="0" lang="en" sz="16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2025</a:t>
            </a:r>
          </a:p>
        </p:txBody>
      </p:sp>
    </p:spTree>
    <p:extLst>
      <p:ext uri="{BB962C8B-B14F-4D97-AF65-F5344CB8AC3E}">
        <p14:creationId xmlns:p14="http://schemas.microsoft.com/office/powerpoint/2010/main" val="58281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C213B8B-1F52-5116-8CFF-9D5506B26313}"/>
              </a:ext>
            </a:extLst>
          </p:cNvPr>
          <p:cNvSpPr txBox="1"/>
          <p:nvPr/>
        </p:nvSpPr>
        <p:spPr>
          <a:xfrm>
            <a:off x="-2082" y="-97747"/>
            <a:ext cx="12192000" cy="769441"/>
          </a:xfrm>
          <a:prstGeom prst="rect">
            <a:avLst/>
          </a:prstGeom>
          <a:noFill/>
        </p:spPr>
        <p:txBody>
          <a:bodyPr wrap="square">
            <a:spAutoFit/>
            <a:scene3d>
              <a:camera prst="orthographicFront"/>
              <a:lightRig rig="flat" dir="t"/>
            </a:scene3d>
            <a:sp3d extrusionH="57150">
              <a:bevelT h="25400" prst="softRound"/>
            </a:sp3d>
          </a:bodyPr>
          <a:lstStyle/>
          <a:p>
            <a:pPr algn="ctr">
              <a:defRPr/>
            </a:pPr>
            <a:r>
              <a:rPr lang="en-GB" sz="4400" b="1" dirty="0">
                <a:ln w="6600">
                  <a:solidFill>
                    <a:srgbClr val="FF5050"/>
                  </a:solidFill>
                  <a:prstDash val="solid"/>
                </a:ln>
                <a:solidFill>
                  <a:srgbClr val="66FFFF"/>
                </a:solidFill>
                <a:effectLst>
                  <a:outerShdw dist="38100" dir="2700000" algn="tl" rotWithShape="0">
                    <a:prstClr val="black"/>
                  </a:outerShdw>
                </a:effectLst>
              </a:rPr>
              <a:t>GUTEGURA ICYITEGEREREZO</a:t>
            </a:r>
            <a:endParaRPr kumimoji="0" lang="en" sz="4400" b="1" i="0" u="none" strike="noStrike" kern="1200" cap="none" spc="0" normalizeH="0" baseline="0" noProof="0" dirty="0">
              <a:ln w="6600">
                <a:solidFill>
                  <a:srgbClr val="FF5050"/>
                </a:solidFill>
                <a:prstDash val="solid"/>
              </a:ln>
              <a:solidFill>
                <a:srgbClr val="66FFFF"/>
              </a:solidFill>
              <a:effectLst>
                <a:outerShdw dist="38100" dir="2700000" algn="tl" rotWithShape="0">
                  <a:prstClr val="black"/>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552A72E1-C828-BC50-B9DC-F0FAB4AC551C}"/>
              </a:ext>
            </a:extLst>
          </p:cNvPr>
          <p:cNvSpPr txBox="1"/>
          <p:nvPr/>
        </p:nvSpPr>
        <p:spPr>
          <a:xfrm>
            <a:off x="-2082" y="504239"/>
            <a:ext cx="12192000" cy="646331"/>
          </a:xfrm>
          <a:prstGeom prst="rect">
            <a:avLst/>
          </a:prstGeom>
          <a:noFill/>
        </p:spPr>
        <p:txBody>
          <a:bodyPr wrap="square">
            <a:spAutoFit/>
          </a:bodyPr>
          <a:lstStyle/>
          <a:p>
            <a:pPr algn="ctr">
              <a:defRPr/>
            </a:pPr>
            <a:r>
              <a:rPr kumimoji="0" lang="en" sz="18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rPr>
              <a:t>“</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Dore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mpamagaye</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mu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izina</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Besalēli</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mwene</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Uri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ya</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Huri, wo mu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muryango</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wa</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Yuda,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mwuzuza</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Umwuka</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w’Imana</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ngo</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agire</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ubwenge</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bwo</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guhimba</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n’ubwo</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gutora</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n’ubuhanga</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n’ubukorikori</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bwose</a:t>
            </a:r>
            <a:r>
              <a:rPr kumimoji="0" lang="en" sz="18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en" sz="1800" b="1" i="0" u="none" strike="noStrike" kern="1200" cap="none" spc="0" normalizeH="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rPr>
              <a:t>(</a:t>
            </a:r>
            <a:r>
              <a:rPr lang="en" sz="1400"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Kuva</a:t>
            </a:r>
            <a:r>
              <a:rPr kumimoji="0" lang="en" sz="14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rPr>
              <a:t> 31:2–3)</a:t>
            </a:r>
            <a:endParaRPr kumimoji="0" lang="es-ES" sz="18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E6D3600C-D20D-E505-1321-8C6B0831133E}"/>
              </a:ext>
            </a:extLst>
          </p:cNvPr>
          <p:cNvSpPr txBox="1"/>
          <p:nvPr/>
        </p:nvSpPr>
        <p:spPr>
          <a:xfrm>
            <a:off x="139298" y="2835585"/>
            <a:ext cx="12052701" cy="1015663"/>
          </a:xfrm>
          <a:prstGeom prst="rect">
            <a:avLst/>
          </a:prstGeom>
          <a:noFill/>
        </p:spPr>
        <p:txBody>
          <a:bodyPr wrap="square" rtlCol="0">
            <a:spAutoFit/>
          </a:bodyPr>
          <a:lstStyle/>
          <a:p>
            <a:pPr>
              <a:spcBef>
                <a:spcPts val="600"/>
              </a:spcBef>
              <a:defRPr/>
            </a:pPr>
            <a:r>
              <a:rPr lang="en-GB" sz="2000" b="1" spc="-70" dirty="0" err="1">
                <a:solidFill>
                  <a:prstClr val="black"/>
                </a:solidFill>
              </a:rPr>
              <a:t>Nubwo</a:t>
            </a:r>
            <a:r>
              <a:rPr lang="en-GB" sz="2000" b="1" spc="-70" dirty="0">
                <a:solidFill>
                  <a:prstClr val="black"/>
                </a:solidFill>
              </a:rPr>
              <a:t> Imana </a:t>
            </a:r>
            <a:r>
              <a:rPr lang="en-GB" sz="2000" b="1" spc="-70" dirty="0" err="1">
                <a:solidFill>
                  <a:prstClr val="black"/>
                </a:solidFill>
              </a:rPr>
              <a:t>yahaye</a:t>
            </a:r>
            <a:r>
              <a:rPr lang="en-GB" sz="2000" b="1" spc="-70" dirty="0">
                <a:solidFill>
                  <a:prstClr val="black"/>
                </a:solidFill>
              </a:rPr>
              <a:t> Mose </a:t>
            </a:r>
            <a:r>
              <a:rPr lang="en-GB" sz="2000" b="1" spc="-70" dirty="0" err="1">
                <a:solidFill>
                  <a:prstClr val="black"/>
                </a:solidFill>
              </a:rPr>
              <a:t>amabwiriza</a:t>
            </a:r>
            <a:r>
              <a:rPr lang="en-GB" sz="2000" b="1" spc="-70" dirty="0">
                <a:solidFill>
                  <a:prstClr val="black"/>
                </a:solidFill>
              </a:rPr>
              <a:t> </a:t>
            </a:r>
            <a:r>
              <a:rPr lang="en-GB" sz="2000" b="1" spc="-70" dirty="0" err="1">
                <a:solidFill>
                  <a:prstClr val="black"/>
                </a:solidFill>
              </a:rPr>
              <a:t>arambuye</a:t>
            </a:r>
            <a:r>
              <a:rPr lang="en-GB" sz="2000" b="1" spc="-70" dirty="0">
                <a:solidFill>
                  <a:prstClr val="black"/>
                </a:solidFill>
              </a:rPr>
              <a:t> </a:t>
            </a:r>
            <a:r>
              <a:rPr lang="en-GB" sz="2000" b="1" spc="-70" dirty="0" err="1">
                <a:solidFill>
                  <a:prstClr val="black"/>
                </a:solidFill>
              </a:rPr>
              <a:t>ku</a:t>
            </a:r>
            <a:r>
              <a:rPr lang="en-GB" sz="2000" b="1" spc="-70" dirty="0">
                <a:solidFill>
                  <a:prstClr val="black"/>
                </a:solidFill>
              </a:rPr>
              <a:t> </a:t>
            </a:r>
            <a:r>
              <a:rPr lang="en-GB" sz="2000" b="1" spc="-70" dirty="0" err="1">
                <a:solidFill>
                  <a:prstClr val="black"/>
                </a:solidFill>
              </a:rPr>
              <a:t>byerekeye</a:t>
            </a:r>
            <a:r>
              <a:rPr lang="en-GB" sz="2000" b="1" spc="-70" dirty="0">
                <a:solidFill>
                  <a:prstClr val="black"/>
                </a:solidFill>
              </a:rPr>
              <a:t> </a:t>
            </a:r>
            <a:r>
              <a:rPr lang="en-GB" sz="2000" b="1" spc="-70" dirty="0" err="1">
                <a:solidFill>
                  <a:prstClr val="black"/>
                </a:solidFill>
              </a:rPr>
              <a:t>inyubako</a:t>
            </a:r>
            <a:r>
              <a:rPr lang="en-GB" sz="2000" b="1" spc="-70" dirty="0">
                <a:solidFill>
                  <a:prstClr val="black"/>
                </a:solidFill>
              </a:rPr>
              <a:t>, </a:t>
            </a:r>
            <a:r>
              <a:rPr lang="en-GB" sz="2000" b="1" spc="-70" dirty="0" err="1">
                <a:solidFill>
                  <a:prstClr val="black"/>
                </a:solidFill>
              </a:rPr>
              <a:t>ntabwo</a:t>
            </a:r>
            <a:r>
              <a:rPr lang="en-GB" sz="2000" b="1" spc="-70" dirty="0">
                <a:solidFill>
                  <a:prstClr val="black"/>
                </a:solidFill>
              </a:rPr>
              <a:t> </a:t>
            </a:r>
            <a:r>
              <a:rPr lang="en-GB" sz="2000" b="1" spc="-70" dirty="0" err="1">
                <a:solidFill>
                  <a:prstClr val="black"/>
                </a:solidFill>
              </a:rPr>
              <a:t>yamubwiye</a:t>
            </a:r>
            <a:r>
              <a:rPr lang="en-GB" sz="2000" b="1" spc="-70" dirty="0">
                <a:solidFill>
                  <a:prstClr val="black"/>
                </a:solidFill>
              </a:rPr>
              <a:t> </a:t>
            </a:r>
            <a:r>
              <a:rPr lang="en-GB" sz="2000" b="1" spc="-70" dirty="0" err="1">
                <a:solidFill>
                  <a:prstClr val="black"/>
                </a:solidFill>
              </a:rPr>
              <a:t>byose</a:t>
            </a:r>
            <a:r>
              <a:rPr lang="en-GB" sz="2000" b="1" spc="-70" dirty="0">
                <a:solidFill>
                  <a:prstClr val="black"/>
                </a:solidFill>
              </a:rPr>
              <a:t>. </a:t>
            </a:r>
            <a:r>
              <a:rPr lang="en-GB" sz="2000" b="1" spc="-70" dirty="0" err="1">
                <a:solidFill>
                  <a:prstClr val="black"/>
                </a:solidFill>
              </a:rPr>
              <a:t>Igikarabiro</a:t>
            </a:r>
            <a:r>
              <a:rPr lang="en-GB" sz="2000" b="1" spc="-70" dirty="0">
                <a:solidFill>
                  <a:prstClr val="black"/>
                </a:solidFill>
              </a:rPr>
              <a:t> </a:t>
            </a:r>
            <a:r>
              <a:rPr lang="en-GB" sz="2000" b="1" spc="-70" dirty="0" err="1">
                <a:solidFill>
                  <a:prstClr val="black"/>
                </a:solidFill>
              </a:rPr>
              <a:t>gicuze</a:t>
            </a:r>
            <a:r>
              <a:rPr lang="en-GB" sz="2000" b="1" spc="-70" dirty="0">
                <a:solidFill>
                  <a:prstClr val="black"/>
                </a:solidFill>
              </a:rPr>
              <a:t> mu </a:t>
            </a:r>
            <a:r>
              <a:rPr lang="en-GB" sz="2000" b="1" spc="-70" dirty="0" err="1">
                <a:solidFill>
                  <a:prstClr val="black"/>
                </a:solidFill>
              </a:rPr>
              <a:t>muringa</a:t>
            </a:r>
            <a:r>
              <a:rPr lang="en-GB" sz="2000" b="1" spc="-70" dirty="0">
                <a:solidFill>
                  <a:prstClr val="black"/>
                </a:solidFill>
              </a:rPr>
              <a:t>, </a:t>
            </a:r>
            <a:r>
              <a:rPr lang="en-GB" sz="2000" b="1" spc="-70" dirty="0" err="1">
                <a:solidFill>
                  <a:prstClr val="black"/>
                </a:solidFill>
              </a:rPr>
              <a:t>abakerubi</a:t>
            </a:r>
            <a:r>
              <a:rPr lang="en-GB" sz="2000" b="1" spc="-70" dirty="0">
                <a:solidFill>
                  <a:prstClr val="black"/>
                </a:solidFill>
              </a:rPr>
              <a:t>, </a:t>
            </a:r>
            <a:r>
              <a:rPr lang="en-GB" sz="2000" b="1" spc="-70" dirty="0" err="1">
                <a:solidFill>
                  <a:prstClr val="black"/>
                </a:solidFill>
              </a:rPr>
              <a:t>ibitambaro</a:t>
            </a:r>
            <a:r>
              <a:rPr lang="en-GB" sz="2000" b="1" spc="-70" dirty="0">
                <a:solidFill>
                  <a:prstClr val="black"/>
                </a:solidFill>
              </a:rPr>
              <a:t> </a:t>
            </a:r>
            <a:r>
              <a:rPr lang="en-GB" sz="2000" b="1" spc="-70" dirty="0" err="1">
                <a:solidFill>
                  <a:prstClr val="black"/>
                </a:solidFill>
              </a:rPr>
              <a:t>by’abatambyi</a:t>
            </a:r>
            <a:r>
              <a:rPr lang="en-GB" sz="2000" b="1" spc="-70" dirty="0">
                <a:solidFill>
                  <a:prstClr val="black"/>
                </a:solidFill>
              </a:rPr>
              <a:t> </a:t>
            </a:r>
            <a:r>
              <a:rPr lang="en-GB" sz="2000" b="1" spc="-70" dirty="0" err="1">
                <a:solidFill>
                  <a:prstClr val="black"/>
                </a:solidFill>
              </a:rPr>
              <a:t>byo</a:t>
            </a:r>
            <a:r>
              <a:rPr lang="en-GB" sz="2000" b="1" spc="-70" dirty="0">
                <a:solidFill>
                  <a:prstClr val="black"/>
                </a:solidFill>
              </a:rPr>
              <a:t> </a:t>
            </a:r>
            <a:r>
              <a:rPr lang="en-GB" sz="2000" b="1" spc="-70" dirty="0" err="1">
                <a:solidFill>
                  <a:prstClr val="black"/>
                </a:solidFill>
              </a:rPr>
              <a:t>kuzingirwa</a:t>
            </a:r>
            <a:r>
              <a:rPr lang="en-GB" sz="2000" b="1" spc="-70" dirty="0">
                <a:solidFill>
                  <a:prstClr val="black"/>
                </a:solidFill>
              </a:rPr>
              <a:t> mu </a:t>
            </a:r>
            <a:r>
              <a:rPr lang="en-GB" sz="2000" b="1" spc="-70" dirty="0" err="1">
                <a:solidFill>
                  <a:prstClr val="black"/>
                </a:solidFill>
              </a:rPr>
              <a:t>mutwe</a:t>
            </a:r>
            <a:r>
              <a:rPr lang="en-GB" sz="2000" b="1" spc="-70" dirty="0">
                <a:solidFill>
                  <a:prstClr val="black"/>
                </a:solidFill>
              </a:rPr>
              <a:t>, </a:t>
            </a:r>
            <a:r>
              <a:rPr lang="en-GB" sz="2000" b="1" spc="-70" dirty="0" err="1">
                <a:solidFill>
                  <a:prstClr val="black"/>
                </a:solidFill>
              </a:rPr>
              <a:t>n’ibindi</a:t>
            </a:r>
            <a:r>
              <a:rPr lang="en-GB" sz="2000" b="1" spc="-70" dirty="0">
                <a:solidFill>
                  <a:prstClr val="black"/>
                </a:solidFill>
              </a:rPr>
              <a:t>, </a:t>
            </a:r>
            <a:r>
              <a:rPr lang="en-GB" sz="2000" b="1" spc="-70" dirty="0" err="1">
                <a:solidFill>
                  <a:prstClr val="black"/>
                </a:solidFill>
              </a:rPr>
              <a:t>byagombaga</a:t>
            </a:r>
            <a:r>
              <a:rPr lang="en-GB" sz="2000" b="1" spc="-70" dirty="0">
                <a:solidFill>
                  <a:prstClr val="black"/>
                </a:solidFill>
              </a:rPr>
              <a:t> </a:t>
            </a:r>
            <a:r>
              <a:rPr lang="en-GB" sz="2000" b="1" spc="-70" dirty="0" err="1">
                <a:solidFill>
                  <a:prstClr val="black"/>
                </a:solidFill>
              </a:rPr>
              <a:t>kuba</a:t>
            </a:r>
            <a:r>
              <a:rPr lang="en-GB" sz="2000" b="1" spc="-70" dirty="0">
                <a:solidFill>
                  <a:prstClr val="black"/>
                </a:solidFill>
              </a:rPr>
              <a:t> </a:t>
            </a:r>
            <a:r>
              <a:rPr lang="en-GB" sz="2000" b="1" spc="-70" dirty="0" err="1">
                <a:solidFill>
                  <a:prstClr val="black"/>
                </a:solidFill>
              </a:rPr>
              <a:t>kumeze</a:t>
            </a:r>
            <a:r>
              <a:rPr lang="en-GB" sz="2000" b="1" spc="-70" dirty="0">
                <a:solidFill>
                  <a:prstClr val="black"/>
                </a:solidFill>
              </a:rPr>
              <a:t> bite? Ibi </a:t>
            </a:r>
            <a:r>
              <a:rPr lang="en-GB" sz="2000" b="1" spc="-70" dirty="0" err="1">
                <a:solidFill>
                  <a:prstClr val="black"/>
                </a:solidFill>
              </a:rPr>
              <a:t>byahaye</a:t>
            </a:r>
            <a:r>
              <a:rPr lang="en-GB" sz="2000" b="1" spc="-70" dirty="0">
                <a:solidFill>
                  <a:prstClr val="black"/>
                </a:solidFill>
              </a:rPr>
              <a:t> </a:t>
            </a:r>
            <a:r>
              <a:rPr lang="en-GB" sz="2000" b="1" spc="-70" dirty="0" err="1">
                <a:solidFill>
                  <a:prstClr val="black"/>
                </a:solidFill>
              </a:rPr>
              <a:t>Umwuka</a:t>
            </a:r>
            <a:r>
              <a:rPr lang="en-GB" sz="2000" b="1" spc="-70" dirty="0">
                <a:solidFill>
                  <a:prstClr val="black"/>
                </a:solidFill>
              </a:rPr>
              <a:t> Wera </a:t>
            </a:r>
            <a:r>
              <a:rPr lang="en-GB" sz="2000" b="1" spc="-70" dirty="0" err="1">
                <a:solidFill>
                  <a:prstClr val="black"/>
                </a:solidFill>
              </a:rPr>
              <a:t>umwanya</a:t>
            </a:r>
            <a:r>
              <a:rPr lang="en-GB" sz="2000" b="1" spc="-70" dirty="0">
                <a:solidFill>
                  <a:prstClr val="black"/>
                </a:solidFill>
              </a:rPr>
              <a:t> wo </a:t>
            </a:r>
            <a:r>
              <a:rPr lang="en-GB" sz="2000" b="1" spc="-70" dirty="0" err="1">
                <a:solidFill>
                  <a:prstClr val="black"/>
                </a:solidFill>
              </a:rPr>
              <a:t>gukorana</a:t>
            </a:r>
            <a:r>
              <a:rPr lang="en-GB" sz="2000" b="1" spc="-70" dirty="0">
                <a:solidFill>
                  <a:prstClr val="black"/>
                </a:solidFill>
              </a:rPr>
              <a:t> </a:t>
            </a:r>
            <a:r>
              <a:rPr lang="en-GB" sz="2000" b="1" spc="-70" dirty="0" err="1">
                <a:solidFill>
                  <a:prstClr val="black"/>
                </a:solidFill>
              </a:rPr>
              <a:t>n’impano</a:t>
            </a:r>
            <a:r>
              <a:rPr lang="en-GB" sz="2000" b="1" spc="-70" dirty="0">
                <a:solidFill>
                  <a:prstClr val="black"/>
                </a:solidFill>
              </a:rPr>
              <a:t> </a:t>
            </a:r>
            <a:r>
              <a:rPr lang="en-GB" sz="2000" b="1" spc="-70" dirty="0" err="1">
                <a:solidFill>
                  <a:prstClr val="black"/>
                </a:solidFill>
              </a:rPr>
              <a:t>z’abubatsi</a:t>
            </a:r>
            <a:r>
              <a:rPr kumimoji="0" lang="en" sz="2000" b="1" i="0" u="none" strike="noStrike" kern="1200" cap="none" spc="-70" normalizeH="0" baseline="0" noProof="0" dirty="0">
                <a:ln>
                  <a:noFill/>
                </a:ln>
                <a:solidFill>
                  <a:prstClr val="black"/>
                </a:solidFill>
                <a:effectLst/>
                <a:uLnTx/>
                <a:uFillTx/>
                <a:latin typeface="Aptos" panose="02110004020202020204"/>
              </a:rPr>
              <a:t>.</a:t>
            </a:r>
          </a:p>
        </p:txBody>
      </p:sp>
      <p:graphicFrame>
        <p:nvGraphicFramePr>
          <p:cNvPr id="21" name="Diagrama 20">
            <a:extLst>
              <a:ext uri="{FF2B5EF4-FFF2-40B4-BE49-F238E27FC236}">
                <a16:creationId xmlns:a16="http://schemas.microsoft.com/office/drawing/2014/main" id="{8CE3ACC5-CD2A-B724-68F5-BA680048716A}"/>
              </a:ext>
            </a:extLst>
          </p:cNvPr>
          <p:cNvGraphicFramePr/>
          <p:nvPr>
            <p:extLst>
              <p:ext uri="{D42A27DB-BD31-4B8C-83A1-F6EECF244321}">
                <p14:modId xmlns:p14="http://schemas.microsoft.com/office/powerpoint/2010/main" val="2289376937"/>
              </p:ext>
            </p:extLst>
          </p:nvPr>
        </p:nvGraphicFramePr>
        <p:xfrm>
          <a:off x="139297" y="4381354"/>
          <a:ext cx="9042803" cy="10156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CC4EA6D-F2A9-CE81-B98D-8314FDE4142C}"/>
              </a:ext>
            </a:extLst>
          </p:cNvPr>
          <p:cNvSpPr txBox="1"/>
          <p:nvPr/>
        </p:nvSpPr>
        <p:spPr>
          <a:xfrm>
            <a:off x="139296" y="5428335"/>
            <a:ext cx="9148394" cy="707886"/>
          </a:xfrm>
          <a:prstGeom prst="rect">
            <a:avLst/>
          </a:prstGeom>
          <a:noFill/>
        </p:spPr>
        <p:txBody>
          <a:bodyPr wrap="square" rtlCol="0">
            <a:spAutoFit/>
          </a:bodyPr>
          <a:lstStyle/>
          <a:p>
            <a:pPr lvl="0">
              <a:spcBef>
                <a:spcPts val="600"/>
              </a:spcBef>
              <a:defRPr/>
            </a:pPr>
            <a:r>
              <a:rPr lang="en-GB" sz="2000" b="1" dirty="0">
                <a:solidFill>
                  <a:prstClr val="black"/>
                </a:solidFill>
              </a:rPr>
              <a:t>Hagati mu </a:t>
            </a:r>
            <a:r>
              <a:rPr lang="en-GB" sz="2000" b="1" dirty="0" err="1">
                <a:solidFill>
                  <a:prstClr val="black"/>
                </a:solidFill>
              </a:rPr>
              <a:t>mabwiriza</a:t>
            </a:r>
            <a:r>
              <a:rPr lang="en-GB" sz="2000" b="1" dirty="0">
                <a:solidFill>
                  <a:prstClr val="black"/>
                </a:solidFill>
              </a:rPr>
              <a:t> </a:t>
            </a:r>
            <a:r>
              <a:rPr lang="en-GB" sz="2000" b="1" dirty="0" err="1">
                <a:solidFill>
                  <a:prstClr val="black"/>
                </a:solidFill>
              </a:rPr>
              <a:t>yo</a:t>
            </a:r>
            <a:r>
              <a:rPr lang="en-GB" sz="2000" b="1" dirty="0">
                <a:solidFill>
                  <a:prstClr val="black"/>
                </a:solidFill>
              </a:rPr>
              <a:t> </a:t>
            </a:r>
            <a:r>
              <a:rPr lang="en-GB" sz="2000" b="1" dirty="0" err="1">
                <a:solidFill>
                  <a:prstClr val="black"/>
                </a:solidFill>
              </a:rPr>
              <a:t>kubaka</a:t>
            </a:r>
            <a:r>
              <a:rPr lang="en-GB" sz="2000" b="1" dirty="0">
                <a:solidFill>
                  <a:prstClr val="black"/>
                </a:solidFill>
              </a:rPr>
              <a:t> </a:t>
            </a:r>
            <a:r>
              <a:rPr lang="en-GB" sz="2000" b="1" dirty="0" err="1">
                <a:solidFill>
                  <a:prstClr val="black"/>
                </a:solidFill>
              </a:rPr>
              <a:t>ubuturo</a:t>
            </a:r>
            <a:r>
              <a:rPr lang="en-GB" sz="2000" b="1" dirty="0">
                <a:solidFill>
                  <a:prstClr val="black"/>
                </a:solidFill>
              </a:rPr>
              <a:t> </a:t>
            </a:r>
            <a:r>
              <a:rPr lang="en-GB" sz="2000" b="1" dirty="0" err="1">
                <a:solidFill>
                  <a:prstClr val="black"/>
                </a:solidFill>
              </a:rPr>
              <a:t>bwera</a:t>
            </a:r>
            <a:r>
              <a:rPr lang="en-GB" sz="2000" b="1" dirty="0">
                <a:solidFill>
                  <a:prstClr val="black"/>
                </a:solidFill>
              </a:rPr>
              <a:t>, </a:t>
            </a:r>
            <a:r>
              <a:rPr lang="en-GB" sz="2000" b="1" dirty="0" err="1">
                <a:solidFill>
                  <a:prstClr val="black"/>
                </a:solidFill>
              </a:rPr>
              <a:t>havugwa</a:t>
            </a:r>
            <a:r>
              <a:rPr lang="en-GB" sz="2000" b="1" dirty="0">
                <a:solidFill>
                  <a:prstClr val="black"/>
                </a:solidFill>
              </a:rPr>
              <a:t> </a:t>
            </a:r>
            <a:r>
              <a:rPr lang="en-GB" sz="2000" b="1" dirty="0" err="1">
                <a:solidFill>
                  <a:prstClr val="black"/>
                </a:solidFill>
              </a:rPr>
              <a:t>Isabato</a:t>
            </a:r>
            <a:r>
              <a:rPr lang="en-GB" sz="2000" b="1" dirty="0">
                <a:solidFill>
                  <a:prstClr val="black"/>
                </a:solidFill>
              </a:rPr>
              <a:t> mu </a:t>
            </a:r>
            <a:r>
              <a:rPr lang="en-GB" sz="2000" b="1" dirty="0" err="1">
                <a:solidFill>
                  <a:prstClr val="black"/>
                </a:solidFill>
              </a:rPr>
              <a:t>buryo</a:t>
            </a:r>
            <a:r>
              <a:rPr lang="en-GB" sz="2000" b="1" dirty="0">
                <a:solidFill>
                  <a:prstClr val="black"/>
                </a:solidFill>
              </a:rPr>
              <a:t> </a:t>
            </a:r>
            <a:r>
              <a:rPr lang="en-GB" sz="2000" b="1" dirty="0" err="1">
                <a:solidFill>
                  <a:prstClr val="black"/>
                </a:solidFill>
              </a:rPr>
              <a:t>bidasanzwe</a:t>
            </a:r>
            <a:r>
              <a:rPr lang="en-GB" sz="2000" b="1" dirty="0">
                <a:solidFill>
                  <a:prstClr val="black"/>
                </a:solidFill>
              </a:rPr>
              <a:t> (Kuva 31:12–17). </a:t>
            </a:r>
            <a:r>
              <a:rPr lang="en-GB" sz="2000" b="1" dirty="0" err="1">
                <a:solidFill>
                  <a:prstClr val="black"/>
                </a:solidFill>
              </a:rPr>
              <a:t>Isabato</a:t>
            </a:r>
            <a:r>
              <a:rPr lang="en-GB" sz="2000" b="1" dirty="0">
                <a:solidFill>
                  <a:prstClr val="black"/>
                </a:solidFill>
              </a:rPr>
              <a:t> </a:t>
            </a:r>
            <a:r>
              <a:rPr lang="en-GB" sz="2000" b="1" dirty="0" err="1">
                <a:solidFill>
                  <a:prstClr val="black"/>
                </a:solidFill>
              </a:rPr>
              <a:t>ihuriye</a:t>
            </a:r>
            <a:r>
              <a:rPr lang="en-GB" sz="2000" b="1" dirty="0">
                <a:solidFill>
                  <a:prstClr val="black"/>
                </a:solidFill>
              </a:rPr>
              <a:t> he </a:t>
            </a:r>
            <a:r>
              <a:rPr lang="en-GB" sz="2000" b="1" dirty="0" err="1">
                <a:solidFill>
                  <a:prstClr val="black"/>
                </a:solidFill>
              </a:rPr>
              <a:t>n’ibi</a:t>
            </a:r>
            <a:r>
              <a:rPr lang="en-GB" sz="2000" b="1" dirty="0">
                <a:solidFill>
                  <a:prstClr val="black"/>
                </a:solidFill>
              </a:rPr>
              <a:t> </a:t>
            </a:r>
            <a:r>
              <a:rPr lang="en-GB" sz="2000" b="1" dirty="0" err="1">
                <a:solidFill>
                  <a:prstClr val="black"/>
                </a:solidFill>
              </a:rPr>
              <a:t>byose</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pic>
        <p:nvPicPr>
          <p:cNvPr id="4" name="Imagen 3" descr="Imagen que contiene viejo, mujer, hombre, edificio&#10;&#10;El contenido generado por IA puede ser incorrecto.">
            <a:extLst>
              <a:ext uri="{FF2B5EF4-FFF2-40B4-BE49-F238E27FC236}">
                <a16:creationId xmlns:a16="http://schemas.microsoft.com/office/drawing/2014/main" id="{4B751FA8-B83A-79A0-B5E7-5A1857554B1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9299" y="1290095"/>
            <a:ext cx="2294710"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n 9" descr="Imagen que contiene persona, tabla, hecho de madera, hombre&#10;&#10;El contenido generado por IA puede ser incorrecto.">
            <a:extLst>
              <a:ext uri="{FF2B5EF4-FFF2-40B4-BE49-F238E27FC236}">
                <a16:creationId xmlns:a16="http://schemas.microsoft.com/office/drawing/2014/main" id="{5C4065DC-A760-1132-3A72-1122A319523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753827" y="1290095"/>
            <a:ext cx="2298874"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Imagen 11" descr="Dibujo de una persona&#10;&#10;El contenido generado por IA puede ser incorrecto.">
            <a:extLst>
              <a:ext uri="{FF2B5EF4-FFF2-40B4-BE49-F238E27FC236}">
                <a16:creationId xmlns:a16="http://schemas.microsoft.com/office/drawing/2014/main" id="{FF0E58F8-5EEE-8EB4-A932-303470BA047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348758" y="1290095"/>
            <a:ext cx="2294409"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3" descr="Imagen que contiene tabla, persona, interior, hombre&#10;&#10;El contenido generado por IA puede ser incorrecto.">
            <a:extLst>
              <a:ext uri="{FF2B5EF4-FFF2-40B4-BE49-F238E27FC236}">
                <a16:creationId xmlns:a16="http://schemas.microsoft.com/office/drawing/2014/main" id="{B6BABA63-94D6-C41C-A57C-C31AC6028E9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949740" y="1290095"/>
            <a:ext cx="2288357" cy="15454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Imagen 15" descr="Imagen que contiene tabla, mujer, viejo, silla&#10;&#10;El contenido generado por IA puede ser incorrecto.">
            <a:extLst>
              <a:ext uri="{FF2B5EF4-FFF2-40B4-BE49-F238E27FC236}">
                <a16:creationId xmlns:a16="http://schemas.microsoft.com/office/drawing/2014/main" id="{CED48037-2F9B-25AB-C7EF-F2E08FCAA5C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544670" y="1290095"/>
            <a:ext cx="2294409"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Imagen 17" descr="Un grupo de personas de pie sobre pasto&#10;&#10;El contenido generado por IA puede ser incorrecto.">
            <a:extLst>
              <a:ext uri="{FF2B5EF4-FFF2-40B4-BE49-F238E27FC236}">
                <a16:creationId xmlns:a16="http://schemas.microsoft.com/office/drawing/2014/main" id="{F61E1F17-AA17-1371-6D56-F22F1161D55B}"/>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9079017" y="3999674"/>
            <a:ext cx="3112982" cy="2915886"/>
          </a:xfrm>
          <a:prstGeom prst="ellipse">
            <a:avLst/>
          </a:prstGeom>
          <a:ln>
            <a:noFill/>
          </a:ln>
          <a:effectLst>
            <a:softEdge rad="112500"/>
          </a:effectLst>
        </p:spPr>
      </p:pic>
      <p:sp>
        <p:nvSpPr>
          <p:cNvPr id="7" name="CuadroTexto 6">
            <a:extLst>
              <a:ext uri="{FF2B5EF4-FFF2-40B4-BE49-F238E27FC236}">
                <a16:creationId xmlns:a16="http://schemas.microsoft.com/office/drawing/2014/main" id="{477FA3A4-7F45-DEB0-A71B-D0AACF32B63B}"/>
              </a:ext>
            </a:extLst>
          </p:cNvPr>
          <p:cNvSpPr txBox="1"/>
          <p:nvPr/>
        </p:nvSpPr>
        <p:spPr>
          <a:xfrm>
            <a:off x="139296" y="3892800"/>
            <a:ext cx="12052700" cy="400110"/>
          </a:xfrm>
          <a:prstGeom prst="rect">
            <a:avLst/>
          </a:prstGeom>
          <a:noFill/>
        </p:spPr>
        <p:txBody>
          <a:bodyPr wrap="square">
            <a:spAutoFit/>
          </a:bodyPr>
          <a:lstStyle/>
          <a:p>
            <a:pPr lvl="0">
              <a:spcBef>
                <a:spcPts val="600"/>
              </a:spcBef>
              <a:defRPr/>
            </a:pPr>
            <a:r>
              <a:rPr lang="en-GB" sz="2000" b="1" dirty="0">
                <a:solidFill>
                  <a:prstClr val="black"/>
                </a:solidFill>
              </a:rPr>
              <a:t>Ku </a:t>
            </a:r>
            <a:r>
              <a:rPr lang="en-GB" sz="2000" b="1" dirty="0" err="1">
                <a:solidFill>
                  <a:prstClr val="black"/>
                </a:solidFill>
              </a:rPr>
              <a:t>bijyanye</a:t>
            </a:r>
            <a:r>
              <a:rPr lang="en-GB" sz="2000" b="1" dirty="0">
                <a:solidFill>
                  <a:prstClr val="black"/>
                </a:solidFill>
              </a:rPr>
              <a:t> </a:t>
            </a:r>
            <a:r>
              <a:rPr lang="en-GB" sz="2000" b="1" dirty="0" err="1">
                <a:solidFill>
                  <a:prstClr val="black"/>
                </a:solidFill>
              </a:rPr>
              <a:t>n’aka</a:t>
            </a:r>
            <a:r>
              <a:rPr lang="en-GB" sz="2000" b="1" dirty="0">
                <a:solidFill>
                  <a:prstClr val="black"/>
                </a:solidFill>
              </a:rPr>
              <a:t> </a:t>
            </a:r>
            <a:r>
              <a:rPr lang="en-GB" sz="2000" b="1" dirty="0" err="1">
                <a:solidFill>
                  <a:prstClr val="black"/>
                </a:solidFill>
              </a:rPr>
              <a:t>na</a:t>
            </a:r>
            <a:r>
              <a:rPr lang="en-GB" sz="2000" b="1" dirty="0">
                <a:solidFill>
                  <a:prstClr val="black"/>
                </a:solidFill>
              </a:rPr>
              <a:t> </a:t>
            </a:r>
            <a:r>
              <a:rPr lang="en-GB" sz="2000" b="1" dirty="0" err="1">
                <a:solidFill>
                  <a:prstClr val="black"/>
                </a:solidFill>
              </a:rPr>
              <a:t>kariya</a:t>
            </a:r>
            <a:r>
              <a:rPr lang="en-GB" sz="2000" b="1" dirty="0">
                <a:solidFill>
                  <a:prstClr val="black"/>
                </a:solidFill>
              </a:rPr>
              <a:t>, </a:t>
            </a:r>
            <a:r>
              <a:rPr lang="en-GB" sz="2000" b="1" dirty="0" err="1">
                <a:solidFill>
                  <a:prstClr val="black"/>
                </a:solidFill>
              </a:rPr>
              <a:t>Umwuka</a:t>
            </a:r>
            <a:r>
              <a:rPr lang="en-GB" sz="2000" b="1" dirty="0">
                <a:solidFill>
                  <a:prstClr val="black"/>
                </a:solidFill>
              </a:rPr>
              <a:t> Wera </a:t>
            </a:r>
            <a:r>
              <a:rPr lang="en-GB" sz="2000" b="1" dirty="0" err="1">
                <a:solidFill>
                  <a:prstClr val="black"/>
                </a:solidFill>
              </a:rPr>
              <a:t>yahaye</a:t>
            </a:r>
            <a:r>
              <a:rPr lang="en-GB" sz="2000" b="1" dirty="0">
                <a:solidFill>
                  <a:prstClr val="black"/>
                </a:solidFill>
              </a:rPr>
              <a:t> </a:t>
            </a:r>
            <a:r>
              <a:rPr lang="en-GB" sz="2000" b="1" dirty="0" err="1">
                <a:solidFill>
                  <a:prstClr val="black"/>
                </a:solidFill>
              </a:rPr>
              <a:t>impano</a:t>
            </a:r>
            <a:r>
              <a:rPr lang="en-GB" sz="2000" b="1" dirty="0">
                <a:solidFill>
                  <a:prstClr val="black"/>
                </a:solidFill>
              </a:rPr>
              <a:t> </a:t>
            </a:r>
            <a:r>
              <a:rPr lang="en-GB" sz="2000" b="1" dirty="0" err="1">
                <a:solidFill>
                  <a:prstClr val="black"/>
                </a:solidFill>
              </a:rPr>
              <a:t>zidasanzwe</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1" name="CuadroTexto 10">
            <a:extLst>
              <a:ext uri="{FF2B5EF4-FFF2-40B4-BE49-F238E27FC236}">
                <a16:creationId xmlns:a16="http://schemas.microsoft.com/office/drawing/2014/main" id="{5699DB4C-72F9-5A45-C9ED-FFCF207484E4}"/>
              </a:ext>
            </a:extLst>
          </p:cNvPr>
          <p:cNvSpPr txBox="1"/>
          <p:nvPr/>
        </p:nvSpPr>
        <p:spPr>
          <a:xfrm>
            <a:off x="139296" y="6120647"/>
            <a:ext cx="9042804" cy="707886"/>
          </a:xfrm>
          <a:prstGeom prst="rect">
            <a:avLst/>
          </a:prstGeom>
          <a:noFill/>
        </p:spPr>
        <p:txBody>
          <a:bodyPr wrap="square">
            <a:spAutoFit/>
          </a:bodyPr>
          <a:lstStyle/>
          <a:p>
            <a:pPr lvl="0">
              <a:spcBef>
                <a:spcPts val="600"/>
              </a:spcBef>
              <a:defRPr/>
            </a:pPr>
            <a:r>
              <a:rPr lang="en-GB" sz="2000" b="1" dirty="0" err="1">
                <a:solidFill>
                  <a:prstClr val="black"/>
                </a:solidFill>
              </a:rPr>
              <a:t>Kwera</a:t>
            </a:r>
            <a:r>
              <a:rPr lang="en-GB" sz="2000" b="1" dirty="0">
                <a:solidFill>
                  <a:prstClr val="black"/>
                </a:solidFill>
              </a:rPr>
              <a:t> </a:t>
            </a:r>
            <a:r>
              <a:rPr lang="en-GB" sz="2000" b="1" dirty="0" err="1">
                <a:solidFill>
                  <a:prstClr val="black"/>
                </a:solidFill>
              </a:rPr>
              <a:t>ni</a:t>
            </a:r>
            <a:r>
              <a:rPr lang="en-GB" sz="2000" b="1" dirty="0">
                <a:solidFill>
                  <a:prstClr val="black"/>
                </a:solidFill>
              </a:rPr>
              <a:t> </a:t>
            </a:r>
            <a:r>
              <a:rPr lang="en-GB" sz="2000" b="1" dirty="0" err="1">
                <a:solidFill>
                  <a:prstClr val="black"/>
                </a:solidFill>
              </a:rPr>
              <a:t>urufunguzo</a:t>
            </a:r>
            <a:r>
              <a:rPr lang="en-GB" sz="2000" b="1" dirty="0">
                <a:solidFill>
                  <a:prstClr val="black"/>
                </a:solidFill>
              </a:rPr>
              <a:t>. </a:t>
            </a:r>
            <a:r>
              <a:rPr lang="en-GB" sz="2000" b="1" dirty="0" err="1">
                <a:solidFill>
                  <a:prstClr val="black"/>
                </a:solidFill>
              </a:rPr>
              <a:t>Kwegera</a:t>
            </a:r>
            <a:r>
              <a:rPr lang="en-GB" sz="2000" b="1" dirty="0">
                <a:solidFill>
                  <a:prstClr val="black"/>
                </a:solidFill>
              </a:rPr>
              <a:t> Imana Yera, </a:t>
            </a:r>
            <a:r>
              <a:rPr lang="en-GB" sz="2000" b="1" dirty="0" err="1">
                <a:solidFill>
                  <a:prstClr val="black"/>
                </a:solidFill>
              </a:rPr>
              <a:t>bidusaba</a:t>
            </a:r>
            <a:r>
              <a:rPr lang="en-GB" sz="2000" b="1" dirty="0">
                <a:solidFill>
                  <a:prstClr val="black"/>
                </a:solidFill>
              </a:rPr>
              <a:t> </a:t>
            </a:r>
            <a:r>
              <a:rPr lang="en-GB" sz="2000" b="1" dirty="0" err="1">
                <a:solidFill>
                  <a:prstClr val="black"/>
                </a:solidFill>
              </a:rPr>
              <a:t>kuba</a:t>
            </a:r>
            <a:r>
              <a:rPr lang="en-GB" sz="2000" b="1" dirty="0">
                <a:solidFill>
                  <a:prstClr val="black"/>
                </a:solidFill>
              </a:rPr>
              <a:t> </a:t>
            </a:r>
            <a:r>
              <a:rPr lang="en-GB" sz="2000" b="1" dirty="0" err="1">
                <a:solidFill>
                  <a:prstClr val="black"/>
                </a:solidFill>
              </a:rPr>
              <a:t>abera</a:t>
            </a:r>
            <a:r>
              <a:rPr lang="en-GB" sz="2000" b="1" dirty="0">
                <a:solidFill>
                  <a:prstClr val="black"/>
                </a:solidFill>
              </a:rPr>
              <a:t> </a:t>
            </a:r>
            <a:r>
              <a:rPr lang="en-GB" sz="2000" b="1" dirty="0" err="1">
                <a:solidFill>
                  <a:prstClr val="black"/>
                </a:solidFill>
              </a:rPr>
              <a:t>nka</a:t>
            </a:r>
            <a:r>
              <a:rPr lang="en-GB" sz="2000" b="1" dirty="0">
                <a:solidFill>
                  <a:prstClr val="black"/>
                </a:solidFill>
              </a:rPr>
              <a:t> </a:t>
            </a:r>
            <a:r>
              <a:rPr lang="en-GB" sz="2000" b="1" dirty="0" err="1">
                <a:solidFill>
                  <a:prstClr val="black"/>
                </a:solidFill>
              </a:rPr>
              <a:t>Yo</a:t>
            </a:r>
            <a:r>
              <a:rPr lang="en-GB" sz="2000" b="1" dirty="0">
                <a:solidFill>
                  <a:prstClr val="black"/>
                </a:solidFill>
              </a:rPr>
              <a:t>. </a:t>
            </a:r>
            <a:r>
              <a:rPr lang="en-GB" sz="2000" b="1" dirty="0" err="1">
                <a:solidFill>
                  <a:prstClr val="black"/>
                </a:solidFill>
              </a:rPr>
              <a:t>Isabato</a:t>
            </a:r>
            <a:r>
              <a:rPr lang="en-GB" sz="2000" b="1" dirty="0">
                <a:solidFill>
                  <a:prstClr val="black"/>
                </a:solidFill>
              </a:rPr>
              <a:t> </a:t>
            </a:r>
            <a:r>
              <a:rPr lang="en-GB" sz="2000" b="1" dirty="0" err="1">
                <a:solidFill>
                  <a:prstClr val="black"/>
                </a:solidFill>
              </a:rPr>
              <a:t>ni</a:t>
            </a:r>
            <a:r>
              <a:rPr lang="en-GB" sz="2000" b="1" dirty="0">
                <a:solidFill>
                  <a:prstClr val="black"/>
                </a:solidFill>
              </a:rPr>
              <a:t> </a:t>
            </a:r>
            <a:r>
              <a:rPr lang="en-GB" sz="2000" b="1" dirty="0" err="1">
                <a:solidFill>
                  <a:prstClr val="black"/>
                </a:solidFill>
              </a:rPr>
              <a:t>cyo</a:t>
            </a:r>
            <a:r>
              <a:rPr lang="en-GB" sz="2000" b="1" dirty="0">
                <a:solidFill>
                  <a:prstClr val="black"/>
                </a:solidFill>
              </a:rPr>
              <a:t> </a:t>
            </a:r>
            <a:r>
              <a:rPr lang="en-GB" sz="2000" b="1" dirty="0" err="1">
                <a:solidFill>
                  <a:prstClr val="black"/>
                </a:solidFill>
              </a:rPr>
              <a:t>kimenyetso</a:t>
            </a:r>
            <a:r>
              <a:rPr lang="en-GB" sz="2000" b="1" dirty="0">
                <a:solidFill>
                  <a:prstClr val="black"/>
                </a:solidFill>
              </a:rPr>
              <a:t> </a:t>
            </a:r>
            <a:r>
              <a:rPr lang="en-GB" sz="2000" b="1" dirty="0" err="1">
                <a:solidFill>
                  <a:prstClr val="black"/>
                </a:solidFill>
              </a:rPr>
              <a:t>cy’uko</a:t>
            </a:r>
            <a:r>
              <a:rPr lang="en-GB" sz="2000" b="1" dirty="0">
                <a:solidFill>
                  <a:prstClr val="black"/>
                </a:solidFill>
              </a:rPr>
              <a:t> </a:t>
            </a:r>
            <a:r>
              <a:rPr lang="en-GB" sz="2000" b="1" dirty="0" err="1">
                <a:solidFill>
                  <a:prstClr val="black"/>
                </a:solidFill>
              </a:rPr>
              <a:t>kwera</a:t>
            </a:r>
            <a:r>
              <a:rPr lang="en-GB" sz="2000" b="1" dirty="0">
                <a:solidFill>
                  <a:prstClr val="black"/>
                </a:solidFill>
              </a:rPr>
              <a:t> (Kuva 31:13; </a:t>
            </a:r>
            <a:r>
              <a:rPr lang="en-GB" sz="2000" b="1" dirty="0" err="1">
                <a:solidFill>
                  <a:prstClr val="black"/>
                </a:solidFill>
              </a:rPr>
              <a:t>Ezekiyeli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20:12, 20).</a:t>
            </a:r>
          </a:p>
        </p:txBody>
      </p:sp>
    </p:spTree>
    <p:extLst>
      <p:ext uri="{BB962C8B-B14F-4D97-AF65-F5344CB8AC3E}">
        <p14:creationId xmlns:p14="http://schemas.microsoft.com/office/powerpoint/2010/main" val="424120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3"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
                                        <p:tgtEl>
                                          <p:spTgt spid="5"/>
                                        </p:tgtEl>
                                      </p:cBhvr>
                                    </p:animEffect>
                                    <p:anim calcmode="lin" valueType="num">
                                      <p:cBhvr>
                                        <p:cTn id="17" dur="400" fill="hold"/>
                                        <p:tgtEl>
                                          <p:spTgt spid="5"/>
                                        </p:tgtEl>
                                        <p:attrNameLst>
                                          <p:attrName>ppt_x</p:attrName>
                                        </p:attrNameLst>
                                      </p:cBhvr>
                                      <p:tavLst>
                                        <p:tav tm="0">
                                          <p:val>
                                            <p:strVal val="#ppt_x"/>
                                          </p:val>
                                        </p:tav>
                                        <p:tav tm="100000">
                                          <p:val>
                                            <p:strVal val="#ppt_x"/>
                                          </p:val>
                                        </p:tav>
                                      </p:tavLst>
                                    </p:anim>
                                    <p:anim calcmode="lin" valueType="num">
                                      <p:cBhvr>
                                        <p:cTn id="18" dur="400" fill="hold"/>
                                        <p:tgtEl>
                                          <p:spTgt spid="5"/>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1000"/>
                                        <p:tgtEl>
                                          <p:spTgt spid="4"/>
                                        </p:tgtEl>
                                      </p:cBhvr>
                                    </p:animEffect>
                                  </p:childTnLst>
                                </p:cTn>
                              </p:par>
                              <p:par>
                                <p:cTn id="26" presetID="14" presetClass="entr" presetSubtype="10" fill="hold" nodeType="withEffect">
                                  <p:stCondLst>
                                    <p:cond delay="200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1000"/>
                                        <p:tgtEl>
                                          <p:spTgt spid="10"/>
                                        </p:tgtEl>
                                      </p:cBhvr>
                                    </p:animEffect>
                                  </p:childTnLst>
                                </p:cTn>
                              </p:par>
                              <p:par>
                                <p:cTn id="29" presetID="14" presetClass="entr" presetSubtype="10" fill="hold" nodeType="withEffect">
                                  <p:stCondLst>
                                    <p:cond delay="150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1000"/>
                                        <p:tgtEl>
                                          <p:spTgt spid="12"/>
                                        </p:tgtEl>
                                      </p:cBhvr>
                                    </p:animEffect>
                                  </p:childTnLst>
                                </p:cTn>
                              </p:par>
                              <p:par>
                                <p:cTn id="32" presetID="14" presetClass="entr" presetSubtype="10" fill="hold" nodeType="withEffect">
                                  <p:stCondLst>
                                    <p:cond delay="100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1000"/>
                                        <p:tgtEl>
                                          <p:spTgt spid="14"/>
                                        </p:tgtEl>
                                      </p:cBhvr>
                                    </p:animEffect>
                                  </p:childTnLst>
                                </p:cTn>
                              </p:par>
                              <p:par>
                                <p:cTn id="35" presetID="14" presetClass="entr" presetSubtype="10" fill="hold" nodeType="withEffect">
                                  <p:stCondLst>
                                    <p:cond delay="50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1000"/>
                                        <p:tgtEl>
                                          <p:spTgt spid="16"/>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8" fill="hold" grpId="0" nodeType="clickEffect">
                                  <p:stCondLst>
                                    <p:cond delay="0"/>
                                  </p:stCondLst>
                                  <p:childTnLst>
                                    <p:set>
                                      <p:cBhvr>
                                        <p:cTn id="50" dur="1" fill="hold">
                                          <p:stCondLst>
                                            <p:cond delay="0"/>
                                          </p:stCondLst>
                                        </p:cTn>
                                        <p:tgtEl>
                                          <p:spTgt spid="21">
                                            <p:graphicEl>
                                              <a:dgm id="{EF3CCA59-81A0-4CFB-9BD7-693127657E33}"/>
                                            </p:graphicEl>
                                          </p:spTgt>
                                        </p:tgtEl>
                                        <p:attrNameLst>
                                          <p:attrName>style.visibility</p:attrName>
                                        </p:attrNameLst>
                                      </p:cBhvr>
                                      <p:to>
                                        <p:strVal val="visible"/>
                                      </p:to>
                                    </p:set>
                                    <p:anim calcmode="lin" valueType="num">
                                      <p:cBhvr>
                                        <p:cTn id="51" dur="500" fill="hold"/>
                                        <p:tgtEl>
                                          <p:spTgt spid="21">
                                            <p:graphicEl>
                                              <a:dgm id="{EF3CCA59-81A0-4CFB-9BD7-693127657E33}"/>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21">
                                            <p:graphicEl>
                                              <a:dgm id="{EF3CCA59-81A0-4CFB-9BD7-693127657E33}"/>
                                            </p:graphicEl>
                                          </p:spTgt>
                                        </p:tgtEl>
                                        <p:attrNameLst>
                                          <p:attrName>ppt_y</p:attrName>
                                        </p:attrNameLst>
                                      </p:cBhvr>
                                      <p:tavLst>
                                        <p:tav tm="0">
                                          <p:val>
                                            <p:strVal val="#ppt_y"/>
                                          </p:val>
                                        </p:tav>
                                        <p:tav tm="100000">
                                          <p:val>
                                            <p:strVal val="#ppt_y"/>
                                          </p:val>
                                        </p:tav>
                                      </p:tavLst>
                                    </p:anim>
                                    <p:anim calcmode="lin" valueType="num">
                                      <p:cBhvr>
                                        <p:cTn id="53" dur="500" fill="hold"/>
                                        <p:tgtEl>
                                          <p:spTgt spid="21">
                                            <p:graphicEl>
                                              <a:dgm id="{EF3CCA59-81A0-4CFB-9BD7-693127657E33}"/>
                                            </p:graphicEl>
                                          </p:spTgt>
                                        </p:tgtEl>
                                        <p:attrNameLst>
                                          <p:attrName>ppt_w</p:attrName>
                                        </p:attrNameLst>
                                      </p:cBhvr>
                                      <p:tavLst>
                                        <p:tav tm="0">
                                          <p:val>
                                            <p:fltVal val="0"/>
                                          </p:val>
                                        </p:tav>
                                        <p:tav tm="100000">
                                          <p:val>
                                            <p:strVal val="#ppt_w"/>
                                          </p:val>
                                        </p:tav>
                                      </p:tavLst>
                                    </p:anim>
                                    <p:anim calcmode="lin" valueType="num">
                                      <p:cBhvr>
                                        <p:cTn id="54" dur="500" fill="hold"/>
                                        <p:tgtEl>
                                          <p:spTgt spid="21">
                                            <p:graphicEl>
                                              <a:dgm id="{EF3CCA59-81A0-4CFB-9BD7-693127657E33}"/>
                                            </p:graphicEl>
                                          </p:spTgt>
                                        </p:tgtEl>
                                        <p:attrNameLst>
                                          <p:attrName>ppt_h</p:attrName>
                                        </p:attrNameLst>
                                      </p:cBhvr>
                                      <p:tavLst>
                                        <p:tav tm="0">
                                          <p:val>
                                            <p:strVal val="#ppt_h"/>
                                          </p:val>
                                        </p:tav>
                                        <p:tav tm="100000">
                                          <p:val>
                                            <p:strVal val="#ppt_h"/>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1">
                                            <p:graphicEl>
                                              <a:dgm id="{B86DC855-AC6E-41F5-85A1-2802CAC9C2B8}"/>
                                            </p:graphicEl>
                                          </p:spTgt>
                                        </p:tgtEl>
                                        <p:attrNameLst>
                                          <p:attrName>style.visibility</p:attrName>
                                        </p:attrNameLst>
                                      </p:cBhvr>
                                      <p:to>
                                        <p:strVal val="visible"/>
                                      </p:to>
                                    </p:set>
                                    <p:animEffect transition="in" filter="wipe(left)">
                                      <p:cBhvr>
                                        <p:cTn id="58" dur="500"/>
                                        <p:tgtEl>
                                          <p:spTgt spid="21">
                                            <p:graphicEl>
                                              <a:dgm id="{B86DC855-AC6E-41F5-85A1-2802CAC9C2B8}"/>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grpId="0" nodeType="clickEffect">
                                  <p:stCondLst>
                                    <p:cond delay="0"/>
                                  </p:stCondLst>
                                  <p:childTnLst>
                                    <p:set>
                                      <p:cBhvr>
                                        <p:cTn id="62" dur="1" fill="hold">
                                          <p:stCondLst>
                                            <p:cond delay="0"/>
                                          </p:stCondLst>
                                        </p:cTn>
                                        <p:tgtEl>
                                          <p:spTgt spid="21">
                                            <p:graphicEl>
                                              <a:dgm id="{95EC20E9-3580-42EE-8128-37BE0DCED7C8}"/>
                                            </p:graphicEl>
                                          </p:spTgt>
                                        </p:tgtEl>
                                        <p:attrNameLst>
                                          <p:attrName>style.visibility</p:attrName>
                                        </p:attrNameLst>
                                      </p:cBhvr>
                                      <p:to>
                                        <p:strVal val="visible"/>
                                      </p:to>
                                    </p:set>
                                    <p:anim calcmode="lin" valueType="num">
                                      <p:cBhvr>
                                        <p:cTn id="63" dur="500" fill="hold"/>
                                        <p:tgtEl>
                                          <p:spTgt spid="21">
                                            <p:graphicEl>
                                              <a:dgm id="{95EC20E9-3580-42EE-8128-37BE0DCED7C8}"/>
                                            </p:graphicEl>
                                          </p:spTgt>
                                        </p:tgtEl>
                                        <p:attrNameLst>
                                          <p:attrName>ppt_x</p:attrName>
                                        </p:attrNameLst>
                                      </p:cBhvr>
                                      <p:tavLst>
                                        <p:tav tm="0">
                                          <p:val>
                                            <p:strVal val="#ppt_x-#ppt_w/2"/>
                                          </p:val>
                                        </p:tav>
                                        <p:tav tm="100000">
                                          <p:val>
                                            <p:strVal val="#ppt_x"/>
                                          </p:val>
                                        </p:tav>
                                      </p:tavLst>
                                    </p:anim>
                                    <p:anim calcmode="lin" valueType="num">
                                      <p:cBhvr>
                                        <p:cTn id="64" dur="500" fill="hold"/>
                                        <p:tgtEl>
                                          <p:spTgt spid="21">
                                            <p:graphicEl>
                                              <a:dgm id="{95EC20E9-3580-42EE-8128-37BE0DCED7C8}"/>
                                            </p:graphicEl>
                                          </p:spTgt>
                                        </p:tgtEl>
                                        <p:attrNameLst>
                                          <p:attrName>ppt_y</p:attrName>
                                        </p:attrNameLst>
                                      </p:cBhvr>
                                      <p:tavLst>
                                        <p:tav tm="0">
                                          <p:val>
                                            <p:strVal val="#ppt_y"/>
                                          </p:val>
                                        </p:tav>
                                        <p:tav tm="100000">
                                          <p:val>
                                            <p:strVal val="#ppt_y"/>
                                          </p:val>
                                        </p:tav>
                                      </p:tavLst>
                                    </p:anim>
                                    <p:anim calcmode="lin" valueType="num">
                                      <p:cBhvr>
                                        <p:cTn id="65" dur="500" fill="hold"/>
                                        <p:tgtEl>
                                          <p:spTgt spid="21">
                                            <p:graphicEl>
                                              <a:dgm id="{95EC20E9-3580-42EE-8128-37BE0DCED7C8}"/>
                                            </p:graphicEl>
                                          </p:spTgt>
                                        </p:tgtEl>
                                        <p:attrNameLst>
                                          <p:attrName>ppt_w</p:attrName>
                                        </p:attrNameLst>
                                      </p:cBhvr>
                                      <p:tavLst>
                                        <p:tav tm="0">
                                          <p:val>
                                            <p:fltVal val="0"/>
                                          </p:val>
                                        </p:tav>
                                        <p:tav tm="100000">
                                          <p:val>
                                            <p:strVal val="#ppt_w"/>
                                          </p:val>
                                        </p:tav>
                                      </p:tavLst>
                                    </p:anim>
                                    <p:anim calcmode="lin" valueType="num">
                                      <p:cBhvr>
                                        <p:cTn id="66" dur="500" fill="hold"/>
                                        <p:tgtEl>
                                          <p:spTgt spid="21">
                                            <p:graphicEl>
                                              <a:dgm id="{95EC20E9-3580-42EE-8128-37BE0DCED7C8}"/>
                                            </p:graphicEl>
                                          </p:spTgt>
                                        </p:tgtEl>
                                        <p:attrNameLst>
                                          <p:attrName>ppt_h</p:attrName>
                                        </p:attrNameLst>
                                      </p:cBhvr>
                                      <p:tavLst>
                                        <p:tav tm="0">
                                          <p:val>
                                            <p:strVal val="#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graphicEl>
                                              <a:dgm id="{B4916A51-CBAE-40C0-8E7D-0AD618C29DEF}"/>
                                            </p:graphicEl>
                                          </p:spTgt>
                                        </p:tgtEl>
                                        <p:attrNameLst>
                                          <p:attrName>style.visibility</p:attrName>
                                        </p:attrNameLst>
                                      </p:cBhvr>
                                      <p:to>
                                        <p:strVal val="visible"/>
                                      </p:to>
                                    </p:set>
                                    <p:animEffect transition="in" filter="wipe(left)">
                                      <p:cBhvr>
                                        <p:cTn id="70" dur="500"/>
                                        <p:tgtEl>
                                          <p:spTgt spid="21">
                                            <p:graphicEl>
                                              <a:dgm id="{B4916A51-CBAE-40C0-8E7D-0AD618C29DEF}"/>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8" fill="hold" grpId="0" nodeType="clickEffect">
                                  <p:stCondLst>
                                    <p:cond delay="0"/>
                                  </p:stCondLst>
                                  <p:childTnLst>
                                    <p:set>
                                      <p:cBhvr>
                                        <p:cTn id="74" dur="1" fill="hold">
                                          <p:stCondLst>
                                            <p:cond delay="0"/>
                                          </p:stCondLst>
                                        </p:cTn>
                                        <p:tgtEl>
                                          <p:spTgt spid="21">
                                            <p:graphicEl>
                                              <a:dgm id="{AD88A7F4-3CC8-4AD8-9946-F05F96607909}"/>
                                            </p:graphicEl>
                                          </p:spTgt>
                                        </p:tgtEl>
                                        <p:attrNameLst>
                                          <p:attrName>style.visibility</p:attrName>
                                        </p:attrNameLst>
                                      </p:cBhvr>
                                      <p:to>
                                        <p:strVal val="visible"/>
                                      </p:to>
                                    </p:set>
                                    <p:anim calcmode="lin" valueType="num">
                                      <p:cBhvr>
                                        <p:cTn id="75" dur="500" fill="hold"/>
                                        <p:tgtEl>
                                          <p:spTgt spid="21">
                                            <p:graphicEl>
                                              <a:dgm id="{AD88A7F4-3CC8-4AD8-9946-F05F96607909}"/>
                                            </p:graphicEl>
                                          </p:spTgt>
                                        </p:tgtEl>
                                        <p:attrNameLst>
                                          <p:attrName>ppt_x</p:attrName>
                                        </p:attrNameLst>
                                      </p:cBhvr>
                                      <p:tavLst>
                                        <p:tav tm="0">
                                          <p:val>
                                            <p:strVal val="#ppt_x-#ppt_w/2"/>
                                          </p:val>
                                        </p:tav>
                                        <p:tav tm="100000">
                                          <p:val>
                                            <p:strVal val="#ppt_x"/>
                                          </p:val>
                                        </p:tav>
                                      </p:tavLst>
                                    </p:anim>
                                    <p:anim calcmode="lin" valueType="num">
                                      <p:cBhvr>
                                        <p:cTn id="76" dur="500" fill="hold"/>
                                        <p:tgtEl>
                                          <p:spTgt spid="21">
                                            <p:graphicEl>
                                              <a:dgm id="{AD88A7F4-3CC8-4AD8-9946-F05F96607909}"/>
                                            </p:graphicEl>
                                          </p:spTgt>
                                        </p:tgtEl>
                                        <p:attrNameLst>
                                          <p:attrName>ppt_y</p:attrName>
                                        </p:attrNameLst>
                                      </p:cBhvr>
                                      <p:tavLst>
                                        <p:tav tm="0">
                                          <p:val>
                                            <p:strVal val="#ppt_y"/>
                                          </p:val>
                                        </p:tav>
                                        <p:tav tm="100000">
                                          <p:val>
                                            <p:strVal val="#ppt_y"/>
                                          </p:val>
                                        </p:tav>
                                      </p:tavLst>
                                    </p:anim>
                                    <p:anim calcmode="lin" valueType="num">
                                      <p:cBhvr>
                                        <p:cTn id="77" dur="500" fill="hold"/>
                                        <p:tgtEl>
                                          <p:spTgt spid="21">
                                            <p:graphicEl>
                                              <a:dgm id="{AD88A7F4-3CC8-4AD8-9946-F05F96607909}"/>
                                            </p:graphicEl>
                                          </p:spTgt>
                                        </p:tgtEl>
                                        <p:attrNameLst>
                                          <p:attrName>ppt_w</p:attrName>
                                        </p:attrNameLst>
                                      </p:cBhvr>
                                      <p:tavLst>
                                        <p:tav tm="0">
                                          <p:val>
                                            <p:fltVal val="0"/>
                                          </p:val>
                                        </p:tav>
                                        <p:tav tm="100000">
                                          <p:val>
                                            <p:strVal val="#ppt_w"/>
                                          </p:val>
                                        </p:tav>
                                      </p:tavLst>
                                    </p:anim>
                                    <p:anim calcmode="lin" valueType="num">
                                      <p:cBhvr>
                                        <p:cTn id="78" dur="500" fill="hold"/>
                                        <p:tgtEl>
                                          <p:spTgt spid="21">
                                            <p:graphicEl>
                                              <a:dgm id="{AD88A7F4-3CC8-4AD8-9946-F05F96607909}"/>
                                            </p:graphicEl>
                                          </p:spTgt>
                                        </p:tgtEl>
                                        <p:attrNameLst>
                                          <p:attrName>ppt_h</p:attrName>
                                        </p:attrNameLst>
                                      </p:cBhvr>
                                      <p:tavLst>
                                        <p:tav tm="0">
                                          <p:val>
                                            <p:strVal val="#ppt_h"/>
                                          </p:val>
                                        </p:tav>
                                        <p:tav tm="100000">
                                          <p:val>
                                            <p:strVal val="#ppt_h"/>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1">
                                            <p:graphicEl>
                                              <a:dgm id="{0BDC1970-CBA1-4720-A341-1B8D5022877C}"/>
                                            </p:graphicEl>
                                          </p:spTgt>
                                        </p:tgtEl>
                                        <p:attrNameLst>
                                          <p:attrName>style.visibility</p:attrName>
                                        </p:attrNameLst>
                                      </p:cBhvr>
                                      <p:to>
                                        <p:strVal val="visible"/>
                                      </p:to>
                                    </p:set>
                                    <p:animEffect transition="in" filter="wipe(left)">
                                      <p:cBhvr>
                                        <p:cTn id="82" dur="500"/>
                                        <p:tgtEl>
                                          <p:spTgt spid="21">
                                            <p:graphicEl>
                                              <a:dgm id="{0BDC1970-CBA1-4720-A341-1B8D5022877C}"/>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3" presetClass="entr" presetSubtype="288" fill="hold" nodeType="click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500" fill="hold"/>
                                        <p:tgtEl>
                                          <p:spTgt spid="18"/>
                                        </p:tgtEl>
                                        <p:attrNameLst>
                                          <p:attrName>ppt_w</p:attrName>
                                        </p:attrNameLst>
                                      </p:cBhvr>
                                      <p:tavLst>
                                        <p:tav tm="0">
                                          <p:val>
                                            <p:strVal val="4/3*#ppt_w"/>
                                          </p:val>
                                        </p:tav>
                                        <p:tav tm="100000">
                                          <p:val>
                                            <p:strVal val="#ppt_w"/>
                                          </p:val>
                                        </p:tav>
                                      </p:tavLst>
                                    </p:anim>
                                    <p:anim calcmode="lin" valueType="num">
                                      <p:cBhvr>
                                        <p:cTn id="88" dur="500" fill="hold"/>
                                        <p:tgtEl>
                                          <p:spTgt spid="18"/>
                                        </p:tgtEl>
                                        <p:attrNameLst>
                                          <p:attrName>ppt_h</p:attrName>
                                        </p:attrNameLst>
                                      </p:cBhvr>
                                      <p:tavLst>
                                        <p:tav tm="0">
                                          <p:val>
                                            <p:strVal val="4/3*#ppt_h"/>
                                          </p:val>
                                        </p:tav>
                                        <p:tav tm="100000">
                                          <p:val>
                                            <p:strVal val="#ppt_h"/>
                                          </p:val>
                                        </p:tav>
                                      </p:tavLst>
                                    </p:anim>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wipe(left)">
                                      <p:cBhvr>
                                        <p:cTn id="92" dur="500"/>
                                        <p:tgtEl>
                                          <p:spTgt spid="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wipe(left)">
                                      <p:cBhvr>
                                        <p:cTn id="9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1" grpId="0" uiExpand="1">
        <p:bldSub>
          <a:bldDgm bld="one"/>
        </p:bldSub>
      </p:bldGraphic>
      <p:bldP spid="8"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6">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D283523-96DA-495B-C380-0C763AE606F0}"/>
              </a:ext>
            </a:extLst>
          </p:cNvPr>
          <p:cNvSpPr txBox="1"/>
          <p:nvPr/>
        </p:nvSpPr>
        <p:spPr>
          <a:xfrm>
            <a:off x="2133600" y="259249"/>
            <a:ext cx="8058149" cy="6632585"/>
          </a:xfrm>
          <a:prstGeom prst="rect">
            <a:avLst/>
          </a:prstGeom>
          <a:noFill/>
        </p:spPr>
        <p:txBody>
          <a:bodyPr wrap="square">
            <a:spAutoFit/>
          </a:bodyPr>
          <a:lstStyle/>
          <a:p>
            <a:pPr>
              <a:spcBef>
                <a:spcPts val="600"/>
              </a:spcBef>
              <a:defRPr/>
            </a:pPr>
            <a:r>
              <a:rPr kumimoji="0" lang="en" sz="2700" b="1" i="0" u="none" strike="noStrike" kern="1200" cap="none" spc="-150" normalizeH="0" baseline="0" noProof="0" dirty="0">
                <a:ln>
                  <a:noFill/>
                </a:ln>
                <a:solidFill>
                  <a:prstClr val="black"/>
                </a:solidFill>
                <a:effectLst/>
                <a:uLnTx/>
                <a:uFillTx/>
                <a:latin typeface="Constantia" panose="02030602050306030303" pitchFamily="18" charset="0"/>
              </a:rPr>
              <a:t>“</a:t>
            </a:r>
            <a:r>
              <a:rPr lang="en-US" sz="2700" b="1" spc="-150" dirty="0">
                <a:solidFill>
                  <a:prstClr val="black"/>
                </a:solidFill>
                <a:latin typeface="Constantia" panose="02030602050306030303" pitchFamily="18" charset="0"/>
              </a:rPr>
              <a:t>Mu </a:t>
            </a:r>
            <a:r>
              <a:rPr lang="en-US" sz="2700" b="1" spc="-150" dirty="0" err="1">
                <a:solidFill>
                  <a:prstClr val="black"/>
                </a:solidFill>
                <a:latin typeface="Constantia" panose="02030602050306030303" pitchFamily="18" charset="0"/>
              </a:rPr>
              <a:t>kubaka</a:t>
            </a:r>
            <a:r>
              <a:rPr lang="en-US" sz="2700" b="1" spc="-150" dirty="0">
                <a:solidFill>
                  <a:prstClr val="black"/>
                </a:solidFill>
                <a:latin typeface="Constantia" panose="02030602050306030303" pitchFamily="18" charset="0"/>
              </a:rPr>
              <a:t> </a:t>
            </a:r>
            <a:r>
              <a:rPr lang="en-US" sz="2700" b="1" spc="-150" dirty="0" err="1">
                <a:solidFill>
                  <a:prstClr val="black"/>
                </a:solidFill>
                <a:latin typeface="Constantia" panose="02030602050306030303" pitchFamily="18" charset="0"/>
              </a:rPr>
              <a:t>ubwo</a:t>
            </a:r>
            <a:r>
              <a:rPr lang="en-US" sz="2700" b="1" spc="-150" dirty="0">
                <a:solidFill>
                  <a:prstClr val="black"/>
                </a:solidFill>
                <a:latin typeface="Constantia" panose="02030602050306030303" pitchFamily="18" charset="0"/>
              </a:rPr>
              <a:t> </a:t>
            </a:r>
            <a:r>
              <a:rPr lang="en-US" sz="2700" b="1" spc="-150" dirty="0" err="1">
                <a:solidFill>
                  <a:prstClr val="black"/>
                </a:solidFill>
                <a:latin typeface="Constantia" panose="02030602050306030303" pitchFamily="18" charset="0"/>
              </a:rPr>
              <a:t>buturo</a:t>
            </a:r>
            <a:r>
              <a:rPr lang="en-US" sz="2700" b="1" spc="-150" dirty="0">
                <a:solidFill>
                  <a:prstClr val="black"/>
                </a:solidFill>
                <a:latin typeface="Constantia" panose="02030602050306030303" pitchFamily="18" charset="0"/>
              </a:rPr>
              <a:t> </a:t>
            </a:r>
            <a:r>
              <a:rPr lang="en-US" sz="2700" b="1" spc="-150" dirty="0" err="1">
                <a:solidFill>
                  <a:prstClr val="black"/>
                </a:solidFill>
                <a:latin typeface="Constantia" panose="02030602050306030303" pitchFamily="18" charset="0"/>
              </a:rPr>
              <a:t>bwera</a:t>
            </a:r>
            <a:r>
              <a:rPr lang="en-US" sz="2700" b="1" spc="-150" dirty="0">
                <a:solidFill>
                  <a:prstClr val="black"/>
                </a:solidFill>
                <a:latin typeface="Constantia" panose="02030602050306030303" pitchFamily="18" charset="0"/>
              </a:rPr>
              <a:t> </a:t>
            </a:r>
            <a:r>
              <a:rPr lang="en-US" sz="2700" b="1" spc="-150" dirty="0" err="1">
                <a:solidFill>
                  <a:prstClr val="black"/>
                </a:solidFill>
                <a:latin typeface="Constantia" panose="02030602050306030303" pitchFamily="18" charset="0"/>
              </a:rPr>
              <a:t>ari</a:t>
            </a:r>
            <a:r>
              <a:rPr lang="en-US" sz="2700" b="1" spc="-150" dirty="0">
                <a:solidFill>
                  <a:prstClr val="black"/>
                </a:solidFill>
                <a:latin typeface="Constantia" panose="02030602050306030303" pitchFamily="18" charset="0"/>
              </a:rPr>
              <a:t> </a:t>
            </a:r>
            <a:r>
              <a:rPr lang="en-US" sz="2700" b="1" spc="-150" dirty="0" err="1">
                <a:solidFill>
                  <a:prstClr val="black"/>
                </a:solidFill>
                <a:latin typeface="Constantia" panose="02030602050306030303" pitchFamily="18" charset="0"/>
              </a:rPr>
              <a:t>bwo</a:t>
            </a:r>
            <a:r>
              <a:rPr lang="en-US" sz="2700" b="1" spc="-150" dirty="0">
                <a:solidFill>
                  <a:prstClr val="black"/>
                </a:solidFill>
                <a:latin typeface="Constantia" panose="02030602050306030303" pitchFamily="18" charset="0"/>
              </a:rPr>
              <a:t> Imana </a:t>
            </a:r>
            <a:r>
              <a:rPr lang="en-US" sz="2700" b="1" spc="-150" dirty="0" err="1">
                <a:solidFill>
                  <a:prstClr val="black"/>
                </a:solidFill>
                <a:latin typeface="Constantia" panose="02030602050306030303" pitchFamily="18" charset="0"/>
              </a:rPr>
              <a:t>yagombaga</a:t>
            </a:r>
            <a:r>
              <a:rPr lang="en-US" sz="2700" b="1" spc="-150" dirty="0">
                <a:solidFill>
                  <a:prstClr val="black"/>
                </a:solidFill>
                <a:latin typeface="Constantia" panose="02030602050306030303" pitchFamily="18" charset="0"/>
              </a:rPr>
              <a:t> </a:t>
            </a:r>
            <a:r>
              <a:rPr lang="en-US" sz="2700" b="1" spc="-150" dirty="0" err="1">
                <a:solidFill>
                  <a:prstClr val="black"/>
                </a:solidFill>
                <a:latin typeface="Constantia" panose="02030602050306030303" pitchFamily="18" charset="0"/>
              </a:rPr>
              <a:t>guturamo</a:t>
            </a:r>
            <a:r>
              <a:rPr lang="en-US" sz="2700" b="1" spc="-150" dirty="0">
                <a:solidFill>
                  <a:prstClr val="black"/>
                </a:solidFill>
                <a:latin typeface="Constantia" panose="02030602050306030303" pitchFamily="18" charset="0"/>
              </a:rPr>
              <a:t>, Mose </a:t>
            </a:r>
            <a:r>
              <a:rPr lang="en-US" sz="2700" b="1" spc="-150" dirty="0" err="1">
                <a:solidFill>
                  <a:prstClr val="black"/>
                </a:solidFill>
                <a:latin typeface="Constantia" panose="02030602050306030303" pitchFamily="18" charset="0"/>
              </a:rPr>
              <a:t>yari</a:t>
            </a:r>
            <a:r>
              <a:rPr lang="en-US" sz="2700" b="1" spc="-150" dirty="0">
                <a:solidFill>
                  <a:prstClr val="black"/>
                </a:solidFill>
                <a:latin typeface="Constantia" panose="02030602050306030303" pitchFamily="18" charset="0"/>
              </a:rPr>
              <a:t> </a:t>
            </a:r>
            <a:r>
              <a:rPr lang="en-US" sz="2700" b="1" spc="-150" dirty="0" err="1">
                <a:solidFill>
                  <a:prstClr val="black"/>
                </a:solidFill>
                <a:latin typeface="Constantia" panose="02030602050306030303" pitchFamily="18" charset="0"/>
              </a:rPr>
              <a:t>yahawe</a:t>
            </a:r>
            <a:r>
              <a:rPr lang="en-US" sz="2700" b="1" spc="-150" dirty="0">
                <a:solidFill>
                  <a:prstClr val="black"/>
                </a:solidFill>
                <a:latin typeface="Constantia" panose="02030602050306030303" pitchFamily="18" charset="0"/>
              </a:rPr>
              <a:t> </a:t>
            </a:r>
            <a:r>
              <a:rPr lang="en-US" sz="2700" b="1" spc="-150" dirty="0" err="1">
                <a:solidFill>
                  <a:prstClr val="black"/>
                </a:solidFill>
                <a:latin typeface="Constantia" panose="02030602050306030303" pitchFamily="18" charset="0"/>
              </a:rPr>
              <a:t>amabwiriza</a:t>
            </a:r>
            <a:r>
              <a:rPr lang="en-US" sz="2700" b="1" spc="-150" dirty="0">
                <a:solidFill>
                  <a:prstClr val="black"/>
                </a:solidFill>
                <a:latin typeface="Constantia" panose="02030602050306030303" pitchFamily="18" charset="0"/>
              </a:rPr>
              <a:t> </a:t>
            </a:r>
            <a:r>
              <a:rPr lang="en-US" sz="2700" b="1" spc="-150" dirty="0" err="1">
                <a:solidFill>
                  <a:prstClr val="black"/>
                </a:solidFill>
                <a:latin typeface="Constantia" panose="02030602050306030303" pitchFamily="18" charset="0"/>
              </a:rPr>
              <a:t>yo</a:t>
            </a:r>
            <a:r>
              <a:rPr lang="en-US" sz="2700" b="1" spc="-150" dirty="0">
                <a:solidFill>
                  <a:prstClr val="black"/>
                </a:solidFill>
                <a:latin typeface="Constantia" panose="02030602050306030303" pitchFamily="18" charset="0"/>
              </a:rPr>
              <a:t> </a:t>
            </a:r>
            <a:r>
              <a:rPr lang="en-US" sz="2700" b="1" spc="-150" dirty="0" err="1">
                <a:solidFill>
                  <a:prstClr val="black"/>
                </a:solidFill>
                <a:latin typeface="Constantia" panose="02030602050306030303" pitchFamily="18" charset="0"/>
              </a:rPr>
              <a:t>gukora</a:t>
            </a:r>
            <a:r>
              <a:rPr lang="en-US" sz="2700" b="1" spc="-150" dirty="0">
                <a:solidFill>
                  <a:prstClr val="black"/>
                </a:solidFill>
                <a:latin typeface="Constantia" panose="02030602050306030303" pitchFamily="18" charset="0"/>
              </a:rPr>
              <a:t> </a:t>
            </a:r>
            <a:r>
              <a:rPr lang="en-US" sz="2700" b="1" spc="-150" dirty="0" err="1">
                <a:solidFill>
                  <a:prstClr val="black"/>
                </a:solidFill>
                <a:latin typeface="Constantia" panose="02030602050306030303" pitchFamily="18" charset="0"/>
              </a:rPr>
              <a:t>ibintu</a:t>
            </a:r>
            <a:r>
              <a:rPr lang="en-US" sz="2700" b="1" spc="-150" dirty="0">
                <a:solidFill>
                  <a:prstClr val="black"/>
                </a:solidFill>
                <a:latin typeface="Constantia" panose="02030602050306030303" pitchFamily="18" charset="0"/>
              </a:rPr>
              <a:t> </a:t>
            </a:r>
            <a:r>
              <a:rPr lang="en-US" sz="2700" b="1" spc="-150" dirty="0" err="1">
                <a:solidFill>
                  <a:prstClr val="black"/>
                </a:solidFill>
                <a:latin typeface="Constantia" panose="02030602050306030303" pitchFamily="18" charset="0"/>
              </a:rPr>
              <a:t>byose</a:t>
            </a:r>
            <a:r>
              <a:rPr lang="en-US" sz="2700" b="1" spc="-150" dirty="0">
                <a:solidFill>
                  <a:prstClr val="black"/>
                </a:solidFill>
                <a:latin typeface="Constantia" panose="02030602050306030303" pitchFamily="18" charset="0"/>
              </a:rPr>
              <a:t> </a:t>
            </a:r>
            <a:r>
              <a:rPr lang="en-US" sz="2700" b="1" spc="-150" dirty="0" err="1">
                <a:solidFill>
                  <a:prstClr val="black"/>
                </a:solidFill>
                <a:latin typeface="Constantia" panose="02030602050306030303" pitchFamily="18" charset="0"/>
              </a:rPr>
              <a:t>akurikije</a:t>
            </a:r>
            <a:r>
              <a:rPr lang="en-US" sz="2700" b="1" spc="-150" dirty="0">
                <a:solidFill>
                  <a:prstClr val="black"/>
                </a:solidFill>
                <a:latin typeface="Constantia" panose="02030602050306030303" pitchFamily="18" charset="0"/>
              </a:rPr>
              <a:t> </a:t>
            </a:r>
            <a:r>
              <a:rPr lang="en-US" sz="2700" b="1" spc="-150" dirty="0" err="1">
                <a:solidFill>
                  <a:prstClr val="black"/>
                </a:solidFill>
                <a:latin typeface="Constantia" panose="02030602050306030303" pitchFamily="18" charset="0"/>
              </a:rPr>
              <a:t>igishushanyombonera</a:t>
            </a:r>
            <a:r>
              <a:rPr lang="en-US" sz="2700" b="1" spc="-150" dirty="0">
                <a:solidFill>
                  <a:prstClr val="black"/>
                </a:solidFill>
                <a:latin typeface="Constantia" panose="02030602050306030303" pitchFamily="18" charset="0"/>
              </a:rPr>
              <a:t> </a:t>
            </a:r>
            <a:r>
              <a:rPr lang="en-US" sz="2700" b="1" spc="-150" dirty="0" err="1">
                <a:solidFill>
                  <a:prstClr val="black"/>
                </a:solidFill>
                <a:latin typeface="Constantia" panose="02030602050306030303" pitchFamily="18" charset="0"/>
              </a:rPr>
              <a:t>cy’ibyo</a:t>
            </a:r>
            <a:r>
              <a:rPr lang="en-US" sz="2700" b="1" spc="-150" dirty="0">
                <a:solidFill>
                  <a:prstClr val="black"/>
                </a:solidFill>
                <a:latin typeface="Constantia" panose="02030602050306030303" pitchFamily="18" charset="0"/>
              </a:rPr>
              <a:t> mu </a:t>
            </a:r>
            <a:r>
              <a:rPr lang="en-US" sz="2700" b="1" spc="-150" dirty="0" err="1">
                <a:solidFill>
                  <a:prstClr val="black"/>
                </a:solidFill>
                <a:latin typeface="Constantia" panose="02030602050306030303" pitchFamily="18" charset="0"/>
              </a:rPr>
              <a:t>ijuru</a:t>
            </a:r>
            <a:r>
              <a:rPr lang="en-US" sz="2700" b="1" spc="-150" dirty="0">
                <a:solidFill>
                  <a:prstClr val="black"/>
                </a:solidFill>
                <a:latin typeface="Constantia" panose="02030602050306030303" pitchFamily="18" charset="0"/>
              </a:rPr>
              <a:t>. Imana </a:t>
            </a:r>
            <a:r>
              <a:rPr lang="en-US" sz="2700" b="1" spc="-150" dirty="0" err="1">
                <a:solidFill>
                  <a:prstClr val="black"/>
                </a:solidFill>
                <a:latin typeface="Constantia" panose="02030602050306030303" pitchFamily="18" charset="0"/>
              </a:rPr>
              <a:t>ihamagara</a:t>
            </a:r>
            <a:r>
              <a:rPr lang="en-US" sz="2700" b="1" spc="-150" dirty="0">
                <a:solidFill>
                  <a:prstClr val="black"/>
                </a:solidFill>
                <a:latin typeface="Constantia" panose="02030602050306030303" pitchFamily="18" charset="0"/>
              </a:rPr>
              <a:t> Mose mu </a:t>
            </a:r>
            <a:r>
              <a:rPr lang="en-US" sz="2700" b="1" spc="-150" dirty="0" err="1">
                <a:solidFill>
                  <a:prstClr val="black"/>
                </a:solidFill>
                <a:latin typeface="Constantia" panose="02030602050306030303" pitchFamily="18" charset="0"/>
              </a:rPr>
              <a:t>mpinga</a:t>
            </a:r>
            <a:r>
              <a:rPr lang="en-US" sz="2700" b="1" spc="-150" dirty="0">
                <a:solidFill>
                  <a:prstClr val="black"/>
                </a:solidFill>
                <a:latin typeface="Constantia" panose="02030602050306030303" pitchFamily="18" charset="0"/>
              </a:rPr>
              <a:t> </a:t>
            </a:r>
            <a:r>
              <a:rPr lang="en-US" sz="2700" b="1" spc="-150" dirty="0" err="1">
                <a:solidFill>
                  <a:prstClr val="black"/>
                </a:solidFill>
                <a:latin typeface="Constantia" panose="02030602050306030303" pitchFamily="18" charset="0"/>
              </a:rPr>
              <a:t>y’umusozi</a:t>
            </a:r>
            <a:r>
              <a:rPr lang="en-US" sz="2700" b="1" spc="-150" dirty="0">
                <a:solidFill>
                  <a:prstClr val="black"/>
                </a:solidFill>
                <a:latin typeface="Constantia" panose="02030602050306030303" pitchFamily="18" charset="0"/>
              </a:rPr>
              <a:t>, maze </a:t>
            </a:r>
            <a:r>
              <a:rPr lang="en-US" sz="2700" b="1" spc="-150" dirty="0" err="1">
                <a:solidFill>
                  <a:prstClr val="black"/>
                </a:solidFill>
                <a:latin typeface="Constantia" panose="02030602050306030303" pitchFamily="18" charset="0"/>
              </a:rPr>
              <a:t>imuhishurira</a:t>
            </a:r>
            <a:r>
              <a:rPr lang="en-US" sz="2700" b="1" spc="-150" dirty="0">
                <a:solidFill>
                  <a:prstClr val="black"/>
                </a:solidFill>
                <a:latin typeface="Constantia" panose="02030602050306030303" pitchFamily="18" charset="0"/>
              </a:rPr>
              <a:t> </a:t>
            </a:r>
            <a:r>
              <a:rPr lang="en-US" sz="2700" b="1" spc="-150" dirty="0" err="1">
                <a:solidFill>
                  <a:prstClr val="black"/>
                </a:solidFill>
                <a:latin typeface="Constantia" panose="02030602050306030303" pitchFamily="18" charset="0"/>
              </a:rPr>
              <a:t>ibintu</a:t>
            </a:r>
            <a:r>
              <a:rPr lang="en-US" sz="2700" b="1" spc="-150" dirty="0">
                <a:solidFill>
                  <a:prstClr val="black"/>
                </a:solidFill>
                <a:latin typeface="Constantia" panose="02030602050306030303" pitchFamily="18" charset="0"/>
              </a:rPr>
              <a:t> </a:t>
            </a:r>
            <a:r>
              <a:rPr lang="en-US" sz="2700" b="1" spc="-150" dirty="0" err="1">
                <a:solidFill>
                  <a:prstClr val="black"/>
                </a:solidFill>
                <a:latin typeface="Constantia" panose="02030602050306030303" pitchFamily="18" charset="0"/>
              </a:rPr>
              <a:t>byo</a:t>
            </a:r>
            <a:r>
              <a:rPr lang="en-US" sz="2700" b="1" spc="-150" dirty="0">
                <a:solidFill>
                  <a:prstClr val="black"/>
                </a:solidFill>
                <a:latin typeface="Constantia" panose="02030602050306030303" pitchFamily="18" charset="0"/>
              </a:rPr>
              <a:t> mu </a:t>
            </a:r>
            <a:r>
              <a:rPr lang="en-US" sz="2700" b="1" spc="-150" dirty="0" err="1">
                <a:solidFill>
                  <a:prstClr val="black"/>
                </a:solidFill>
                <a:latin typeface="Constantia" panose="02030602050306030303" pitchFamily="18" charset="0"/>
              </a:rPr>
              <a:t>ijuru</a:t>
            </a:r>
            <a:r>
              <a:rPr lang="en-US" sz="2700" b="1" spc="-150" dirty="0">
                <a:solidFill>
                  <a:prstClr val="black"/>
                </a:solidFill>
                <a:latin typeface="Constantia" panose="02030602050306030303" pitchFamily="18" charset="0"/>
              </a:rPr>
              <a:t>, </a:t>
            </a:r>
            <a:r>
              <a:rPr lang="en-US" sz="2700" b="1" spc="-150" dirty="0" err="1">
                <a:solidFill>
                  <a:prstClr val="black"/>
                </a:solidFill>
                <a:latin typeface="Constantia" panose="02030602050306030303" pitchFamily="18" charset="0"/>
              </a:rPr>
              <a:t>kandi</a:t>
            </a:r>
            <a:r>
              <a:rPr lang="en-US" sz="2700" b="1" spc="-150" dirty="0">
                <a:solidFill>
                  <a:prstClr val="black"/>
                </a:solidFill>
                <a:latin typeface="Constantia" panose="02030602050306030303" pitchFamily="18" charset="0"/>
              </a:rPr>
              <a:t> </a:t>
            </a:r>
            <a:r>
              <a:rPr lang="en-US" sz="2700" b="1" spc="-150" dirty="0" err="1">
                <a:solidFill>
                  <a:prstClr val="black"/>
                </a:solidFill>
                <a:latin typeface="Constantia" panose="02030602050306030303" pitchFamily="18" charset="0"/>
              </a:rPr>
              <a:t>ihema</a:t>
            </a:r>
            <a:r>
              <a:rPr lang="en-US" sz="2700" b="1" spc="-150" dirty="0">
                <a:solidFill>
                  <a:prstClr val="black"/>
                </a:solidFill>
                <a:latin typeface="Constantia" panose="02030602050306030303" pitchFamily="18" charset="0"/>
              </a:rPr>
              <a:t> </a:t>
            </a:r>
            <a:r>
              <a:rPr lang="en-US" sz="2700" b="1" spc="-150" dirty="0" err="1">
                <a:solidFill>
                  <a:prstClr val="black"/>
                </a:solidFill>
                <a:latin typeface="Constantia" panose="02030602050306030303" pitchFamily="18" charset="0"/>
              </a:rPr>
              <a:t>ry’ibonaniro</a:t>
            </a:r>
            <a:r>
              <a:rPr lang="en-US" sz="2700" b="1" spc="-150" dirty="0">
                <a:solidFill>
                  <a:prstClr val="black"/>
                </a:solidFill>
                <a:latin typeface="Constantia" panose="02030602050306030303" pitchFamily="18" charset="0"/>
              </a:rPr>
              <a:t> </a:t>
            </a:r>
            <a:r>
              <a:rPr lang="en-US" sz="2700" b="1" spc="-150" dirty="0" err="1">
                <a:solidFill>
                  <a:prstClr val="black"/>
                </a:solidFill>
                <a:latin typeface="Constantia" panose="02030602050306030303" pitchFamily="18" charset="0"/>
              </a:rPr>
              <a:t>n’ibyajyaniranaga</a:t>
            </a:r>
            <a:r>
              <a:rPr lang="en-US" sz="2700" b="1" spc="-150" dirty="0">
                <a:solidFill>
                  <a:prstClr val="black"/>
                </a:solidFill>
                <a:latin typeface="Constantia" panose="02030602050306030303" pitchFamily="18" charset="0"/>
              </a:rPr>
              <a:t> </a:t>
            </a:r>
            <a:r>
              <a:rPr lang="en-US" sz="2700" b="1" spc="-150" dirty="0" err="1">
                <a:solidFill>
                  <a:prstClr val="black"/>
                </a:solidFill>
                <a:latin typeface="Constantia" panose="02030602050306030303" pitchFamily="18" charset="0"/>
              </a:rPr>
              <a:t>naryo</a:t>
            </a:r>
            <a:r>
              <a:rPr lang="en-US" sz="2700" b="1" spc="-150" dirty="0">
                <a:solidFill>
                  <a:prstClr val="black"/>
                </a:solidFill>
                <a:latin typeface="Constantia" panose="02030602050306030303" pitchFamily="18" charset="0"/>
              </a:rPr>
              <a:t> </a:t>
            </a:r>
            <a:r>
              <a:rPr lang="en-US" sz="2700" b="1" spc="-150" dirty="0" err="1">
                <a:solidFill>
                  <a:prstClr val="black"/>
                </a:solidFill>
                <a:latin typeface="Constantia" panose="02030602050306030303" pitchFamily="18" charset="0"/>
              </a:rPr>
              <a:t>byose</a:t>
            </a:r>
            <a:r>
              <a:rPr lang="en-US" sz="2700" b="1" spc="-150" dirty="0">
                <a:solidFill>
                  <a:prstClr val="black"/>
                </a:solidFill>
                <a:latin typeface="Constantia" panose="02030602050306030303" pitchFamily="18" charset="0"/>
              </a:rPr>
              <a:t> </a:t>
            </a:r>
            <a:r>
              <a:rPr lang="en-US" sz="2700" b="1" spc="-150" dirty="0" err="1">
                <a:solidFill>
                  <a:prstClr val="black"/>
                </a:solidFill>
                <a:latin typeface="Constantia" panose="02030602050306030303" pitchFamily="18" charset="0"/>
              </a:rPr>
              <a:t>byagombaga</a:t>
            </a:r>
            <a:r>
              <a:rPr lang="en-US" sz="2700" b="1" spc="-150" dirty="0">
                <a:solidFill>
                  <a:prstClr val="black"/>
                </a:solidFill>
                <a:latin typeface="Constantia" panose="02030602050306030303" pitchFamily="18" charset="0"/>
              </a:rPr>
              <a:t> </a:t>
            </a:r>
            <a:r>
              <a:rPr lang="en-US" sz="2700" b="1" spc="-150" dirty="0" err="1">
                <a:solidFill>
                  <a:prstClr val="black"/>
                </a:solidFill>
                <a:latin typeface="Constantia" panose="02030602050306030303" pitchFamily="18" charset="0"/>
              </a:rPr>
              <a:t>gusa</a:t>
            </a:r>
            <a:r>
              <a:rPr lang="en-US" sz="2700" b="1" spc="-150" dirty="0">
                <a:solidFill>
                  <a:prstClr val="black"/>
                </a:solidFill>
                <a:latin typeface="Constantia" panose="02030602050306030303" pitchFamily="18" charset="0"/>
              </a:rPr>
              <a:t> </a:t>
            </a:r>
            <a:r>
              <a:rPr lang="en-US" sz="2700" b="1" spc="-150" dirty="0" err="1">
                <a:solidFill>
                  <a:prstClr val="black"/>
                </a:solidFill>
                <a:latin typeface="Constantia" panose="02030602050306030303" pitchFamily="18" charset="0"/>
              </a:rPr>
              <a:t>n’ibyo</a:t>
            </a:r>
            <a:r>
              <a:rPr lang="en-US" sz="2700" b="1" spc="-150" dirty="0">
                <a:solidFill>
                  <a:prstClr val="black"/>
                </a:solidFill>
                <a:latin typeface="Constantia" panose="02030602050306030303" pitchFamily="18" charset="0"/>
              </a:rPr>
              <a:t> </a:t>
            </a:r>
            <a:r>
              <a:rPr lang="en-US" sz="2700" b="1" spc="-150" dirty="0" err="1">
                <a:solidFill>
                  <a:prstClr val="black"/>
                </a:solidFill>
                <a:latin typeface="Constantia" panose="02030602050306030303" pitchFamily="18" charset="0"/>
              </a:rPr>
              <a:t>yeretswe</a:t>
            </a:r>
            <a:r>
              <a:rPr lang="en-US" sz="2700" b="1" spc="-150" dirty="0">
                <a:solidFill>
                  <a:prstClr val="black"/>
                </a:solidFill>
                <a:latin typeface="Constantia" panose="02030602050306030303" pitchFamily="18" charset="0"/>
              </a:rPr>
              <a:t>.</a:t>
            </a:r>
          </a:p>
          <a:p>
            <a:pPr>
              <a:spcBef>
                <a:spcPts val="600"/>
              </a:spcBef>
              <a:defRPr/>
            </a:pPr>
            <a:r>
              <a:rPr lang="en-US" sz="2700" b="1" spc="-150" dirty="0">
                <a:solidFill>
                  <a:prstClr val="black"/>
                </a:solidFill>
                <a:latin typeface="Constantia" panose="02030602050306030303" pitchFamily="18" charset="0"/>
              </a:rPr>
              <a:t>Uko </a:t>
            </a:r>
            <a:r>
              <a:rPr lang="en-US" sz="2700" b="1" spc="-150" dirty="0" err="1">
                <a:solidFill>
                  <a:prstClr val="black"/>
                </a:solidFill>
                <a:latin typeface="Constantia" panose="02030602050306030303" pitchFamily="18" charset="0"/>
              </a:rPr>
              <a:t>ni</a:t>
            </a:r>
            <a:r>
              <a:rPr lang="en-US" sz="2700" b="1" spc="-150" dirty="0">
                <a:solidFill>
                  <a:prstClr val="black"/>
                </a:solidFill>
                <a:latin typeface="Constantia" panose="02030602050306030303" pitchFamily="18" charset="0"/>
              </a:rPr>
              <a:t> ko </a:t>
            </a:r>
            <a:r>
              <a:rPr lang="en-US" sz="2700" b="1" spc="-150" dirty="0" err="1">
                <a:solidFill>
                  <a:prstClr val="black"/>
                </a:solidFill>
                <a:latin typeface="Constantia" panose="02030602050306030303" pitchFamily="18" charset="0"/>
              </a:rPr>
              <a:t>Abisirayeli</a:t>
            </a:r>
            <a:r>
              <a:rPr lang="en-US" sz="2700" b="1" spc="-150" dirty="0">
                <a:solidFill>
                  <a:prstClr val="black"/>
                </a:solidFill>
                <a:latin typeface="Constantia" panose="02030602050306030303" pitchFamily="18" charset="0"/>
              </a:rPr>
              <a:t> abo Imana </a:t>
            </a:r>
            <a:r>
              <a:rPr lang="en-US" sz="2700" b="1" spc="-150" dirty="0" err="1">
                <a:solidFill>
                  <a:prstClr val="black"/>
                </a:solidFill>
                <a:latin typeface="Constantia" panose="02030602050306030303" pitchFamily="18" charset="0"/>
              </a:rPr>
              <a:t>yifuzaga</a:t>
            </a:r>
            <a:r>
              <a:rPr lang="en-US" sz="2700" b="1" spc="-150" dirty="0">
                <a:solidFill>
                  <a:prstClr val="black"/>
                </a:solidFill>
                <a:latin typeface="Constantia" panose="02030602050306030303" pitchFamily="18" charset="0"/>
              </a:rPr>
              <a:t> </a:t>
            </a:r>
            <a:r>
              <a:rPr lang="en-US" sz="2700" b="1" spc="-150" dirty="0" err="1">
                <a:solidFill>
                  <a:prstClr val="black"/>
                </a:solidFill>
                <a:latin typeface="Constantia" panose="02030602050306030303" pitchFamily="18" charset="0"/>
              </a:rPr>
              <a:t>guturamo</a:t>
            </a:r>
            <a:r>
              <a:rPr lang="en-US" sz="2700" b="1" spc="-150" dirty="0">
                <a:solidFill>
                  <a:prstClr val="black"/>
                </a:solidFill>
                <a:latin typeface="Constantia" panose="02030602050306030303" pitchFamily="18" charset="0"/>
              </a:rPr>
              <a:t>, </a:t>
            </a:r>
            <a:r>
              <a:rPr lang="en-US" sz="2700" b="1" spc="-150" dirty="0" err="1">
                <a:solidFill>
                  <a:prstClr val="black"/>
                </a:solidFill>
                <a:latin typeface="Constantia" panose="02030602050306030303" pitchFamily="18" charset="0"/>
              </a:rPr>
              <a:t>nabo</a:t>
            </a:r>
            <a:r>
              <a:rPr lang="en-US" sz="2700" b="1" spc="-150" dirty="0">
                <a:solidFill>
                  <a:prstClr val="black"/>
                </a:solidFill>
                <a:latin typeface="Constantia" panose="02030602050306030303" pitchFamily="18" charset="0"/>
              </a:rPr>
              <a:t> </a:t>
            </a:r>
            <a:r>
              <a:rPr lang="en-US" sz="2700" b="1" spc="-150" dirty="0" err="1">
                <a:solidFill>
                  <a:prstClr val="black"/>
                </a:solidFill>
                <a:latin typeface="Constantia" panose="02030602050306030303" pitchFamily="18" charset="0"/>
              </a:rPr>
              <a:t>yabahishuriye</a:t>
            </a:r>
            <a:r>
              <a:rPr lang="en-US" sz="2700" b="1" spc="-150" dirty="0">
                <a:solidFill>
                  <a:prstClr val="black"/>
                </a:solidFill>
                <a:latin typeface="Constantia" panose="02030602050306030303" pitchFamily="18" charset="0"/>
              </a:rPr>
              <a:t> </a:t>
            </a:r>
            <a:r>
              <a:rPr lang="en-US" sz="2700" b="1" spc="-150" dirty="0" err="1">
                <a:solidFill>
                  <a:prstClr val="black"/>
                </a:solidFill>
                <a:latin typeface="Constantia" panose="02030602050306030303" pitchFamily="18" charset="0"/>
              </a:rPr>
              <a:t>urugero</a:t>
            </a:r>
            <a:r>
              <a:rPr lang="en-US" sz="2700" b="1" spc="-150" dirty="0">
                <a:solidFill>
                  <a:prstClr val="black"/>
                </a:solidFill>
                <a:latin typeface="Constantia" panose="02030602050306030303" pitchFamily="18" charset="0"/>
              </a:rPr>
              <a:t> </a:t>
            </a:r>
            <a:r>
              <a:rPr lang="en-US" sz="2700" b="1" spc="-150" dirty="0" err="1">
                <a:solidFill>
                  <a:prstClr val="black"/>
                </a:solidFill>
                <a:latin typeface="Constantia" panose="02030602050306030303" pitchFamily="18" charset="0"/>
              </a:rPr>
              <a:t>ruhebuje</a:t>
            </a:r>
            <a:r>
              <a:rPr lang="en-US" sz="2700" b="1" spc="-150" dirty="0">
                <a:solidFill>
                  <a:prstClr val="black"/>
                </a:solidFill>
                <a:latin typeface="Constantia" panose="02030602050306030303" pitchFamily="18" charset="0"/>
              </a:rPr>
              <a:t> </a:t>
            </a:r>
            <a:r>
              <a:rPr lang="en-US" sz="2700" b="1" spc="-150" dirty="0" err="1">
                <a:solidFill>
                  <a:prstClr val="black"/>
                </a:solidFill>
                <a:latin typeface="Constantia" panose="02030602050306030303" pitchFamily="18" charset="0"/>
              </a:rPr>
              <a:t>rw’imico</a:t>
            </a:r>
            <a:r>
              <a:rPr lang="en-US" sz="2700" b="1" spc="-150" dirty="0">
                <a:solidFill>
                  <a:prstClr val="black"/>
                </a:solidFill>
                <a:latin typeface="Constantia" panose="02030602050306030303" pitchFamily="18" charset="0"/>
              </a:rPr>
              <a:t> </a:t>
            </a:r>
            <a:r>
              <a:rPr lang="en-US" sz="2700" b="1" spc="-150" dirty="0" err="1">
                <a:solidFill>
                  <a:prstClr val="black"/>
                </a:solidFill>
                <a:latin typeface="Constantia" panose="02030602050306030303" pitchFamily="18" charset="0"/>
              </a:rPr>
              <a:t>mbonera</a:t>
            </a:r>
            <a:r>
              <a:rPr lang="en-US" sz="2700" b="1" spc="-150" dirty="0">
                <a:solidFill>
                  <a:prstClr val="black"/>
                </a:solidFill>
                <a:latin typeface="Constantia" panose="02030602050306030303" pitchFamily="18" charset="0"/>
              </a:rPr>
              <a:t> </a:t>
            </a:r>
            <a:r>
              <a:rPr lang="en-US" sz="2700" b="1" spc="-150" dirty="0" err="1">
                <a:solidFill>
                  <a:prstClr val="black"/>
                </a:solidFill>
                <a:latin typeface="Constantia" panose="02030602050306030303" pitchFamily="18" charset="0"/>
              </a:rPr>
              <a:t>yashakaga</a:t>
            </a:r>
            <a:r>
              <a:rPr lang="en-US" sz="2700" b="1" spc="-150" dirty="0">
                <a:solidFill>
                  <a:prstClr val="black"/>
                </a:solidFill>
                <a:latin typeface="Constantia" panose="02030602050306030303" pitchFamily="18" charset="0"/>
              </a:rPr>
              <a:t> ko </a:t>
            </a:r>
            <a:r>
              <a:rPr lang="en-US" sz="2700" b="1" spc="-150" dirty="0" err="1">
                <a:solidFill>
                  <a:prstClr val="black"/>
                </a:solidFill>
                <a:latin typeface="Constantia" panose="02030602050306030303" pitchFamily="18" charset="0"/>
              </a:rPr>
              <a:t>bageraho</a:t>
            </a:r>
            <a:r>
              <a:rPr lang="en-US" sz="2700" b="1" spc="-150" dirty="0">
                <a:solidFill>
                  <a:prstClr val="black"/>
                </a:solidFill>
                <a:latin typeface="Constantia" panose="02030602050306030303" pitchFamily="18" charset="0"/>
              </a:rPr>
              <a:t>. […] Ariko muri </a:t>
            </a:r>
            <a:r>
              <a:rPr lang="en-US" sz="2700" b="1" spc="-150" dirty="0" err="1">
                <a:solidFill>
                  <a:prstClr val="black"/>
                </a:solidFill>
                <a:latin typeface="Constantia" panose="02030602050306030303" pitchFamily="18" charset="0"/>
              </a:rPr>
              <a:t>bo</a:t>
            </a:r>
            <a:r>
              <a:rPr lang="en-US" sz="2700" b="1" spc="-150" dirty="0">
                <a:solidFill>
                  <a:prstClr val="black"/>
                </a:solidFill>
                <a:latin typeface="Constantia" panose="02030602050306030303" pitchFamily="18" charset="0"/>
              </a:rPr>
              <a:t> </a:t>
            </a:r>
            <a:r>
              <a:rPr lang="en-US" sz="2700" b="1" spc="-150" dirty="0" err="1">
                <a:solidFill>
                  <a:prstClr val="black"/>
                </a:solidFill>
                <a:latin typeface="Constantia" panose="02030602050306030303" pitchFamily="18" charset="0"/>
              </a:rPr>
              <a:t>ubwabo</a:t>
            </a:r>
            <a:r>
              <a:rPr lang="en-US" sz="2700" b="1" spc="-150" dirty="0">
                <a:solidFill>
                  <a:prstClr val="black"/>
                </a:solidFill>
                <a:latin typeface="Constantia" panose="02030602050306030303" pitchFamily="18" charset="0"/>
              </a:rPr>
              <a:t>, </a:t>
            </a:r>
            <a:r>
              <a:rPr lang="en-US" sz="2700" b="1" spc="-150" dirty="0" err="1">
                <a:solidFill>
                  <a:prstClr val="black"/>
                </a:solidFill>
                <a:latin typeface="Constantia" panose="02030602050306030303" pitchFamily="18" charset="0"/>
              </a:rPr>
              <a:t>nta</a:t>
            </a:r>
            <a:r>
              <a:rPr lang="en-US" sz="2700" b="1" spc="-150" dirty="0">
                <a:solidFill>
                  <a:prstClr val="black"/>
                </a:solidFill>
                <a:latin typeface="Constantia" panose="02030602050306030303" pitchFamily="18" charset="0"/>
              </a:rPr>
              <a:t> </a:t>
            </a:r>
            <a:r>
              <a:rPr lang="en-US" sz="2700" b="1" spc="-150" dirty="0" err="1">
                <a:solidFill>
                  <a:prstClr val="black"/>
                </a:solidFill>
                <a:latin typeface="Constantia" panose="02030602050306030303" pitchFamily="18" charset="0"/>
              </a:rPr>
              <a:t>mbaraga</a:t>
            </a:r>
            <a:r>
              <a:rPr lang="en-US" sz="2700" b="1" spc="-150" dirty="0">
                <a:solidFill>
                  <a:prstClr val="black"/>
                </a:solidFill>
                <a:latin typeface="Constantia" panose="02030602050306030303" pitchFamily="18" charset="0"/>
              </a:rPr>
              <a:t> </a:t>
            </a:r>
            <a:r>
              <a:rPr lang="en-US" sz="2700" b="1" spc="-150" dirty="0" err="1">
                <a:solidFill>
                  <a:prstClr val="black"/>
                </a:solidFill>
                <a:latin typeface="Constantia" panose="02030602050306030303" pitchFamily="18" charset="0"/>
              </a:rPr>
              <a:t>bari</a:t>
            </a:r>
            <a:r>
              <a:rPr lang="en-US" sz="2700" b="1" spc="-150" dirty="0">
                <a:solidFill>
                  <a:prstClr val="black"/>
                </a:solidFill>
                <a:latin typeface="Constantia" panose="02030602050306030303" pitchFamily="18" charset="0"/>
              </a:rPr>
              <a:t> </a:t>
            </a:r>
            <a:r>
              <a:rPr lang="en-US" sz="2700" b="1" spc="-150" dirty="0" err="1">
                <a:solidFill>
                  <a:prstClr val="black"/>
                </a:solidFill>
                <a:latin typeface="Constantia" panose="02030602050306030303" pitchFamily="18" charset="0"/>
              </a:rPr>
              <a:t>bafite</a:t>
            </a:r>
            <a:r>
              <a:rPr lang="en-US" sz="2700" b="1" spc="-150" dirty="0">
                <a:solidFill>
                  <a:prstClr val="black"/>
                </a:solidFill>
                <a:latin typeface="Constantia" panose="02030602050306030303" pitchFamily="18" charset="0"/>
              </a:rPr>
              <a:t> zo </a:t>
            </a:r>
            <a:r>
              <a:rPr lang="en-US" sz="2700" b="1" spc="-150" dirty="0" err="1">
                <a:solidFill>
                  <a:prstClr val="black"/>
                </a:solidFill>
                <a:latin typeface="Constantia" panose="02030602050306030303" pitchFamily="18" charset="0"/>
              </a:rPr>
              <a:t>kugera</a:t>
            </a:r>
            <a:r>
              <a:rPr lang="en-US" sz="2700" b="1" spc="-150" dirty="0">
                <a:solidFill>
                  <a:prstClr val="black"/>
                </a:solidFill>
                <a:latin typeface="Constantia" panose="02030602050306030303" pitchFamily="18" charset="0"/>
              </a:rPr>
              <a:t> </a:t>
            </a:r>
            <a:r>
              <a:rPr lang="en-US" sz="2700" b="1" spc="-150" dirty="0" err="1">
                <a:solidFill>
                  <a:prstClr val="black"/>
                </a:solidFill>
                <a:latin typeface="Constantia" panose="02030602050306030303" pitchFamily="18" charset="0"/>
              </a:rPr>
              <a:t>kuri</a:t>
            </a:r>
            <a:r>
              <a:rPr lang="en-US" sz="2700" b="1" spc="-150" dirty="0">
                <a:solidFill>
                  <a:prstClr val="black"/>
                </a:solidFill>
                <a:latin typeface="Constantia" panose="02030602050306030303" pitchFamily="18" charset="0"/>
              </a:rPr>
              <a:t> </a:t>
            </a:r>
            <a:r>
              <a:rPr lang="en-US" sz="2700" b="1" spc="-150" dirty="0" err="1">
                <a:solidFill>
                  <a:prstClr val="black"/>
                </a:solidFill>
                <a:latin typeface="Constantia" panose="02030602050306030303" pitchFamily="18" charset="0"/>
              </a:rPr>
              <a:t>urwo</a:t>
            </a:r>
            <a:r>
              <a:rPr lang="en-US" sz="2700" b="1" spc="-150" dirty="0">
                <a:solidFill>
                  <a:prstClr val="black"/>
                </a:solidFill>
                <a:latin typeface="Constantia" panose="02030602050306030303" pitchFamily="18" charset="0"/>
              </a:rPr>
              <a:t> </a:t>
            </a:r>
            <a:r>
              <a:rPr lang="en-US" sz="2700" b="1" spc="-150" dirty="0" err="1">
                <a:solidFill>
                  <a:prstClr val="black"/>
                </a:solidFill>
                <a:latin typeface="Constantia" panose="02030602050306030303" pitchFamily="18" charset="0"/>
              </a:rPr>
              <a:t>rugero</a:t>
            </a:r>
            <a:r>
              <a:rPr lang="en-US" sz="2700" b="1" spc="-150" dirty="0">
                <a:solidFill>
                  <a:prstClr val="black"/>
                </a:solidFill>
                <a:latin typeface="Constantia" panose="02030602050306030303" pitchFamily="18" charset="0"/>
              </a:rPr>
              <a:t> Imana </a:t>
            </a:r>
            <a:r>
              <a:rPr lang="en-US" sz="2700" b="1" spc="-150" dirty="0" err="1">
                <a:solidFill>
                  <a:prstClr val="black"/>
                </a:solidFill>
                <a:latin typeface="Constantia" panose="02030602050306030303" pitchFamily="18" charset="0"/>
              </a:rPr>
              <a:t>ibashakira</a:t>
            </a:r>
            <a:r>
              <a:rPr lang="en-US" sz="2700" b="1" spc="-150" dirty="0">
                <a:solidFill>
                  <a:prstClr val="black"/>
                </a:solidFill>
                <a:latin typeface="Constantia" panose="02030602050306030303" pitchFamily="18" charset="0"/>
              </a:rPr>
              <a:t>. </a:t>
            </a:r>
            <a:r>
              <a:rPr lang="en-US" sz="2700" b="1" spc="-150" dirty="0" err="1">
                <a:solidFill>
                  <a:prstClr val="black"/>
                </a:solidFill>
                <a:latin typeface="Constantia" panose="02030602050306030303" pitchFamily="18" charset="0"/>
              </a:rPr>
              <a:t>Ihishurwa</a:t>
            </a:r>
            <a:r>
              <a:rPr lang="en-US" sz="2700" b="1" spc="-150" dirty="0">
                <a:solidFill>
                  <a:prstClr val="black"/>
                </a:solidFill>
                <a:latin typeface="Constantia" panose="02030602050306030303" pitchFamily="18" charset="0"/>
              </a:rPr>
              <a:t> </a:t>
            </a:r>
            <a:r>
              <a:rPr lang="en-US" sz="2700" b="1" spc="-150" dirty="0" err="1">
                <a:solidFill>
                  <a:prstClr val="black"/>
                </a:solidFill>
                <a:latin typeface="Constantia" panose="02030602050306030303" pitchFamily="18" charset="0"/>
              </a:rPr>
              <a:t>ryabereye</a:t>
            </a:r>
            <a:r>
              <a:rPr lang="en-US" sz="2700" b="1" spc="-150" dirty="0">
                <a:solidFill>
                  <a:prstClr val="black"/>
                </a:solidFill>
                <a:latin typeface="Constantia" panose="02030602050306030303" pitchFamily="18" charset="0"/>
              </a:rPr>
              <a:t> </a:t>
            </a:r>
            <a:r>
              <a:rPr lang="en-US" sz="2700" b="1" spc="-150" dirty="0" err="1">
                <a:solidFill>
                  <a:prstClr val="black"/>
                </a:solidFill>
                <a:latin typeface="Constantia" panose="02030602050306030303" pitchFamily="18" charset="0"/>
              </a:rPr>
              <a:t>ku</a:t>
            </a:r>
            <a:r>
              <a:rPr lang="en-US" sz="2700" b="1" spc="-150" dirty="0">
                <a:solidFill>
                  <a:prstClr val="black"/>
                </a:solidFill>
                <a:latin typeface="Constantia" panose="02030602050306030303" pitchFamily="18" charset="0"/>
              </a:rPr>
              <a:t> </a:t>
            </a:r>
            <a:r>
              <a:rPr lang="en-US" sz="2700" b="1" spc="-150" dirty="0" err="1">
                <a:solidFill>
                  <a:prstClr val="black"/>
                </a:solidFill>
                <a:latin typeface="Constantia" panose="02030602050306030303" pitchFamily="18" charset="0"/>
              </a:rPr>
              <a:t>musozi</a:t>
            </a:r>
            <a:r>
              <a:rPr lang="en-US" sz="2700" b="1" spc="-150" dirty="0">
                <a:solidFill>
                  <a:prstClr val="black"/>
                </a:solidFill>
                <a:latin typeface="Constantia" panose="02030602050306030303" pitchFamily="18" charset="0"/>
              </a:rPr>
              <a:t> </a:t>
            </a:r>
            <a:r>
              <a:rPr lang="en-US" sz="2700" b="1" spc="-150" dirty="0" err="1">
                <a:solidFill>
                  <a:prstClr val="black"/>
                </a:solidFill>
                <a:latin typeface="Constantia" panose="02030602050306030303" pitchFamily="18" charset="0"/>
              </a:rPr>
              <a:t>wa</a:t>
            </a:r>
            <a:r>
              <a:rPr lang="en-US" sz="2700" b="1" spc="-150" dirty="0">
                <a:solidFill>
                  <a:prstClr val="black"/>
                </a:solidFill>
                <a:latin typeface="Constantia" panose="02030602050306030303" pitchFamily="18" charset="0"/>
              </a:rPr>
              <a:t> </a:t>
            </a:r>
            <a:r>
              <a:rPr lang="en-US" sz="2700" b="1" spc="-150" dirty="0" err="1">
                <a:solidFill>
                  <a:prstClr val="black"/>
                </a:solidFill>
                <a:latin typeface="Constantia" panose="02030602050306030303" pitchFamily="18" charset="0"/>
              </a:rPr>
              <a:t>Sinayi</a:t>
            </a:r>
            <a:r>
              <a:rPr lang="en-US" sz="2700" b="1" spc="-150" dirty="0">
                <a:solidFill>
                  <a:prstClr val="black"/>
                </a:solidFill>
                <a:latin typeface="Constantia" panose="02030602050306030303" pitchFamily="18" charset="0"/>
              </a:rPr>
              <a:t> </a:t>
            </a:r>
            <a:r>
              <a:rPr lang="en-US" sz="2700" b="1" spc="-150" dirty="0" err="1">
                <a:solidFill>
                  <a:prstClr val="black"/>
                </a:solidFill>
                <a:latin typeface="Constantia" panose="02030602050306030303" pitchFamily="18" charset="0"/>
              </a:rPr>
              <a:t>ryashoboraga</a:t>
            </a:r>
            <a:r>
              <a:rPr lang="en-US" sz="2700" b="1" spc="-150" dirty="0">
                <a:solidFill>
                  <a:prstClr val="black"/>
                </a:solidFill>
                <a:latin typeface="Constantia" panose="02030602050306030303" pitchFamily="18" charset="0"/>
              </a:rPr>
              <a:t> </a:t>
            </a:r>
            <a:r>
              <a:rPr lang="en-US" sz="2700" b="1" spc="-150" dirty="0" err="1">
                <a:solidFill>
                  <a:prstClr val="black"/>
                </a:solidFill>
                <a:latin typeface="Constantia" panose="02030602050306030303" pitchFamily="18" charset="0"/>
              </a:rPr>
              <a:t>kubumvisha</a:t>
            </a:r>
            <a:r>
              <a:rPr lang="en-US" sz="2700" b="1" spc="-150" dirty="0">
                <a:solidFill>
                  <a:prstClr val="black"/>
                </a:solidFill>
                <a:latin typeface="Constantia" panose="02030602050306030303" pitchFamily="18" charset="0"/>
              </a:rPr>
              <a:t> </a:t>
            </a:r>
            <a:r>
              <a:rPr lang="en-US" sz="2700" b="1" spc="-150" dirty="0" err="1">
                <a:solidFill>
                  <a:prstClr val="black"/>
                </a:solidFill>
                <a:latin typeface="Constantia" panose="02030602050306030303" pitchFamily="18" charset="0"/>
              </a:rPr>
              <a:t>ubukene</a:t>
            </a:r>
            <a:r>
              <a:rPr lang="en-US" sz="2700" b="1" spc="-150" dirty="0">
                <a:solidFill>
                  <a:prstClr val="black"/>
                </a:solidFill>
                <a:latin typeface="Constantia" panose="02030602050306030303" pitchFamily="18" charset="0"/>
              </a:rPr>
              <a:t> </a:t>
            </a:r>
            <a:r>
              <a:rPr lang="en-US" sz="2700" b="1" spc="-150" dirty="0" err="1">
                <a:solidFill>
                  <a:prstClr val="black"/>
                </a:solidFill>
                <a:latin typeface="Constantia" panose="02030602050306030303" pitchFamily="18" charset="0"/>
              </a:rPr>
              <a:t>bwabo</a:t>
            </a:r>
            <a:r>
              <a:rPr lang="en-US" sz="2700" b="1" spc="-150" dirty="0">
                <a:solidFill>
                  <a:prstClr val="black"/>
                </a:solidFill>
                <a:latin typeface="Constantia" panose="02030602050306030303" pitchFamily="18" charset="0"/>
              </a:rPr>
              <a:t> </a:t>
            </a:r>
            <a:r>
              <a:rPr lang="en-US" sz="2700" b="1" spc="-150" dirty="0" err="1">
                <a:solidFill>
                  <a:prstClr val="black"/>
                </a:solidFill>
                <a:latin typeface="Constantia" panose="02030602050306030303" pitchFamily="18" charset="0"/>
              </a:rPr>
              <a:t>n’uburyo</a:t>
            </a:r>
            <a:r>
              <a:rPr lang="en-US" sz="2700" b="1" spc="-150" dirty="0">
                <a:solidFill>
                  <a:prstClr val="black"/>
                </a:solidFill>
                <a:latin typeface="Constantia" panose="02030602050306030303" pitchFamily="18" charset="0"/>
              </a:rPr>
              <a:t> </a:t>
            </a:r>
            <a:r>
              <a:rPr lang="en-US" sz="2700" b="1" spc="-150" dirty="0" err="1">
                <a:solidFill>
                  <a:prstClr val="black"/>
                </a:solidFill>
                <a:latin typeface="Constantia" panose="02030602050306030303" pitchFamily="18" charset="0"/>
              </a:rPr>
              <a:t>ari</a:t>
            </a:r>
            <a:r>
              <a:rPr lang="en-US" sz="2700" b="1" spc="-150" dirty="0">
                <a:solidFill>
                  <a:prstClr val="black"/>
                </a:solidFill>
                <a:latin typeface="Constantia" panose="02030602050306030303" pitchFamily="18" charset="0"/>
              </a:rPr>
              <a:t> </a:t>
            </a:r>
            <a:r>
              <a:rPr lang="en-US" sz="2700" b="1" spc="-150" dirty="0" err="1">
                <a:solidFill>
                  <a:prstClr val="black"/>
                </a:solidFill>
                <a:latin typeface="Constantia" panose="02030602050306030303" pitchFamily="18" charset="0"/>
              </a:rPr>
              <a:t>impezamajyo</a:t>
            </a:r>
            <a:r>
              <a:rPr kumimoji="0" lang="en" sz="2700" b="1" i="0" u="none" strike="noStrike" kern="1200" cap="none" spc="-150" normalizeH="0" baseline="0" noProof="0" dirty="0">
                <a:ln>
                  <a:noFill/>
                </a:ln>
                <a:solidFill>
                  <a:prstClr val="black"/>
                </a:solidFill>
                <a:effectLst/>
                <a:uLnTx/>
                <a:uFillTx/>
                <a:latin typeface="Constantia" panose="02030602050306030303" pitchFamily="18" charset="0"/>
              </a:rPr>
              <a:t>.”</a:t>
            </a:r>
          </a:p>
        </p:txBody>
      </p:sp>
      <p:sp>
        <p:nvSpPr>
          <p:cNvPr id="4" name="CuadroTexto 3">
            <a:extLst>
              <a:ext uri="{FF2B5EF4-FFF2-40B4-BE49-F238E27FC236}">
                <a16:creationId xmlns:a16="http://schemas.microsoft.com/office/drawing/2014/main" id="{070D5D18-6EDB-D910-C040-6798799986FE}"/>
              </a:ext>
            </a:extLst>
          </p:cNvPr>
          <p:cNvSpPr txBox="1"/>
          <p:nvPr/>
        </p:nvSpPr>
        <p:spPr>
          <a:xfrm>
            <a:off x="7136702" y="6429474"/>
            <a:ext cx="2921698"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E.G. White, </a:t>
            </a:r>
            <a:r>
              <a:rPr kumimoji="0" lang="en" sz="1600" b="1" i="1" u="none" strike="noStrike" kern="1200" cap="none" spc="0" normalizeH="0" baseline="0" noProof="0" dirty="0" err="1">
                <a:ln>
                  <a:noFill/>
                </a:ln>
                <a:solidFill>
                  <a:prstClr val="black"/>
                </a:solidFill>
                <a:effectLst/>
                <a:uLnTx/>
                <a:uFillTx/>
                <a:latin typeface="Aptos" panose="02110004020202020204"/>
                <a:ea typeface="+mn-ea"/>
                <a:cs typeface="+mn-cs"/>
              </a:rPr>
              <a:t>Uburezi</a:t>
            </a: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 p. 34—35</a:t>
            </a:r>
          </a:p>
        </p:txBody>
      </p:sp>
    </p:spTree>
    <p:extLst>
      <p:ext uri="{BB962C8B-B14F-4D97-AF65-F5344CB8AC3E}">
        <p14:creationId xmlns:p14="http://schemas.microsoft.com/office/powerpoint/2010/main" val="1622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Imagen 1" descr="Imagen que contiene hombre, montaña, mujer, gente&#10;&#10;El contenido generado por IA puede ser incorrecto.">
            <a:extLst>
              <a:ext uri="{FF2B5EF4-FFF2-40B4-BE49-F238E27FC236}">
                <a16:creationId xmlns:a16="http://schemas.microsoft.com/office/drawing/2014/main" id="{439FFFEE-EBAB-7E31-A43B-140C48B0730D}"/>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20542" b="6642"/>
          <a:stretch>
            <a:fillRect/>
          </a:stretch>
        </p:blipFill>
        <p:spPr>
          <a:xfrm>
            <a:off x="20" y="10"/>
            <a:ext cx="12191980" cy="4998214"/>
          </a:xfrm>
          <a:prstGeom prst="rect">
            <a:avLst/>
          </a:prstGeom>
        </p:spPr>
      </p:pic>
      <p:sp>
        <p:nvSpPr>
          <p:cNvPr id="10" name="Rectangle: Rounded Corners 9">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4447540"/>
            <a:ext cx="9382538" cy="685800"/>
          </a:xfrm>
          <a:prstGeom prst="roundRect">
            <a:avLst>
              <a:gd name="adj" fmla="val 0"/>
            </a:avLst>
          </a:prstGeom>
          <a:solidFill>
            <a:srgbClr val="F3E699"/>
          </a:solidFill>
          <a:ln>
            <a:noFill/>
          </a:ln>
          <a:effectLst>
            <a:innerShdw blurRad="546100">
              <a:srgbClr val="EAAB1E"/>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05FF77E7-B6BF-AD31-F714-36BFB98DB1B6}"/>
              </a:ext>
            </a:extLst>
          </p:cNvPr>
          <p:cNvSpPr txBox="1"/>
          <p:nvPr/>
        </p:nvSpPr>
        <p:spPr>
          <a:xfrm>
            <a:off x="0" y="5143282"/>
            <a:ext cx="12191980" cy="1384995"/>
          </a:xfrm>
          <a:prstGeom prst="rect">
            <a:avLst/>
          </a:prstGeom>
          <a:noFill/>
        </p:spPr>
        <p:txBody>
          <a:bodyPr wrap="square">
            <a:spAutoFit/>
            <a:scene3d>
              <a:camera prst="orthographicFront"/>
              <a:lightRig rig="threePt" dir="t"/>
            </a:scene3d>
            <a:sp3d extrusionH="57150">
              <a:bevelT w="38100" h="38100"/>
            </a:sp3d>
          </a:bodyPr>
          <a:lstStyle/>
          <a:p>
            <a:pPr algn="ctr">
              <a:defRPr/>
            </a:pPr>
            <a:r>
              <a:rPr kumimoji="0" lang="es-E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Mose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araza</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abwira</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abantu</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amagambo</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y’Uwiteka</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yose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n’amategeko</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ye yose,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abantu</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bose</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bamusubiriza</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icyarimwe</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bati</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Ibyo</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Uwiteka</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yavuze</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byose</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tuzabikora</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a:t>
            </a:r>
            <a:r>
              <a:rPr kumimoji="0" lang="es-E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 </a:t>
            </a:r>
            <a:r>
              <a:rPr lang="es-ES" sz="2000" b="1" dirty="0" err="1">
                <a:ln w="12700" cmpd="sng">
                  <a:noFill/>
                  <a:prstDash val="solid"/>
                </a:ln>
                <a:solidFill>
                  <a:srgbClr val="953DA1"/>
                </a:solidFill>
                <a:latin typeface="Comic Sans MS" panose="030F0702030302020204" pitchFamily="66" charset="0"/>
              </a:rPr>
              <a:t>Kuva</a:t>
            </a:r>
            <a:r>
              <a:rPr kumimoji="0" lang="es-ES" sz="20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24:3</a:t>
            </a:r>
          </a:p>
        </p:txBody>
      </p:sp>
    </p:spTree>
    <p:extLst>
      <p:ext uri="{BB962C8B-B14F-4D97-AF65-F5344CB8AC3E}">
        <p14:creationId xmlns:p14="http://schemas.microsoft.com/office/powerpoint/2010/main" val="1786547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7F06122-479C-6BD8-B7FF-1A5620C21874}"/>
              </a:ext>
            </a:extLst>
          </p:cNvPr>
          <p:cNvSpPr txBox="1"/>
          <p:nvPr/>
        </p:nvSpPr>
        <p:spPr>
          <a:xfrm>
            <a:off x="6210300" y="3857625"/>
            <a:ext cx="598170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err="1">
                <a:ln>
                  <a:noFill/>
                </a:ln>
                <a:solidFill>
                  <a:srgbClr val="FFEC00"/>
                </a:solidFill>
                <a:effectLst>
                  <a:outerShdw blurRad="38100" dist="38100" dir="2700000" algn="tl">
                    <a:srgbClr val="000000">
                      <a:alpha val="43137"/>
                    </a:srgbClr>
                  </a:outerShdw>
                </a:effectLst>
                <a:highlight>
                  <a:srgbClr val="4200FF"/>
                </a:highlight>
                <a:uLnTx/>
                <a:uFillTx/>
                <a:latin typeface="Aptos" panose="02110004020202020204"/>
                <a:ea typeface="+mn-ea"/>
                <a:cs typeface="+mn-cs"/>
              </a:rPr>
              <a:t>Isezerano</a:t>
            </a:r>
            <a:r>
              <a:rPr kumimoji="0" lang="en" sz="2000" b="1" i="0" u="none" strike="noStrike" kern="1200" cap="none" spc="0" normalizeH="0" baseline="0" noProof="0" dirty="0">
                <a:ln>
                  <a:noFill/>
                </a:ln>
                <a:solidFill>
                  <a:srgbClr val="FFEC00"/>
                </a:solidFill>
                <a:effectLst>
                  <a:outerShdw blurRad="38100" dist="38100" dir="2700000" algn="tl">
                    <a:srgbClr val="000000">
                      <a:alpha val="43137"/>
                    </a:srgbClr>
                  </a:outerShdw>
                </a:effectLst>
                <a:highlight>
                  <a:srgbClr val="4200FF"/>
                </a:highlight>
                <a:uLnTx/>
                <a:uFillTx/>
                <a:latin typeface="Aptos" panose="02110004020202020204"/>
                <a:ea typeface="+mn-ea"/>
                <a:cs typeface="+mn-cs"/>
              </a:rPr>
              <a:t>:</a:t>
            </a:r>
          </a:p>
          <a:p>
            <a:pPr lvl="1">
              <a:spcBef>
                <a:spcPts val="600"/>
              </a:spcBef>
              <a:defRPr/>
            </a:pPr>
            <a:r>
              <a:rPr lang="en-GB" sz="2000" b="1" dirty="0" err="1">
                <a:solidFill>
                  <a:prstClr val="black"/>
                </a:solidFill>
              </a:rPr>
              <a:t>Amaraso</a:t>
            </a:r>
            <a:r>
              <a:rPr lang="en-GB" sz="2000" b="1" dirty="0">
                <a:solidFill>
                  <a:prstClr val="black"/>
                </a:solidFill>
              </a:rPr>
              <a:t> </a:t>
            </a:r>
            <a:r>
              <a:rPr lang="en-GB" sz="2000" b="1" dirty="0" err="1">
                <a:solidFill>
                  <a:prstClr val="black"/>
                </a:solidFill>
              </a:rPr>
              <a:t>y’Isezerano</a:t>
            </a:r>
            <a:r>
              <a:rPr lang="en-GB" sz="2000" b="1" dirty="0">
                <a:solidFill>
                  <a:prstClr val="black"/>
                </a:solidFill>
              </a:rPr>
              <a:t> (Kuva 24:1–6, 8</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a:p>
            <a:pPr lvl="1">
              <a:spcBef>
                <a:spcPts val="600"/>
              </a:spcBef>
              <a:defRPr/>
            </a:pPr>
            <a:r>
              <a:rPr lang="en-GB" sz="2000" b="1" dirty="0" err="1">
                <a:solidFill>
                  <a:prstClr val="black"/>
                </a:solidFill>
              </a:rPr>
              <a:t>Isohozwa</a:t>
            </a:r>
            <a:r>
              <a:rPr lang="en-GB" sz="2000" b="1" dirty="0">
                <a:solidFill>
                  <a:prstClr val="black"/>
                </a:solidFill>
              </a:rPr>
              <a:t> </a:t>
            </a:r>
            <a:r>
              <a:rPr lang="en-GB" sz="2000" b="1" dirty="0" err="1">
                <a:solidFill>
                  <a:prstClr val="black"/>
                </a:solidFill>
              </a:rPr>
              <a:t>ry’Isezerano</a:t>
            </a:r>
            <a:r>
              <a:rPr lang="en-GB" sz="2000" b="1" dirty="0">
                <a:solidFill>
                  <a:prstClr val="black"/>
                </a:solidFill>
              </a:rPr>
              <a:t> (Kuva 24:7</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a:p>
            <a:pPr lvl="1">
              <a:spcBef>
                <a:spcPts val="600"/>
              </a:spcBef>
              <a:defRPr/>
            </a:pPr>
            <a:r>
              <a:rPr lang="en-GB" sz="2000" b="1" dirty="0" err="1">
                <a:solidFill>
                  <a:prstClr val="black"/>
                </a:solidFill>
              </a:rPr>
              <a:t>Ifunguro</a:t>
            </a:r>
            <a:r>
              <a:rPr lang="en-GB" sz="2000" b="1" dirty="0">
                <a:solidFill>
                  <a:prstClr val="black"/>
                </a:solidFill>
              </a:rPr>
              <a:t> </a:t>
            </a:r>
            <a:r>
              <a:rPr lang="en-GB" sz="2000" b="1" dirty="0" err="1">
                <a:solidFill>
                  <a:prstClr val="black"/>
                </a:solidFill>
              </a:rPr>
              <a:t>ry’Isezerano</a:t>
            </a:r>
            <a:r>
              <a:rPr lang="en-GB" sz="2000" b="1" dirty="0">
                <a:solidFill>
                  <a:prstClr val="black"/>
                </a:solidFill>
              </a:rPr>
              <a:t> (Kuva 24:9–18</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 sz="2000" b="1" i="0" u="none" strike="noStrike" kern="1200" cap="none" spc="0" normalizeH="0" baseline="0" noProof="0" dirty="0" err="1">
                <a:ln>
                  <a:noFill/>
                </a:ln>
                <a:solidFill>
                  <a:srgbClr val="D3FF19"/>
                </a:solidFill>
                <a:effectLst>
                  <a:outerShdw blurRad="38100" dist="38100" dir="2700000" algn="tl">
                    <a:srgbClr val="000000">
                      <a:alpha val="43137"/>
                    </a:srgbClr>
                  </a:outerShdw>
                </a:effectLst>
                <a:highlight>
                  <a:srgbClr val="9100C4"/>
                </a:highlight>
                <a:uLnTx/>
                <a:uFillTx/>
                <a:latin typeface="Aptos" panose="02110004020202020204"/>
                <a:ea typeface="+mn-ea"/>
                <a:cs typeface="+mn-cs"/>
              </a:rPr>
              <a:t>Icyitegererezo</a:t>
            </a:r>
            <a:r>
              <a:rPr kumimoji="0" lang="en" sz="2000" b="1" i="0" u="none" strike="noStrike" kern="1200" cap="none" spc="0" normalizeH="0" baseline="0" noProof="0" dirty="0">
                <a:ln>
                  <a:noFill/>
                </a:ln>
                <a:solidFill>
                  <a:srgbClr val="D3FF19"/>
                </a:solidFill>
                <a:effectLst>
                  <a:outerShdw blurRad="38100" dist="38100" dir="2700000" algn="tl">
                    <a:srgbClr val="000000">
                      <a:alpha val="43137"/>
                    </a:srgbClr>
                  </a:outerShdw>
                </a:effectLst>
                <a:highlight>
                  <a:srgbClr val="9100C4"/>
                </a:highlight>
                <a:uLnTx/>
                <a:uFillTx/>
                <a:latin typeface="Aptos" panose="02110004020202020204"/>
                <a:ea typeface="+mn-ea"/>
                <a:cs typeface="+mn-cs"/>
              </a:rPr>
              <a:t>:</a:t>
            </a:r>
          </a:p>
          <a:p>
            <a:pPr lvl="1">
              <a:spcBef>
                <a:spcPts val="600"/>
              </a:spcBef>
              <a:defRPr/>
            </a:pPr>
            <a:r>
              <a:rPr lang="en-GB" sz="2000" b="1" dirty="0" err="1">
                <a:solidFill>
                  <a:prstClr val="black"/>
                </a:solidFill>
              </a:rPr>
              <a:t>Intego</a:t>
            </a:r>
            <a:r>
              <a:rPr lang="en-GB" sz="2000" b="1" dirty="0">
                <a:solidFill>
                  <a:prstClr val="black"/>
                </a:solidFill>
              </a:rPr>
              <a:t> </a:t>
            </a:r>
            <a:r>
              <a:rPr lang="en-GB" sz="2000" b="1" dirty="0" err="1">
                <a:solidFill>
                  <a:prstClr val="black"/>
                </a:solidFill>
              </a:rPr>
              <a:t>y’Icyitegererezo</a:t>
            </a:r>
            <a:r>
              <a:rPr lang="en-GB" sz="2000" b="1" dirty="0">
                <a:solidFill>
                  <a:prstClr val="black"/>
                </a:solidFill>
              </a:rPr>
              <a:t> (Kuva 25:1–9</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a:p>
            <a:pPr lvl="1">
              <a:spcBef>
                <a:spcPts val="600"/>
              </a:spcBef>
              <a:defRPr/>
            </a:pPr>
            <a:r>
              <a:rPr lang="en-GB" sz="2000" b="1" dirty="0" err="1">
                <a:solidFill>
                  <a:prstClr val="black"/>
                </a:solidFill>
              </a:rPr>
              <a:t>Gutegura</a:t>
            </a:r>
            <a:r>
              <a:rPr lang="en-GB" sz="2000" b="1" dirty="0">
                <a:solidFill>
                  <a:prstClr val="black"/>
                </a:solidFill>
              </a:rPr>
              <a:t> </a:t>
            </a:r>
            <a:r>
              <a:rPr lang="en-GB" sz="2000" b="1" dirty="0" err="1">
                <a:solidFill>
                  <a:prstClr val="black"/>
                </a:solidFill>
              </a:rPr>
              <a:t>Icyitegererezo</a:t>
            </a:r>
            <a:r>
              <a:rPr lang="en-GB" sz="2000" b="1" dirty="0">
                <a:solidFill>
                  <a:prstClr val="black"/>
                </a:solidFill>
              </a:rPr>
              <a:t> (Kuva 31:1–18</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3" name="CuadroTexto 2">
            <a:extLst>
              <a:ext uri="{FF2B5EF4-FFF2-40B4-BE49-F238E27FC236}">
                <a16:creationId xmlns:a16="http://schemas.microsoft.com/office/drawing/2014/main" id="{58E85338-5679-FC9A-748B-C710C3661B8D}"/>
              </a:ext>
            </a:extLst>
          </p:cNvPr>
          <p:cNvSpPr txBox="1"/>
          <p:nvPr/>
        </p:nvSpPr>
        <p:spPr>
          <a:xfrm>
            <a:off x="258832" y="201643"/>
            <a:ext cx="6953250" cy="1015663"/>
          </a:xfrm>
          <a:prstGeom prst="rect">
            <a:avLst/>
          </a:prstGeom>
          <a:noFill/>
        </p:spPr>
        <p:txBody>
          <a:bodyPr wrap="square" rtlCol="0">
            <a:spAutoFit/>
          </a:bodyPr>
          <a:lstStyle/>
          <a:p>
            <a:pPr lvl="0">
              <a:spcBef>
                <a:spcPts val="600"/>
              </a:spcBef>
              <a:defRPr/>
            </a:pPr>
            <a:r>
              <a:rPr lang="en-GB" sz="2000" b="1" dirty="0" err="1">
                <a:solidFill>
                  <a:prstClr val="black"/>
                </a:solidFill>
              </a:rPr>
              <a:t>Nyuma</a:t>
            </a:r>
            <a:r>
              <a:rPr lang="en-GB" sz="2000" b="1" dirty="0">
                <a:solidFill>
                  <a:prstClr val="black"/>
                </a:solidFill>
              </a:rPr>
              <a:t> </a:t>
            </a:r>
            <a:r>
              <a:rPr lang="en-GB" sz="2000" b="1" dirty="0" err="1">
                <a:solidFill>
                  <a:prstClr val="black"/>
                </a:solidFill>
              </a:rPr>
              <a:t>y’uko</a:t>
            </a:r>
            <a:r>
              <a:rPr lang="en-GB" sz="2000" b="1" dirty="0">
                <a:solidFill>
                  <a:prstClr val="black"/>
                </a:solidFill>
              </a:rPr>
              <a:t> Imana </a:t>
            </a:r>
            <a:r>
              <a:rPr lang="en-GB" sz="2000" b="1" dirty="0" err="1">
                <a:solidFill>
                  <a:prstClr val="black"/>
                </a:solidFill>
              </a:rPr>
              <a:t>itangaje</a:t>
            </a:r>
            <a:r>
              <a:rPr lang="en-GB" sz="2000" b="1" dirty="0">
                <a:solidFill>
                  <a:prstClr val="black"/>
                </a:solidFill>
              </a:rPr>
              <a:t> </a:t>
            </a:r>
            <a:r>
              <a:rPr lang="en-GB" sz="2000" b="1" dirty="0" err="1">
                <a:solidFill>
                  <a:prstClr val="black"/>
                </a:solidFill>
              </a:rPr>
              <a:t>iranguruye</a:t>
            </a:r>
            <a:r>
              <a:rPr lang="en-GB" sz="2000" b="1" dirty="0">
                <a:solidFill>
                  <a:prstClr val="black"/>
                </a:solidFill>
              </a:rPr>
              <a:t> </a:t>
            </a:r>
            <a:r>
              <a:rPr lang="en-GB" sz="2000" b="1" dirty="0" err="1">
                <a:solidFill>
                  <a:prstClr val="black"/>
                </a:solidFill>
              </a:rPr>
              <a:t>Amategeko</a:t>
            </a:r>
            <a:r>
              <a:rPr lang="en-GB" sz="2000" b="1" dirty="0">
                <a:solidFill>
                  <a:prstClr val="black"/>
                </a:solidFill>
              </a:rPr>
              <a:t> Cumi </a:t>
            </a:r>
            <a:r>
              <a:rPr lang="en-GB" sz="2000" b="1" dirty="0" err="1">
                <a:solidFill>
                  <a:prstClr val="black"/>
                </a:solidFill>
              </a:rPr>
              <a:t>ikanaha</a:t>
            </a:r>
            <a:r>
              <a:rPr lang="en-GB" sz="2000" b="1" dirty="0">
                <a:solidFill>
                  <a:prstClr val="black"/>
                </a:solidFill>
              </a:rPr>
              <a:t> Mose </a:t>
            </a:r>
            <a:r>
              <a:rPr lang="en-GB" sz="2000" b="1" dirty="0" err="1">
                <a:solidFill>
                  <a:prstClr val="black"/>
                </a:solidFill>
              </a:rPr>
              <a:t>amategeko-shingiro</a:t>
            </a:r>
            <a:r>
              <a:rPr lang="en-GB" sz="2000" b="1" dirty="0">
                <a:solidFill>
                  <a:prstClr val="black"/>
                </a:solidFill>
              </a:rPr>
              <a:t>, Imana </a:t>
            </a:r>
            <a:r>
              <a:rPr lang="en-GB" sz="2000" b="1" dirty="0" err="1">
                <a:solidFill>
                  <a:prstClr val="black"/>
                </a:solidFill>
              </a:rPr>
              <a:t>yashatse</a:t>
            </a:r>
            <a:r>
              <a:rPr lang="en-GB" sz="2000" b="1" dirty="0">
                <a:solidFill>
                  <a:prstClr val="black"/>
                </a:solidFill>
              </a:rPr>
              <a:t> </a:t>
            </a:r>
            <a:r>
              <a:rPr lang="en-GB" sz="2000" b="1" dirty="0" err="1">
                <a:solidFill>
                  <a:prstClr val="black"/>
                </a:solidFill>
              </a:rPr>
              <a:t>kugirana</a:t>
            </a:r>
            <a:r>
              <a:rPr lang="en-GB" sz="2000" b="1" dirty="0">
                <a:solidFill>
                  <a:prstClr val="black"/>
                </a:solidFill>
              </a:rPr>
              <a:t> </a:t>
            </a:r>
            <a:r>
              <a:rPr lang="en-GB" sz="2000" b="1" dirty="0" err="1">
                <a:solidFill>
                  <a:prstClr val="black"/>
                </a:solidFill>
              </a:rPr>
              <a:t>isezerano</a:t>
            </a:r>
            <a:r>
              <a:rPr lang="en-GB" sz="2000" b="1" dirty="0">
                <a:solidFill>
                  <a:prstClr val="black"/>
                </a:solidFill>
              </a:rPr>
              <a:t> </a:t>
            </a:r>
            <a:r>
              <a:rPr lang="en-GB" sz="2000" b="1" dirty="0" err="1">
                <a:solidFill>
                  <a:prstClr val="black"/>
                </a:solidFill>
              </a:rPr>
              <a:t>na</a:t>
            </a:r>
            <a:r>
              <a:rPr lang="en-GB" sz="2000" b="1" dirty="0">
                <a:solidFill>
                  <a:prstClr val="black"/>
                </a:solidFill>
              </a:rPr>
              <a:t> </a:t>
            </a:r>
            <a:r>
              <a:rPr lang="en-GB" sz="2000" b="1" dirty="0" err="1">
                <a:solidFill>
                  <a:prstClr val="black"/>
                </a:solidFill>
              </a:rPr>
              <a:t>Isirayeli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pic>
        <p:nvPicPr>
          <p:cNvPr id="5" name="Imagen 4" descr="Pintura de un grupo de personas en una montaña&#10;&#10;El contenido generado por IA puede ser incorrecto.">
            <a:extLst>
              <a:ext uri="{FF2B5EF4-FFF2-40B4-BE49-F238E27FC236}">
                <a16:creationId xmlns:a16="http://schemas.microsoft.com/office/drawing/2014/main" id="{4B93DC60-4A11-77E8-A2EE-333C304D03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4810" y="208806"/>
            <a:ext cx="4440965" cy="2938522"/>
          </a:xfrm>
          <a:prstGeom prst="snip2DiagRect">
            <a:avLst/>
          </a:prstGeom>
          <a:solidFill>
            <a:srgbClr val="FFFFFF">
              <a:shade val="85000"/>
            </a:srgbClr>
          </a:solidFill>
          <a:ln w="88900" cap="sq">
            <a:solidFill>
              <a:srgbClr val="F9A1C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Dibujo de una persona&#10;&#10;El contenido generado por IA puede ser incorrecto.">
            <a:extLst>
              <a:ext uri="{FF2B5EF4-FFF2-40B4-BE49-F238E27FC236}">
                <a16:creationId xmlns:a16="http://schemas.microsoft.com/office/drawing/2014/main" id="{5E657C33-71D6-3E7E-EA3A-D110FF4D58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6229" y="3687292"/>
            <a:ext cx="4614600" cy="3016209"/>
          </a:xfrm>
          <a:prstGeom prst="snip2DiagRect">
            <a:avLst/>
          </a:prstGeom>
          <a:solidFill>
            <a:srgbClr val="FFFFFF">
              <a:shade val="85000"/>
            </a:srgbClr>
          </a:solidFill>
          <a:ln w="88900" cap="sq">
            <a:solidFill>
              <a:srgbClr val="75B8D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Icono&#10;&#10;El contenido generado por IA puede ser incorrecto.">
            <a:extLst>
              <a:ext uri="{FF2B5EF4-FFF2-40B4-BE49-F238E27FC236}">
                <a16:creationId xmlns:a16="http://schemas.microsoft.com/office/drawing/2014/main" id="{B1ED593F-3404-4766-86ED-85928FA584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34386" y="5049917"/>
            <a:ext cx="309624" cy="284438"/>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4C0F0DFB-6E59-B5A2-2D65-1D07F752D6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34386" y="6356091"/>
            <a:ext cx="309624" cy="284438"/>
          </a:xfrm>
          <a:prstGeom prst="rect">
            <a:avLst/>
          </a:prstGeom>
          <a:effectLst>
            <a:outerShdw blurRad="50800" dist="38100" dir="8100000" algn="tr" rotWithShape="0">
              <a:prstClr val="black">
                <a:alpha val="40000"/>
              </a:prstClr>
            </a:outerShdw>
          </a:effectLst>
        </p:spPr>
      </p:pic>
      <p:pic>
        <p:nvPicPr>
          <p:cNvPr id="21" name="Imagen 20" descr="Icono, nombre de la empresa&#10;&#10;El contenido generado por IA puede ser incorrecto.">
            <a:extLst>
              <a:ext uri="{FF2B5EF4-FFF2-40B4-BE49-F238E27FC236}">
                <a16:creationId xmlns:a16="http://schemas.microsoft.com/office/drawing/2014/main" id="{E4C70535-7981-B10A-0563-8DC365D37B0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34386" y="4663709"/>
            <a:ext cx="309624" cy="284438"/>
          </a:xfrm>
          <a:prstGeom prst="rect">
            <a:avLst/>
          </a:prstGeom>
          <a:effectLst>
            <a:outerShdw blurRad="50800" dist="38100" dir="8100000" algn="tr" rotWithShape="0">
              <a:prstClr val="black">
                <a:alpha val="40000"/>
              </a:prstClr>
            </a:outerShdw>
          </a:effectLst>
        </p:spPr>
      </p:pic>
      <p:pic>
        <p:nvPicPr>
          <p:cNvPr id="23" name="Imagen 22" descr="Forma&#10;&#10;El contenido generado por IA puede ser incorrecto.">
            <a:extLst>
              <a:ext uri="{FF2B5EF4-FFF2-40B4-BE49-F238E27FC236}">
                <a16:creationId xmlns:a16="http://schemas.microsoft.com/office/drawing/2014/main" id="{4370924B-0707-C9D1-E72A-7591E01F5E7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34386" y="5982274"/>
            <a:ext cx="309624" cy="284438"/>
          </a:xfrm>
          <a:prstGeom prst="rect">
            <a:avLst/>
          </a:prstGeom>
          <a:effectLst>
            <a:outerShdw blurRad="50800" dist="38100" dir="8100000" algn="tr" rotWithShape="0">
              <a:prstClr val="black">
                <a:alpha val="40000"/>
              </a:prstClr>
            </a:outerShdw>
          </a:effectLst>
        </p:spPr>
      </p:pic>
      <p:pic>
        <p:nvPicPr>
          <p:cNvPr id="27" name="Imagen 26" descr="Logotipo, Icono, nombre de la empresa&#10;&#10;El contenido generado por IA puede ser incorrecto.">
            <a:extLst>
              <a:ext uri="{FF2B5EF4-FFF2-40B4-BE49-F238E27FC236}">
                <a16:creationId xmlns:a16="http://schemas.microsoft.com/office/drawing/2014/main" id="{8B313AD2-8DF7-91D6-3AC7-1C7412031BB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34386" y="4284272"/>
            <a:ext cx="309624" cy="284438"/>
          </a:xfrm>
          <a:prstGeom prst="rect">
            <a:avLst/>
          </a:prstGeom>
          <a:effectLst>
            <a:outerShdw blurRad="50800" dist="38100" dir="8100000" algn="tr" rotWithShape="0">
              <a:prstClr val="black">
                <a:alpha val="40000"/>
              </a:prstClr>
            </a:outerShdw>
          </a:effectLst>
        </p:spPr>
      </p:pic>
      <p:pic>
        <p:nvPicPr>
          <p:cNvPr id="32" name="Imagen 31" descr="Forma&#10;&#10;El contenido generado por IA puede ser incorrecto.">
            <a:extLst>
              <a:ext uri="{FF2B5EF4-FFF2-40B4-BE49-F238E27FC236}">
                <a16:creationId xmlns:a16="http://schemas.microsoft.com/office/drawing/2014/main" id="{8C316FF6-800C-85E6-754D-EEA4E35895CB}"/>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flipH="1">
            <a:off x="5587994" y="3904695"/>
            <a:ext cx="590774" cy="307466"/>
          </a:xfrm>
          <a:prstGeom prst="rect">
            <a:avLst/>
          </a:prstGeom>
          <a:effectLst>
            <a:outerShdw blurRad="50800" dist="38100" dir="8100000" algn="tr" rotWithShape="0">
              <a:prstClr val="black">
                <a:alpha val="40000"/>
              </a:prstClr>
            </a:outerShdw>
          </a:effectLst>
        </p:spPr>
      </p:pic>
      <p:pic>
        <p:nvPicPr>
          <p:cNvPr id="33" name="Imagen 32" descr="Forma, Patrón de fondo&#10;&#10;El contenido generado por IA puede ser incorrecto.">
            <a:extLst>
              <a:ext uri="{FF2B5EF4-FFF2-40B4-BE49-F238E27FC236}">
                <a16:creationId xmlns:a16="http://schemas.microsoft.com/office/drawing/2014/main" id="{7D72B751-8EA7-11E5-8F0D-0F441C0E534D}"/>
              </a:ext>
            </a:extLst>
          </p:cNvPr>
          <p:cNvPicPr>
            <a:picLocks noChangeAspect="1"/>
          </p:cNvPicPr>
          <p:nvPr/>
        </p:nvPicPr>
        <p:blipFill>
          <a:blip r:embed="rId12" cstate="email">
            <a:extLst>
              <a:ext uri="{BEBA8EAE-BF5A-486C-A8C5-ECC9F3942E4B}">
                <a14:imgProps xmlns:a14="http://schemas.microsoft.com/office/drawing/2010/main">
                  <a14:imgLayer r:embed="rId13">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5587994" y="5570464"/>
            <a:ext cx="590774" cy="30746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BEF1E2F8-CA98-EA8C-EB6E-0767CB9AE824}"/>
              </a:ext>
            </a:extLst>
          </p:cNvPr>
          <p:cNvSpPr txBox="1"/>
          <p:nvPr/>
        </p:nvSpPr>
        <p:spPr>
          <a:xfrm>
            <a:off x="316228" y="2027033"/>
            <a:ext cx="6895853" cy="1323439"/>
          </a:xfrm>
          <a:prstGeom prst="rect">
            <a:avLst/>
          </a:prstGeom>
          <a:noFill/>
        </p:spPr>
        <p:txBody>
          <a:bodyPr wrap="square">
            <a:spAutoFit/>
          </a:bodyPr>
          <a:lstStyle/>
          <a:p>
            <a:pPr lvl="0">
              <a:spcBef>
                <a:spcPts val="600"/>
              </a:spcBef>
              <a:defRPr/>
            </a:pPr>
            <a:r>
              <a:rPr lang="en-GB" sz="2000" b="1" spc="-70" dirty="0" err="1">
                <a:solidFill>
                  <a:prstClr val="black"/>
                </a:solidFill>
              </a:rPr>
              <a:t>Nyuma</a:t>
            </a:r>
            <a:r>
              <a:rPr lang="en-GB" sz="2000" b="1" spc="-70" dirty="0">
                <a:solidFill>
                  <a:prstClr val="black"/>
                </a:solidFill>
              </a:rPr>
              <a:t> </a:t>
            </a:r>
            <a:r>
              <a:rPr lang="en-GB" sz="2000" b="1" spc="-70" dirty="0" err="1">
                <a:solidFill>
                  <a:prstClr val="black"/>
                </a:solidFill>
              </a:rPr>
              <a:t>yo</a:t>
            </a:r>
            <a:r>
              <a:rPr lang="en-GB" sz="2000" b="1" spc="-70" dirty="0">
                <a:solidFill>
                  <a:prstClr val="black"/>
                </a:solidFill>
              </a:rPr>
              <a:t> </a:t>
            </a:r>
            <a:r>
              <a:rPr lang="en-GB" sz="2000" b="1" spc="-70" dirty="0" err="1">
                <a:solidFill>
                  <a:prstClr val="black"/>
                </a:solidFill>
              </a:rPr>
              <a:t>kwandika</a:t>
            </a:r>
            <a:r>
              <a:rPr lang="en-GB" sz="2000" b="1" spc="-70" dirty="0">
                <a:solidFill>
                  <a:prstClr val="black"/>
                </a:solidFill>
              </a:rPr>
              <a:t> </a:t>
            </a:r>
            <a:r>
              <a:rPr lang="en-GB" sz="2000" b="1" spc="-70" dirty="0" err="1">
                <a:solidFill>
                  <a:prstClr val="black"/>
                </a:solidFill>
              </a:rPr>
              <a:t>isezerano</a:t>
            </a:r>
            <a:r>
              <a:rPr lang="en-GB" sz="2000" b="1" spc="-70" dirty="0">
                <a:solidFill>
                  <a:prstClr val="black"/>
                </a:solidFill>
              </a:rPr>
              <a:t> </a:t>
            </a:r>
            <a:r>
              <a:rPr lang="en-GB" sz="2000" b="1" spc="-70" dirty="0" err="1">
                <a:solidFill>
                  <a:prstClr val="black"/>
                </a:solidFill>
              </a:rPr>
              <a:t>ku</a:t>
            </a:r>
            <a:r>
              <a:rPr lang="en-GB" sz="2000" b="1" spc="-70" dirty="0">
                <a:solidFill>
                  <a:prstClr val="black"/>
                </a:solidFill>
              </a:rPr>
              <a:t> </a:t>
            </a:r>
            <a:r>
              <a:rPr lang="en-GB" sz="2000" b="1" spc="-70" dirty="0" err="1">
                <a:solidFill>
                  <a:prstClr val="black"/>
                </a:solidFill>
              </a:rPr>
              <a:t>muzingo</a:t>
            </a:r>
            <a:r>
              <a:rPr lang="en-GB" sz="2000" b="1" spc="-70" dirty="0">
                <a:solidFill>
                  <a:prstClr val="black"/>
                </a:solidFill>
              </a:rPr>
              <a:t>, </a:t>
            </a:r>
            <a:r>
              <a:rPr lang="en-GB" sz="2000" b="1" spc="-70" dirty="0" err="1">
                <a:solidFill>
                  <a:prstClr val="black"/>
                </a:solidFill>
              </a:rPr>
              <a:t>impande</a:t>
            </a:r>
            <a:r>
              <a:rPr lang="en-GB" sz="2000" b="1" spc="-70" dirty="0">
                <a:solidFill>
                  <a:prstClr val="black"/>
                </a:solidFill>
              </a:rPr>
              <a:t> zombi </a:t>
            </a:r>
            <a:r>
              <a:rPr lang="en-GB" sz="2000" b="1" spc="-70" dirty="0" err="1">
                <a:solidFill>
                  <a:prstClr val="black"/>
                </a:solidFill>
              </a:rPr>
              <a:t>zagombaga</a:t>
            </a:r>
            <a:r>
              <a:rPr lang="en-GB" sz="2000" b="1" spc="-70" dirty="0">
                <a:solidFill>
                  <a:prstClr val="black"/>
                </a:solidFill>
              </a:rPr>
              <a:t> </a:t>
            </a:r>
            <a:r>
              <a:rPr lang="en-GB" sz="2000" b="1" spc="-70" dirty="0" err="1">
                <a:solidFill>
                  <a:prstClr val="black"/>
                </a:solidFill>
              </a:rPr>
              <a:t>kuryemeza</a:t>
            </a:r>
            <a:r>
              <a:rPr lang="en-GB" sz="2000" b="1" spc="-70" dirty="0">
                <a:solidFill>
                  <a:prstClr val="black"/>
                </a:solidFill>
              </a:rPr>
              <a:t>. </a:t>
            </a:r>
            <a:r>
              <a:rPr lang="en-GB" sz="2000" b="1" spc="-70" dirty="0" err="1">
                <a:solidFill>
                  <a:prstClr val="black"/>
                </a:solidFill>
              </a:rPr>
              <a:t>Abantu</a:t>
            </a:r>
            <a:r>
              <a:rPr lang="en-GB" sz="2000" b="1" spc="-70" dirty="0">
                <a:solidFill>
                  <a:prstClr val="black"/>
                </a:solidFill>
              </a:rPr>
              <a:t> </a:t>
            </a:r>
            <a:r>
              <a:rPr lang="en-GB" sz="2000" b="1" spc="-70" dirty="0" err="1">
                <a:solidFill>
                  <a:prstClr val="black"/>
                </a:solidFill>
              </a:rPr>
              <a:t>bararyemeje</a:t>
            </a:r>
            <a:r>
              <a:rPr lang="en-GB" sz="2000" b="1" spc="-70" dirty="0">
                <a:solidFill>
                  <a:prstClr val="black"/>
                </a:solidFill>
              </a:rPr>
              <a:t>, </a:t>
            </a:r>
            <a:r>
              <a:rPr lang="en-GB" sz="2000" b="1" spc="-70" dirty="0" err="1">
                <a:solidFill>
                  <a:prstClr val="black"/>
                </a:solidFill>
              </a:rPr>
              <a:t>bavuga</a:t>
            </a:r>
            <a:r>
              <a:rPr lang="en-GB" sz="2000" b="1" spc="-70" dirty="0">
                <a:solidFill>
                  <a:prstClr val="black"/>
                </a:solidFill>
              </a:rPr>
              <a:t> ko </a:t>
            </a:r>
            <a:r>
              <a:rPr lang="en-GB" sz="2000" b="1" spc="-70" dirty="0" err="1">
                <a:solidFill>
                  <a:prstClr val="black"/>
                </a:solidFill>
              </a:rPr>
              <a:t>bazarikurikiza</a:t>
            </a:r>
            <a:r>
              <a:rPr lang="en-GB" sz="2000" b="1" spc="-70" dirty="0">
                <a:solidFill>
                  <a:prstClr val="black"/>
                </a:solidFill>
              </a:rPr>
              <a:t>. Imana </a:t>
            </a:r>
            <a:r>
              <a:rPr lang="en-GB" sz="2000" b="1" spc="-70" dirty="0" err="1">
                <a:solidFill>
                  <a:prstClr val="black"/>
                </a:solidFill>
              </a:rPr>
              <a:t>yaryemeje</a:t>
            </a:r>
            <a:r>
              <a:rPr lang="en-GB" sz="2000" b="1" spc="-70" dirty="0">
                <a:solidFill>
                  <a:prstClr val="black"/>
                </a:solidFill>
              </a:rPr>
              <a:t> </a:t>
            </a:r>
            <a:r>
              <a:rPr lang="en-GB" sz="2000" b="1" spc="-70" dirty="0" err="1">
                <a:solidFill>
                  <a:prstClr val="black"/>
                </a:solidFill>
              </a:rPr>
              <a:t>ite</a:t>
            </a:r>
            <a:r>
              <a:rPr lang="en-GB" sz="2000" b="1" spc="-70" dirty="0">
                <a:solidFill>
                  <a:prstClr val="black"/>
                </a:solidFill>
              </a:rPr>
              <a:t>? </a:t>
            </a:r>
            <a:r>
              <a:rPr lang="en-GB" sz="2000" b="1" spc="-70" dirty="0" err="1">
                <a:solidFill>
                  <a:prstClr val="black"/>
                </a:solidFill>
              </a:rPr>
              <a:t>Ikoresheje</a:t>
            </a:r>
            <a:r>
              <a:rPr lang="en-GB" sz="2000" b="1" spc="-70" dirty="0">
                <a:solidFill>
                  <a:prstClr val="black"/>
                </a:solidFill>
              </a:rPr>
              <a:t> </a:t>
            </a:r>
            <a:r>
              <a:rPr lang="en-GB" sz="2000" b="1" spc="-70" dirty="0" err="1">
                <a:solidFill>
                  <a:prstClr val="black"/>
                </a:solidFill>
              </a:rPr>
              <a:t>amaraso</a:t>
            </a:r>
            <a:r>
              <a:rPr lang="en-GB" sz="2000" b="1" spc="-70" dirty="0">
                <a:solidFill>
                  <a:prstClr val="black"/>
                </a:solidFill>
              </a:rPr>
              <a:t>, </a:t>
            </a:r>
            <a:r>
              <a:rPr lang="en-GB" sz="2000" b="1" spc="-70" dirty="0" err="1">
                <a:solidFill>
                  <a:prstClr val="black"/>
                </a:solidFill>
              </a:rPr>
              <a:t>n’umunsi</a:t>
            </a:r>
            <a:r>
              <a:rPr lang="en-GB" sz="2000" b="1" spc="-70" dirty="0">
                <a:solidFill>
                  <a:prstClr val="black"/>
                </a:solidFill>
              </a:rPr>
              <a:t> </a:t>
            </a:r>
            <a:r>
              <a:rPr lang="en-GB" sz="2000" b="1" spc="-70" dirty="0" err="1">
                <a:solidFill>
                  <a:prstClr val="black"/>
                </a:solidFill>
              </a:rPr>
              <a:t>mukuru</a:t>
            </a:r>
            <a:r>
              <a:rPr lang="en-GB" sz="2000" b="1" spc="-70" dirty="0">
                <a:solidFill>
                  <a:prstClr val="black"/>
                </a:solidFill>
              </a:rPr>
              <a:t>, </a:t>
            </a:r>
            <a:r>
              <a:rPr lang="en-GB" sz="2000" b="1" spc="-70" dirty="0" err="1">
                <a:solidFill>
                  <a:prstClr val="black"/>
                </a:solidFill>
              </a:rPr>
              <a:t>n’icyitegererezo</a:t>
            </a:r>
            <a:r>
              <a:rPr lang="en-GB" sz="2000" b="1" spc="-70" dirty="0">
                <a:solidFill>
                  <a:prstClr val="black"/>
                </a:solidFill>
              </a:rPr>
              <a:t> </a:t>
            </a:r>
            <a:r>
              <a:rPr lang="en-GB" sz="2000" b="1" spc="-70" dirty="0" err="1">
                <a:solidFill>
                  <a:prstClr val="black"/>
                </a:solidFill>
              </a:rPr>
              <a:t>cyo</a:t>
            </a:r>
            <a:r>
              <a:rPr lang="en-GB" sz="2000" b="1" spc="-70" dirty="0">
                <a:solidFill>
                  <a:prstClr val="black"/>
                </a:solidFill>
              </a:rPr>
              <a:t> </a:t>
            </a:r>
            <a:r>
              <a:rPr lang="en-GB" sz="2000" b="1" spc="-70" dirty="0" err="1">
                <a:solidFill>
                  <a:prstClr val="black"/>
                </a:solidFill>
              </a:rPr>
              <a:t>kubafasha</a:t>
            </a:r>
            <a:r>
              <a:rPr lang="en-GB" sz="2000" b="1" spc="-70" dirty="0">
                <a:solidFill>
                  <a:prstClr val="black"/>
                </a:solidFill>
              </a:rPr>
              <a:t> </a:t>
            </a:r>
            <a:r>
              <a:rPr lang="en-GB" sz="2000" b="1" spc="-70" dirty="0" err="1">
                <a:solidFill>
                  <a:prstClr val="black"/>
                </a:solidFill>
              </a:rPr>
              <a:t>kuryumva</a:t>
            </a:r>
            <a:r>
              <a:rPr kumimoji="0" lang="en" sz="2000" b="1" i="0" u="none" strike="noStrike" kern="1200" cap="none" spc="-70" normalizeH="0" baseline="0" noProof="0" dirty="0">
                <a:ln>
                  <a:noFill/>
                </a:ln>
                <a:solidFill>
                  <a:prstClr val="black"/>
                </a:solidFill>
                <a:effectLst/>
                <a:uLnTx/>
                <a:uFillTx/>
                <a:latin typeface="Aptos" panose="02110004020202020204"/>
              </a:rPr>
              <a:t>.</a:t>
            </a:r>
          </a:p>
        </p:txBody>
      </p:sp>
      <p:sp>
        <p:nvSpPr>
          <p:cNvPr id="9" name="CuadroTexto 8">
            <a:extLst>
              <a:ext uri="{FF2B5EF4-FFF2-40B4-BE49-F238E27FC236}">
                <a16:creationId xmlns:a16="http://schemas.microsoft.com/office/drawing/2014/main" id="{6CB441D0-0F67-6617-C44B-1F93D1081B97}"/>
              </a:ext>
            </a:extLst>
          </p:cNvPr>
          <p:cNvSpPr txBox="1"/>
          <p:nvPr/>
        </p:nvSpPr>
        <p:spPr>
          <a:xfrm>
            <a:off x="316227" y="1264198"/>
            <a:ext cx="6895853" cy="707886"/>
          </a:xfrm>
          <a:prstGeom prst="rect">
            <a:avLst/>
          </a:prstGeom>
          <a:noFill/>
        </p:spPr>
        <p:txBody>
          <a:bodyPr wrap="square">
            <a:spAutoFit/>
          </a:bodyPr>
          <a:lstStyle/>
          <a:p>
            <a:pPr lvl="0">
              <a:spcBef>
                <a:spcPts val="600"/>
              </a:spcBef>
              <a:defRPr/>
            </a:pPr>
            <a:r>
              <a:rPr lang="en-GB" sz="2000" b="1" spc="-70" dirty="0" err="1">
                <a:solidFill>
                  <a:prstClr val="black"/>
                </a:solidFill>
              </a:rPr>
              <a:t>Isezerano</a:t>
            </a:r>
            <a:r>
              <a:rPr lang="en-GB" sz="2000" b="1" spc="-70" dirty="0">
                <a:solidFill>
                  <a:prstClr val="black"/>
                </a:solidFill>
              </a:rPr>
              <a:t> </a:t>
            </a:r>
            <a:r>
              <a:rPr lang="en-GB" sz="2000" b="1" spc="-70" dirty="0" err="1">
                <a:solidFill>
                  <a:prstClr val="black"/>
                </a:solidFill>
              </a:rPr>
              <a:t>ryari</a:t>
            </a:r>
            <a:r>
              <a:rPr lang="en-GB" sz="2000" b="1" spc="-70" dirty="0">
                <a:solidFill>
                  <a:prstClr val="black"/>
                </a:solidFill>
              </a:rPr>
              <a:t> </a:t>
            </a:r>
            <a:r>
              <a:rPr lang="en-GB" sz="2000" b="1" spc="-70" dirty="0" err="1">
                <a:solidFill>
                  <a:prstClr val="black"/>
                </a:solidFill>
              </a:rPr>
              <a:t>ryoroshye</a:t>
            </a:r>
            <a:r>
              <a:rPr lang="en-GB" sz="2000" b="1" spc="-70" dirty="0">
                <a:solidFill>
                  <a:prstClr val="black"/>
                </a:solidFill>
              </a:rPr>
              <a:t>: </a:t>
            </a:r>
            <a:r>
              <a:rPr lang="en-GB" sz="2000" b="1" spc="-70" dirty="0" err="1">
                <a:solidFill>
                  <a:prstClr val="black"/>
                </a:solidFill>
              </a:rPr>
              <a:t>Nzaba</a:t>
            </a:r>
            <a:r>
              <a:rPr lang="en-GB" sz="2000" b="1" spc="-70" dirty="0">
                <a:solidFill>
                  <a:prstClr val="black"/>
                </a:solidFill>
              </a:rPr>
              <a:t> Imana </a:t>
            </a:r>
            <a:r>
              <a:rPr lang="en-GB" sz="2000" b="1" spc="-70" dirty="0" err="1">
                <a:solidFill>
                  <a:prstClr val="black"/>
                </a:solidFill>
              </a:rPr>
              <a:t>yanyu</a:t>
            </a:r>
            <a:r>
              <a:rPr lang="en-GB" sz="2000" b="1" spc="-70" dirty="0">
                <a:solidFill>
                  <a:prstClr val="black"/>
                </a:solidFill>
              </a:rPr>
              <a:t>, </a:t>
            </a:r>
            <a:r>
              <a:rPr lang="en-GB" sz="2000" b="1" spc="-70" dirty="0" err="1">
                <a:solidFill>
                  <a:prstClr val="black"/>
                </a:solidFill>
              </a:rPr>
              <a:t>nzabarinda</a:t>
            </a:r>
            <a:r>
              <a:rPr lang="en-GB" sz="2000" b="1" spc="-70" dirty="0">
                <a:solidFill>
                  <a:prstClr val="black"/>
                </a:solidFill>
              </a:rPr>
              <a:t> </a:t>
            </a:r>
            <a:r>
              <a:rPr lang="en-GB" sz="2000" b="1" spc="-70" dirty="0" err="1">
                <a:solidFill>
                  <a:prstClr val="black"/>
                </a:solidFill>
              </a:rPr>
              <a:t>kandi</a:t>
            </a:r>
            <a:r>
              <a:rPr lang="en-GB" sz="2000" b="1" spc="-70" dirty="0">
                <a:solidFill>
                  <a:prstClr val="black"/>
                </a:solidFill>
              </a:rPr>
              <a:t> </a:t>
            </a:r>
            <a:r>
              <a:rPr lang="en-GB" sz="2000" b="1" spc="-70" dirty="0" err="1">
                <a:solidFill>
                  <a:prstClr val="black"/>
                </a:solidFill>
              </a:rPr>
              <a:t>mbahe</a:t>
            </a:r>
            <a:r>
              <a:rPr lang="en-GB" sz="2000" b="1" spc="-70" dirty="0">
                <a:solidFill>
                  <a:prstClr val="black"/>
                </a:solidFill>
              </a:rPr>
              <a:t> </a:t>
            </a:r>
            <a:r>
              <a:rPr lang="en-GB" sz="2000" b="1" spc="-70" dirty="0" err="1">
                <a:solidFill>
                  <a:prstClr val="black"/>
                </a:solidFill>
              </a:rPr>
              <a:t>umugisha</a:t>
            </a:r>
            <a:r>
              <a:rPr lang="en-GB" sz="2000" b="1" spc="-70" dirty="0">
                <a:solidFill>
                  <a:prstClr val="black"/>
                </a:solidFill>
              </a:rPr>
              <a:t>; </a:t>
            </a:r>
            <a:r>
              <a:rPr lang="en-GB" sz="2000" b="1" spc="-70" dirty="0" err="1">
                <a:solidFill>
                  <a:prstClr val="black"/>
                </a:solidFill>
              </a:rPr>
              <a:t>namwe</a:t>
            </a:r>
            <a:r>
              <a:rPr lang="en-GB" sz="2000" b="1" spc="-70" dirty="0">
                <a:solidFill>
                  <a:prstClr val="black"/>
                </a:solidFill>
              </a:rPr>
              <a:t> </a:t>
            </a:r>
            <a:r>
              <a:rPr lang="en-GB" sz="2000" b="1" spc="-70" dirty="0" err="1">
                <a:solidFill>
                  <a:prstClr val="black"/>
                </a:solidFill>
              </a:rPr>
              <a:t>mwumvire</a:t>
            </a:r>
            <a:r>
              <a:rPr lang="en-GB" sz="2000" b="1" spc="-70" dirty="0">
                <a:solidFill>
                  <a:prstClr val="black"/>
                </a:solidFill>
              </a:rPr>
              <a:t> </a:t>
            </a:r>
            <a:r>
              <a:rPr lang="en-GB" sz="2000" b="1" spc="-70" dirty="0" err="1">
                <a:solidFill>
                  <a:prstClr val="black"/>
                </a:solidFill>
              </a:rPr>
              <a:t>amategeko</a:t>
            </a:r>
            <a:r>
              <a:rPr lang="en-GB" sz="2000" b="1" spc="-70" dirty="0">
                <a:solidFill>
                  <a:prstClr val="black"/>
                </a:solidFill>
              </a:rPr>
              <a:t> </a:t>
            </a:r>
            <a:r>
              <a:rPr lang="en-GB" sz="2000" b="1" spc="-70" dirty="0" err="1">
                <a:solidFill>
                  <a:prstClr val="black"/>
                </a:solidFill>
              </a:rPr>
              <a:t>yanjye</a:t>
            </a:r>
            <a:r>
              <a:rPr kumimoji="0" lang="en" sz="2000" b="1" i="0" u="none" strike="noStrike" kern="1200" cap="none" spc="-70" normalizeH="0" baseline="0" noProof="0" dirty="0">
                <a:ln>
                  <a:noFill/>
                </a:ln>
                <a:solidFill>
                  <a:prstClr val="black"/>
                </a:solidFill>
                <a:effectLst/>
                <a:uLnTx/>
                <a:uFillTx/>
                <a:latin typeface="Aptos" panose="02110004020202020204"/>
              </a:rPr>
              <a:t>.</a:t>
            </a:r>
          </a:p>
        </p:txBody>
      </p:sp>
    </p:spTree>
    <p:extLst>
      <p:ext uri="{BB962C8B-B14F-4D97-AF65-F5344CB8AC3E}">
        <p14:creationId xmlns:p14="http://schemas.microsoft.com/office/powerpoint/2010/main" val="130372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style.rotation</p:attrName>
                                        </p:attrNameLst>
                                      </p:cBhvr>
                                      <p:tavLst>
                                        <p:tav tm="0">
                                          <p:val>
                                            <p:fltVal val="90"/>
                                          </p:val>
                                        </p:tav>
                                        <p:tav tm="100000">
                                          <p:val>
                                            <p:fltVal val="0"/>
                                          </p:val>
                                        </p:tav>
                                      </p:tavLst>
                                    </p:anim>
                                    <p:animEffect transition="in" filter="fade">
                                      <p:cBhvr>
                                        <p:cTn id="27" dur="1000"/>
                                        <p:tgtEl>
                                          <p:spTgt spid="7"/>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strVal val="#ppt_w+.3"/>
                                          </p:val>
                                        </p:tav>
                                        <p:tav tm="100000">
                                          <p:val>
                                            <p:strVal val="#ppt_w"/>
                                          </p:val>
                                        </p:tav>
                                      </p:tavLst>
                                    </p:anim>
                                    <p:anim calcmode="lin" valueType="num">
                                      <p:cBhvr>
                                        <p:cTn id="37" dur="500" fill="hold"/>
                                        <p:tgtEl>
                                          <p:spTgt spid="32"/>
                                        </p:tgtEl>
                                        <p:attrNameLst>
                                          <p:attrName>ppt_h</p:attrName>
                                        </p:attrNameLst>
                                      </p:cBhvr>
                                      <p:tavLst>
                                        <p:tav tm="0">
                                          <p:val>
                                            <p:strVal val="#ppt_h"/>
                                          </p:val>
                                        </p:tav>
                                        <p:tav tm="100000">
                                          <p:val>
                                            <p:strVal val="#ppt_h"/>
                                          </p:val>
                                        </p:tav>
                                      </p:tavLst>
                                    </p:anim>
                                    <p:animEffect transition="in" filter="fade">
                                      <p:cBhvr>
                                        <p:cTn id="38" dur="500"/>
                                        <p:tgtEl>
                                          <p:spTgt spid="32"/>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wipe(left)">
                                      <p:cBhvr>
                                        <p:cTn id="42" dur="500"/>
                                        <p:tgtEl>
                                          <p:spTgt spid="2">
                                            <p:txEl>
                                              <p:pRg st="0" end="0"/>
                                            </p:txEl>
                                          </p:spTgt>
                                        </p:tgtEl>
                                      </p:cBhvr>
                                    </p:animEffect>
                                  </p:childTnLst>
                                </p:cTn>
                              </p:par>
                            </p:childTnLst>
                          </p:cTn>
                        </p:par>
                        <p:par>
                          <p:cTn id="43" fill="hold">
                            <p:stCondLst>
                              <p:cond delay="1000"/>
                            </p:stCondLst>
                            <p:childTnLst>
                              <p:par>
                                <p:cTn id="44" presetID="17" presetClass="entr" presetSubtype="4"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ppt_x</p:attrName>
                                        </p:attrNameLst>
                                      </p:cBhvr>
                                      <p:tavLst>
                                        <p:tav tm="0">
                                          <p:val>
                                            <p:strVal val="#ppt_x"/>
                                          </p:val>
                                        </p:tav>
                                        <p:tav tm="100000">
                                          <p:val>
                                            <p:strVal val="#ppt_x"/>
                                          </p:val>
                                        </p:tav>
                                      </p:tavLst>
                                    </p:anim>
                                    <p:anim calcmode="lin" valueType="num">
                                      <p:cBhvr>
                                        <p:cTn id="47" dur="500" fill="hold"/>
                                        <p:tgtEl>
                                          <p:spTgt spid="27"/>
                                        </p:tgtEl>
                                        <p:attrNameLst>
                                          <p:attrName>ppt_y</p:attrName>
                                        </p:attrNameLst>
                                      </p:cBhvr>
                                      <p:tavLst>
                                        <p:tav tm="0">
                                          <p:val>
                                            <p:strVal val="#ppt_y+#ppt_h/2"/>
                                          </p:val>
                                        </p:tav>
                                        <p:tav tm="100000">
                                          <p:val>
                                            <p:strVal val="#ppt_y"/>
                                          </p:val>
                                        </p:tav>
                                      </p:tavLst>
                                    </p:anim>
                                    <p:anim calcmode="lin" valueType="num">
                                      <p:cBhvr>
                                        <p:cTn id="48" dur="500" fill="hold"/>
                                        <p:tgtEl>
                                          <p:spTgt spid="27"/>
                                        </p:tgtEl>
                                        <p:attrNameLst>
                                          <p:attrName>ppt_w</p:attrName>
                                        </p:attrNameLst>
                                      </p:cBhvr>
                                      <p:tavLst>
                                        <p:tav tm="0">
                                          <p:val>
                                            <p:strVal val="#ppt_w"/>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childTnLst>
                                </p:cTn>
                              </p:par>
                            </p:childTnLst>
                          </p:cTn>
                        </p:par>
                        <p:par>
                          <p:cTn id="50" fill="hold">
                            <p:stCondLst>
                              <p:cond delay="1500"/>
                            </p:stCondLst>
                            <p:childTnLst>
                              <p:par>
                                <p:cTn id="51" presetID="22" presetClass="entr" presetSubtype="8" fill="hold" grpId="0" nodeType="afterEffect">
                                  <p:stCondLst>
                                    <p:cond delay="0"/>
                                  </p:stCondLst>
                                  <p:childTnLst>
                                    <p:set>
                                      <p:cBhvr>
                                        <p:cTn id="52" dur="1" fill="hold">
                                          <p:stCondLst>
                                            <p:cond delay="0"/>
                                          </p:stCondLst>
                                        </p:cTn>
                                        <p:tgtEl>
                                          <p:spTgt spid="2">
                                            <p:txEl>
                                              <p:pRg st="1" end="1"/>
                                            </p:txEl>
                                          </p:spTgt>
                                        </p:tgtEl>
                                        <p:attrNameLst>
                                          <p:attrName>style.visibility</p:attrName>
                                        </p:attrNameLst>
                                      </p:cBhvr>
                                      <p:to>
                                        <p:strVal val="visible"/>
                                      </p:to>
                                    </p:set>
                                    <p:animEffect transition="in" filter="wipe(left)">
                                      <p:cBhvr>
                                        <p:cTn id="53" dur="500"/>
                                        <p:tgtEl>
                                          <p:spTgt spid="2">
                                            <p:txEl>
                                              <p:pRg st="1" end="1"/>
                                            </p:txEl>
                                          </p:spTgt>
                                        </p:tgtEl>
                                      </p:cBhvr>
                                    </p:animEffect>
                                  </p:childTnLst>
                                </p:cTn>
                              </p:par>
                            </p:childTnLst>
                          </p:cTn>
                        </p:par>
                        <p:par>
                          <p:cTn id="54" fill="hold">
                            <p:stCondLst>
                              <p:cond delay="2000"/>
                            </p:stCondLst>
                            <p:childTnLst>
                              <p:par>
                                <p:cTn id="55" presetID="17" presetClass="entr" presetSubtype="4"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ppt_x</p:attrName>
                                        </p:attrNameLst>
                                      </p:cBhvr>
                                      <p:tavLst>
                                        <p:tav tm="0">
                                          <p:val>
                                            <p:strVal val="#ppt_x"/>
                                          </p:val>
                                        </p:tav>
                                        <p:tav tm="100000">
                                          <p:val>
                                            <p:strVal val="#ppt_x"/>
                                          </p:val>
                                        </p:tav>
                                      </p:tavLst>
                                    </p:anim>
                                    <p:anim calcmode="lin" valueType="num">
                                      <p:cBhvr>
                                        <p:cTn id="58" dur="500" fill="hold"/>
                                        <p:tgtEl>
                                          <p:spTgt spid="21"/>
                                        </p:tgtEl>
                                        <p:attrNameLst>
                                          <p:attrName>ppt_y</p:attrName>
                                        </p:attrNameLst>
                                      </p:cBhvr>
                                      <p:tavLst>
                                        <p:tav tm="0">
                                          <p:val>
                                            <p:strVal val="#ppt_y+#ppt_h/2"/>
                                          </p:val>
                                        </p:tav>
                                        <p:tav tm="100000">
                                          <p:val>
                                            <p:strVal val="#ppt_y"/>
                                          </p:val>
                                        </p:tav>
                                      </p:tavLst>
                                    </p:anim>
                                    <p:anim calcmode="lin" valueType="num">
                                      <p:cBhvr>
                                        <p:cTn id="59" dur="500" fill="hold"/>
                                        <p:tgtEl>
                                          <p:spTgt spid="21"/>
                                        </p:tgtEl>
                                        <p:attrNameLst>
                                          <p:attrName>ppt_w</p:attrName>
                                        </p:attrNameLst>
                                      </p:cBhvr>
                                      <p:tavLst>
                                        <p:tav tm="0">
                                          <p:val>
                                            <p:strVal val="#ppt_w"/>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childTnLst>
                                </p:cTn>
                              </p:par>
                            </p:childTnLst>
                          </p:cTn>
                        </p:par>
                        <p:par>
                          <p:cTn id="61" fill="hold">
                            <p:stCondLst>
                              <p:cond delay="2500"/>
                            </p:stCondLst>
                            <p:childTnLst>
                              <p:par>
                                <p:cTn id="62" presetID="22" presetClass="entr" presetSubtype="8" fill="hold" grpId="0" nodeType="afterEffect">
                                  <p:stCondLst>
                                    <p:cond delay="0"/>
                                  </p:stCondLst>
                                  <p:childTnLst>
                                    <p:set>
                                      <p:cBhvr>
                                        <p:cTn id="63" dur="1" fill="hold">
                                          <p:stCondLst>
                                            <p:cond delay="0"/>
                                          </p:stCondLst>
                                        </p:cTn>
                                        <p:tgtEl>
                                          <p:spTgt spid="2">
                                            <p:txEl>
                                              <p:pRg st="2" end="2"/>
                                            </p:txEl>
                                          </p:spTgt>
                                        </p:tgtEl>
                                        <p:attrNameLst>
                                          <p:attrName>style.visibility</p:attrName>
                                        </p:attrNameLst>
                                      </p:cBhvr>
                                      <p:to>
                                        <p:strVal val="visible"/>
                                      </p:to>
                                    </p:set>
                                    <p:animEffect transition="in" filter="wipe(left)">
                                      <p:cBhvr>
                                        <p:cTn id="64" dur="500"/>
                                        <p:tgtEl>
                                          <p:spTgt spid="2">
                                            <p:txEl>
                                              <p:pRg st="2" end="2"/>
                                            </p:txEl>
                                          </p:spTgt>
                                        </p:tgtEl>
                                      </p:cBhvr>
                                    </p:animEffect>
                                  </p:childTnLst>
                                </p:cTn>
                              </p:par>
                            </p:childTnLst>
                          </p:cTn>
                        </p:par>
                        <p:par>
                          <p:cTn id="65" fill="hold">
                            <p:stCondLst>
                              <p:cond delay="3000"/>
                            </p:stCondLst>
                            <p:childTnLst>
                              <p:par>
                                <p:cTn id="66" presetID="17" presetClass="entr" presetSubtype="4" fill="hold"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ppt_x</p:attrName>
                                        </p:attrNameLst>
                                      </p:cBhvr>
                                      <p:tavLst>
                                        <p:tav tm="0">
                                          <p:val>
                                            <p:strVal val="#ppt_x"/>
                                          </p:val>
                                        </p:tav>
                                        <p:tav tm="100000">
                                          <p:val>
                                            <p:strVal val="#ppt_x"/>
                                          </p:val>
                                        </p:tav>
                                      </p:tavLst>
                                    </p:anim>
                                    <p:anim calcmode="lin" valueType="num">
                                      <p:cBhvr>
                                        <p:cTn id="69" dur="500" fill="hold"/>
                                        <p:tgtEl>
                                          <p:spTgt spid="11"/>
                                        </p:tgtEl>
                                        <p:attrNameLst>
                                          <p:attrName>ppt_y</p:attrName>
                                        </p:attrNameLst>
                                      </p:cBhvr>
                                      <p:tavLst>
                                        <p:tav tm="0">
                                          <p:val>
                                            <p:strVal val="#ppt_y+#ppt_h/2"/>
                                          </p:val>
                                        </p:tav>
                                        <p:tav tm="100000">
                                          <p:val>
                                            <p:strVal val="#ppt_y"/>
                                          </p:val>
                                        </p:tav>
                                      </p:tavLst>
                                    </p:anim>
                                    <p:anim calcmode="lin" valueType="num">
                                      <p:cBhvr>
                                        <p:cTn id="70" dur="500" fill="hold"/>
                                        <p:tgtEl>
                                          <p:spTgt spid="11"/>
                                        </p:tgtEl>
                                        <p:attrNameLst>
                                          <p:attrName>ppt_w</p:attrName>
                                        </p:attrNameLst>
                                      </p:cBhvr>
                                      <p:tavLst>
                                        <p:tav tm="0">
                                          <p:val>
                                            <p:strVal val="#ppt_w"/>
                                          </p:val>
                                        </p:tav>
                                        <p:tav tm="100000">
                                          <p:val>
                                            <p:strVal val="#ppt_w"/>
                                          </p:val>
                                        </p:tav>
                                      </p:tavLst>
                                    </p:anim>
                                    <p:anim calcmode="lin" valueType="num">
                                      <p:cBhvr>
                                        <p:cTn id="71" dur="500" fill="hold"/>
                                        <p:tgtEl>
                                          <p:spTgt spid="11"/>
                                        </p:tgtEl>
                                        <p:attrNameLst>
                                          <p:attrName>ppt_h</p:attrName>
                                        </p:attrNameLst>
                                      </p:cBhvr>
                                      <p:tavLst>
                                        <p:tav tm="0">
                                          <p:val>
                                            <p:fltVal val="0"/>
                                          </p:val>
                                        </p:tav>
                                        <p:tav tm="100000">
                                          <p:val>
                                            <p:strVal val="#ppt_h"/>
                                          </p:val>
                                        </p:tav>
                                      </p:tavLst>
                                    </p:anim>
                                  </p:childTnLst>
                                </p:cTn>
                              </p:par>
                            </p:childTnLst>
                          </p:cTn>
                        </p:par>
                        <p:par>
                          <p:cTn id="72" fill="hold">
                            <p:stCondLst>
                              <p:cond delay="3500"/>
                            </p:stCondLst>
                            <p:childTnLst>
                              <p:par>
                                <p:cTn id="73" presetID="22" presetClass="entr" presetSubtype="8" fill="hold" grpId="0" nodeType="afterEffect">
                                  <p:stCondLst>
                                    <p:cond delay="0"/>
                                  </p:stCondLst>
                                  <p:childTnLst>
                                    <p:set>
                                      <p:cBhvr>
                                        <p:cTn id="74" dur="1" fill="hold">
                                          <p:stCondLst>
                                            <p:cond delay="0"/>
                                          </p:stCondLst>
                                        </p:cTn>
                                        <p:tgtEl>
                                          <p:spTgt spid="2">
                                            <p:txEl>
                                              <p:pRg st="3" end="3"/>
                                            </p:txEl>
                                          </p:spTgt>
                                        </p:tgtEl>
                                        <p:attrNameLst>
                                          <p:attrName>style.visibility</p:attrName>
                                        </p:attrNameLst>
                                      </p:cBhvr>
                                      <p:to>
                                        <p:strVal val="visible"/>
                                      </p:to>
                                    </p:set>
                                    <p:animEffect transition="in" filter="wipe(left)">
                                      <p:cBhvr>
                                        <p:cTn id="75" dur="500"/>
                                        <p:tgtEl>
                                          <p:spTgt spid="2">
                                            <p:txEl>
                                              <p:pRg st="3" end="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nodeType="click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500" fill="hold"/>
                                        <p:tgtEl>
                                          <p:spTgt spid="33"/>
                                        </p:tgtEl>
                                        <p:attrNameLst>
                                          <p:attrName>ppt_w</p:attrName>
                                        </p:attrNameLst>
                                      </p:cBhvr>
                                      <p:tavLst>
                                        <p:tav tm="0">
                                          <p:val>
                                            <p:strVal val="#ppt_w+.3"/>
                                          </p:val>
                                        </p:tav>
                                        <p:tav tm="100000">
                                          <p:val>
                                            <p:strVal val="#ppt_w"/>
                                          </p:val>
                                        </p:tav>
                                      </p:tavLst>
                                    </p:anim>
                                    <p:anim calcmode="lin" valueType="num">
                                      <p:cBhvr>
                                        <p:cTn id="81" dur="500" fill="hold"/>
                                        <p:tgtEl>
                                          <p:spTgt spid="33"/>
                                        </p:tgtEl>
                                        <p:attrNameLst>
                                          <p:attrName>ppt_h</p:attrName>
                                        </p:attrNameLst>
                                      </p:cBhvr>
                                      <p:tavLst>
                                        <p:tav tm="0">
                                          <p:val>
                                            <p:strVal val="#ppt_h"/>
                                          </p:val>
                                        </p:tav>
                                        <p:tav tm="100000">
                                          <p:val>
                                            <p:strVal val="#ppt_h"/>
                                          </p:val>
                                        </p:tav>
                                      </p:tavLst>
                                    </p:anim>
                                    <p:animEffect transition="in" filter="fade">
                                      <p:cBhvr>
                                        <p:cTn id="82" dur="500"/>
                                        <p:tgtEl>
                                          <p:spTgt spid="33"/>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2">
                                            <p:txEl>
                                              <p:pRg st="4" end="4"/>
                                            </p:txEl>
                                          </p:spTgt>
                                        </p:tgtEl>
                                        <p:attrNameLst>
                                          <p:attrName>style.visibility</p:attrName>
                                        </p:attrNameLst>
                                      </p:cBhvr>
                                      <p:to>
                                        <p:strVal val="visible"/>
                                      </p:to>
                                    </p:set>
                                    <p:animEffect transition="in" filter="wipe(left)">
                                      <p:cBhvr>
                                        <p:cTn id="86" dur="500"/>
                                        <p:tgtEl>
                                          <p:spTgt spid="2">
                                            <p:txEl>
                                              <p:pRg st="4" end="4"/>
                                            </p:txEl>
                                          </p:spTgt>
                                        </p:tgtEl>
                                      </p:cBhvr>
                                    </p:animEffect>
                                  </p:childTnLst>
                                </p:cTn>
                              </p:par>
                            </p:childTnLst>
                          </p:cTn>
                        </p:par>
                        <p:par>
                          <p:cTn id="87" fill="hold">
                            <p:stCondLst>
                              <p:cond delay="1000"/>
                            </p:stCondLst>
                            <p:childTnLst>
                              <p:par>
                                <p:cTn id="88" presetID="17" presetClass="entr" presetSubtype="4" fill="hold" nodeType="after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p:cTn id="90" dur="500" fill="hold"/>
                                        <p:tgtEl>
                                          <p:spTgt spid="23"/>
                                        </p:tgtEl>
                                        <p:attrNameLst>
                                          <p:attrName>ppt_x</p:attrName>
                                        </p:attrNameLst>
                                      </p:cBhvr>
                                      <p:tavLst>
                                        <p:tav tm="0">
                                          <p:val>
                                            <p:strVal val="#ppt_x"/>
                                          </p:val>
                                        </p:tav>
                                        <p:tav tm="100000">
                                          <p:val>
                                            <p:strVal val="#ppt_x"/>
                                          </p:val>
                                        </p:tav>
                                      </p:tavLst>
                                    </p:anim>
                                    <p:anim calcmode="lin" valueType="num">
                                      <p:cBhvr>
                                        <p:cTn id="91" dur="500" fill="hold"/>
                                        <p:tgtEl>
                                          <p:spTgt spid="23"/>
                                        </p:tgtEl>
                                        <p:attrNameLst>
                                          <p:attrName>ppt_y</p:attrName>
                                        </p:attrNameLst>
                                      </p:cBhvr>
                                      <p:tavLst>
                                        <p:tav tm="0">
                                          <p:val>
                                            <p:strVal val="#ppt_y+#ppt_h/2"/>
                                          </p:val>
                                        </p:tav>
                                        <p:tav tm="100000">
                                          <p:val>
                                            <p:strVal val="#ppt_y"/>
                                          </p:val>
                                        </p:tav>
                                      </p:tavLst>
                                    </p:anim>
                                    <p:anim calcmode="lin" valueType="num">
                                      <p:cBhvr>
                                        <p:cTn id="92" dur="500" fill="hold"/>
                                        <p:tgtEl>
                                          <p:spTgt spid="23"/>
                                        </p:tgtEl>
                                        <p:attrNameLst>
                                          <p:attrName>ppt_w</p:attrName>
                                        </p:attrNameLst>
                                      </p:cBhvr>
                                      <p:tavLst>
                                        <p:tav tm="0">
                                          <p:val>
                                            <p:strVal val="#ppt_w"/>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childTnLst>
                                </p:cTn>
                              </p:par>
                            </p:childTnLst>
                          </p:cTn>
                        </p:par>
                        <p:par>
                          <p:cTn id="94" fill="hold">
                            <p:stCondLst>
                              <p:cond delay="1500"/>
                            </p:stCondLst>
                            <p:childTnLst>
                              <p:par>
                                <p:cTn id="95" presetID="22" presetClass="entr" presetSubtype="8" fill="hold" grpId="0" nodeType="afterEffect">
                                  <p:stCondLst>
                                    <p:cond delay="0"/>
                                  </p:stCondLst>
                                  <p:childTnLst>
                                    <p:set>
                                      <p:cBhvr>
                                        <p:cTn id="96" dur="1" fill="hold">
                                          <p:stCondLst>
                                            <p:cond delay="0"/>
                                          </p:stCondLst>
                                        </p:cTn>
                                        <p:tgtEl>
                                          <p:spTgt spid="2">
                                            <p:txEl>
                                              <p:pRg st="5" end="5"/>
                                            </p:txEl>
                                          </p:spTgt>
                                        </p:tgtEl>
                                        <p:attrNameLst>
                                          <p:attrName>style.visibility</p:attrName>
                                        </p:attrNameLst>
                                      </p:cBhvr>
                                      <p:to>
                                        <p:strVal val="visible"/>
                                      </p:to>
                                    </p:set>
                                    <p:animEffect transition="in" filter="wipe(left)">
                                      <p:cBhvr>
                                        <p:cTn id="97" dur="500"/>
                                        <p:tgtEl>
                                          <p:spTgt spid="2">
                                            <p:txEl>
                                              <p:pRg st="5" end="5"/>
                                            </p:txEl>
                                          </p:spTgt>
                                        </p:tgtEl>
                                      </p:cBhvr>
                                    </p:animEffect>
                                  </p:childTnLst>
                                </p:cTn>
                              </p:par>
                            </p:childTnLst>
                          </p:cTn>
                        </p:par>
                        <p:par>
                          <p:cTn id="98" fill="hold">
                            <p:stCondLst>
                              <p:cond delay="2000"/>
                            </p:stCondLst>
                            <p:childTnLst>
                              <p:par>
                                <p:cTn id="99" presetID="17" presetClass="entr" presetSubtype="4"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 calcmode="lin" valueType="num">
                                      <p:cBhvr>
                                        <p:cTn id="101" dur="500" fill="hold"/>
                                        <p:tgtEl>
                                          <p:spTgt spid="15"/>
                                        </p:tgtEl>
                                        <p:attrNameLst>
                                          <p:attrName>ppt_x</p:attrName>
                                        </p:attrNameLst>
                                      </p:cBhvr>
                                      <p:tavLst>
                                        <p:tav tm="0">
                                          <p:val>
                                            <p:strVal val="#ppt_x"/>
                                          </p:val>
                                        </p:tav>
                                        <p:tav tm="100000">
                                          <p:val>
                                            <p:strVal val="#ppt_x"/>
                                          </p:val>
                                        </p:tav>
                                      </p:tavLst>
                                    </p:anim>
                                    <p:anim calcmode="lin" valueType="num">
                                      <p:cBhvr>
                                        <p:cTn id="102" dur="500" fill="hold"/>
                                        <p:tgtEl>
                                          <p:spTgt spid="15"/>
                                        </p:tgtEl>
                                        <p:attrNameLst>
                                          <p:attrName>ppt_y</p:attrName>
                                        </p:attrNameLst>
                                      </p:cBhvr>
                                      <p:tavLst>
                                        <p:tav tm="0">
                                          <p:val>
                                            <p:strVal val="#ppt_y+#ppt_h/2"/>
                                          </p:val>
                                        </p:tav>
                                        <p:tav tm="100000">
                                          <p:val>
                                            <p:strVal val="#ppt_y"/>
                                          </p:val>
                                        </p:tav>
                                      </p:tavLst>
                                    </p:anim>
                                    <p:anim calcmode="lin" valueType="num">
                                      <p:cBhvr>
                                        <p:cTn id="103" dur="500" fill="hold"/>
                                        <p:tgtEl>
                                          <p:spTgt spid="15"/>
                                        </p:tgtEl>
                                        <p:attrNameLst>
                                          <p:attrName>ppt_w</p:attrName>
                                        </p:attrNameLst>
                                      </p:cBhvr>
                                      <p:tavLst>
                                        <p:tav tm="0">
                                          <p:val>
                                            <p:strVal val="#ppt_w"/>
                                          </p:val>
                                        </p:tav>
                                        <p:tav tm="100000">
                                          <p:val>
                                            <p:strVal val="#ppt_w"/>
                                          </p:val>
                                        </p:tav>
                                      </p:tavLst>
                                    </p:anim>
                                    <p:anim calcmode="lin" valueType="num">
                                      <p:cBhvr>
                                        <p:cTn id="104" dur="500" fill="hold"/>
                                        <p:tgtEl>
                                          <p:spTgt spid="15"/>
                                        </p:tgtEl>
                                        <p:attrNameLst>
                                          <p:attrName>ppt_h</p:attrName>
                                        </p:attrNameLst>
                                      </p:cBhvr>
                                      <p:tavLst>
                                        <p:tav tm="0">
                                          <p:val>
                                            <p:fltVal val="0"/>
                                          </p:val>
                                        </p:tav>
                                        <p:tav tm="100000">
                                          <p:val>
                                            <p:strVal val="#ppt_h"/>
                                          </p:val>
                                        </p:tav>
                                      </p:tavLst>
                                    </p:anim>
                                  </p:childTnLst>
                                </p:cTn>
                              </p:par>
                            </p:childTnLst>
                          </p:cTn>
                        </p:par>
                        <p:par>
                          <p:cTn id="105" fill="hold">
                            <p:stCondLst>
                              <p:cond delay="2500"/>
                            </p:stCondLst>
                            <p:childTnLst>
                              <p:par>
                                <p:cTn id="106" presetID="22" presetClass="entr" presetSubtype="8" fill="hold" grpId="0" nodeType="afterEffect">
                                  <p:stCondLst>
                                    <p:cond delay="0"/>
                                  </p:stCondLst>
                                  <p:childTnLst>
                                    <p:set>
                                      <p:cBhvr>
                                        <p:cTn id="107" dur="1" fill="hold">
                                          <p:stCondLst>
                                            <p:cond delay="0"/>
                                          </p:stCondLst>
                                        </p:cTn>
                                        <p:tgtEl>
                                          <p:spTgt spid="2">
                                            <p:txEl>
                                              <p:pRg st="6" end="6"/>
                                            </p:txEl>
                                          </p:spTgt>
                                        </p:tgtEl>
                                        <p:attrNameLst>
                                          <p:attrName>style.visibility</p:attrName>
                                        </p:attrNameLst>
                                      </p:cBhvr>
                                      <p:to>
                                        <p:strVal val="visible"/>
                                      </p:to>
                                    </p:set>
                                    <p:animEffect transition="in" filter="wipe(left)">
                                      <p:cBhvr>
                                        <p:cTn id="10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9CC31A-53B9-B4EB-C3D7-E8ADBBD9B939}"/>
            </a:ext>
          </a:extLst>
        </p:cNvPr>
        <p:cNvGrpSpPr/>
        <p:nvPr/>
      </p:nvGrpSpPr>
      <p:grpSpPr>
        <a:xfrm>
          <a:off x="0" y="0"/>
          <a:ext cx="0" cy="0"/>
          <a:chOff x="0" y="0"/>
          <a:chExt cx="0" cy="0"/>
        </a:xfrm>
      </p:grpSpPr>
      <p:pic>
        <p:nvPicPr>
          <p:cNvPr id="4" name="Imagen 3" descr="Pintura de un grupo de personas en una montaña&#10;&#10;El contenido generado por IA puede ser incorrecto.">
            <a:extLst>
              <a:ext uri="{FF2B5EF4-FFF2-40B4-BE49-F238E27FC236}">
                <a16:creationId xmlns:a16="http://schemas.microsoft.com/office/drawing/2014/main" id="{39E0389F-2BF8-42DD-4625-051E96A150BE}"/>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9297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515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7444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5F929F1F-210B-3804-D226-AFD6C4DFEDE3}"/>
              </a:ext>
            </a:extLst>
          </p:cNvPr>
          <p:cNvSpPr txBox="1"/>
          <p:nvPr/>
        </p:nvSpPr>
        <p:spPr>
          <a:xfrm>
            <a:off x="1" y="5854154"/>
            <a:ext cx="12191999" cy="830997"/>
          </a:xfrm>
          <a:prstGeom prst="rect">
            <a:avLst/>
          </a:prstGeom>
          <a:noFill/>
        </p:spPr>
        <p:txBody>
          <a:bodyPr wrap="square">
            <a:spAutoFit/>
            <a:scene3d>
              <a:camera prst="orthographicFront"/>
              <a:lightRig rig="threePt" dir="t"/>
            </a:scene3d>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1" i="0" u="none" strike="noStrike" kern="1200" cap="none" spc="1500" normalizeH="0" baseline="0" noProof="0" dirty="0">
                <a:ln w="0"/>
                <a:gradFill>
                  <a:gsLst>
                    <a:gs pos="0">
                      <a:srgbClr val="FF9900">
                        <a:lumMod val="50000"/>
                      </a:srgbClr>
                    </a:gs>
                    <a:gs pos="50000">
                      <a:srgbClr val="FF9900"/>
                    </a:gs>
                    <a:gs pos="100000">
                      <a:srgbClr val="FF9900">
                        <a:lumMod val="60000"/>
                        <a:lumOff val="40000"/>
                      </a:srgbClr>
                    </a:gs>
                  </a:gsLst>
                  <a:lin ang="5400000"/>
                </a:gradFill>
                <a:effectLst>
                  <a:reflection blurRad="6350" stA="53000" endA="300" endPos="35500" dir="5400000" sy="-90000" algn="bl" rotWithShape="0"/>
                </a:effectLst>
                <a:uLnTx/>
                <a:uFillTx/>
                <a:latin typeface="Aptos" panose="02110004020202020204"/>
                <a:ea typeface="+mn-ea"/>
                <a:cs typeface="+mn-cs"/>
              </a:rPr>
              <a:t>ISEZERANO</a:t>
            </a:r>
          </a:p>
        </p:txBody>
      </p:sp>
    </p:spTree>
    <p:extLst>
      <p:ext uri="{BB962C8B-B14F-4D97-AF65-F5344CB8AC3E}">
        <p14:creationId xmlns:p14="http://schemas.microsoft.com/office/powerpoint/2010/main" val="22681134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DF37F44-A00D-1A69-C9A3-0DFC563A6A19}"/>
              </a:ext>
            </a:extLst>
          </p:cNvPr>
          <p:cNvSpPr txBox="1"/>
          <p:nvPr/>
        </p:nvSpPr>
        <p:spPr>
          <a:xfrm>
            <a:off x="0" y="0"/>
            <a:ext cx="12192000" cy="769441"/>
          </a:xfrm>
          <a:prstGeom prst="rect">
            <a:avLst/>
          </a:prstGeom>
          <a:noFill/>
        </p:spPr>
        <p:txBody>
          <a:bodyPr wrap="square">
            <a:spAutoFit/>
            <a:scene3d>
              <a:camera prst="orthographicFront"/>
              <a:lightRig rig="sunset" dir="t"/>
            </a:scene3d>
            <a:sp3d extrusionH="57150" prstMaterial="matte">
              <a:bevelT w="63500" h="12700" prst="angle"/>
              <a:contourClr>
                <a:schemeClr val="bg1">
                  <a:lumMod val="65000"/>
                </a:schemeClr>
              </a:contourClr>
            </a:sp3d>
          </a:bodyPr>
          <a:lstStyle/>
          <a:p>
            <a:pPr algn="ctr">
              <a:defRPr/>
            </a:pPr>
            <a:r>
              <a:rPr lang="en-GB" sz="4400" b="1" spc="300" dirty="0">
                <a:ln/>
                <a:solidFill>
                  <a:srgbClr val="FF0000"/>
                </a:solidFill>
                <a:effectLst>
                  <a:glow rad="127000">
                    <a:srgbClr val="FFFF66"/>
                  </a:glow>
                </a:effectLst>
              </a:rPr>
              <a:t>AMARASO Y’ISEZERANO</a:t>
            </a:r>
            <a:endParaRPr kumimoji="0" lang="en" sz="4400" b="1" i="0" u="none" strike="noStrike" kern="1200" cap="none" spc="300" normalizeH="0" baseline="0" noProof="0" dirty="0">
              <a:ln/>
              <a:solidFill>
                <a:srgbClr val="FF0000"/>
              </a:solidFill>
              <a:effectLst>
                <a:glow rad="127000">
                  <a:srgbClr val="FFFF66"/>
                </a:glo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CDB9B470-32B5-B3BE-8B03-9F70FD150E17}"/>
              </a:ext>
            </a:extLst>
          </p:cNvPr>
          <p:cNvSpPr txBox="1"/>
          <p:nvPr/>
        </p:nvSpPr>
        <p:spPr>
          <a:xfrm>
            <a:off x="762000" y="667047"/>
            <a:ext cx="10668000" cy="646331"/>
          </a:xfrm>
          <a:prstGeom prst="rect">
            <a:avLst/>
          </a:prstGeom>
          <a:noFill/>
        </p:spPr>
        <p:txBody>
          <a:bodyPr wrap="square">
            <a:spAutoFit/>
          </a:bodyPr>
          <a:lstStyle/>
          <a:p>
            <a:pPr algn="ctr">
              <a:defRPr/>
            </a:pPr>
            <a:r>
              <a:rPr lang="en-US" b="1" dirty="0">
                <a:solidFill>
                  <a:srgbClr val="2A4111"/>
                </a:solidFill>
                <a:latin typeface="Comic Sans MS" panose="030F0702030302020204" pitchFamily="66" charset="0"/>
              </a:rPr>
              <a:t>Mose </a:t>
            </a:r>
            <a:r>
              <a:rPr lang="en-US" b="1" dirty="0" err="1">
                <a:solidFill>
                  <a:srgbClr val="2A4111"/>
                </a:solidFill>
                <a:latin typeface="Comic Sans MS" panose="030F0702030302020204" pitchFamily="66" charset="0"/>
              </a:rPr>
              <a:t>yenda</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ayo</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maraso</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ayamisha</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ku</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bantu</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arababwira</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ati</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Ngaya</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amaraso</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y’isezerano</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Uwiteka</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asezeranye</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namwe</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nk’uko</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ayo</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magambo</a:t>
            </a:r>
            <a:r>
              <a:rPr lang="en-US" b="1" dirty="0">
                <a:solidFill>
                  <a:srgbClr val="2A4111"/>
                </a:solidFill>
                <a:latin typeface="Comic Sans MS" panose="030F0702030302020204" pitchFamily="66" charset="0"/>
              </a:rPr>
              <a:t> yose </a:t>
            </a:r>
            <a:r>
              <a:rPr lang="en-US" b="1" dirty="0" err="1">
                <a:solidFill>
                  <a:srgbClr val="2A4111"/>
                </a:solidFill>
                <a:latin typeface="Comic Sans MS" panose="030F0702030302020204" pitchFamily="66" charset="0"/>
              </a:rPr>
              <a:t>ari</a:t>
            </a:r>
            <a:r>
              <a:rPr kumimoji="0" lang="en" sz="1800" b="1" i="0" u="none" strike="noStrike" kern="1200" cap="none" spc="0" normalizeH="0" baseline="0" noProof="0" dirty="0">
                <a:ln>
                  <a:noFill/>
                </a:ln>
                <a:solidFill>
                  <a:srgbClr val="2A4111"/>
                </a:solidFill>
                <a:effectLst/>
                <a:uLnTx/>
                <a:uFillTx/>
                <a:latin typeface="Comic Sans MS" panose="030F0702030302020204" pitchFamily="66" charset="0"/>
                <a:ea typeface="+mn-ea"/>
                <a:cs typeface="+mn-cs"/>
              </a:rPr>
              <a:t>.’ ” </a:t>
            </a:r>
            <a:r>
              <a:rPr kumimoji="0" lang="en" sz="1400" b="1" i="0" u="none" strike="noStrike" kern="1200" cap="none" spc="0" normalizeH="0" baseline="0" noProof="0" dirty="0">
                <a:ln>
                  <a:noFill/>
                </a:ln>
                <a:solidFill>
                  <a:srgbClr val="2A4111"/>
                </a:solidFill>
                <a:effectLst/>
                <a:uLnTx/>
                <a:uFillTx/>
                <a:latin typeface="Comic Sans MS" panose="030F0702030302020204" pitchFamily="66" charset="0"/>
                <a:ea typeface="+mn-ea"/>
                <a:cs typeface="+mn-cs"/>
              </a:rPr>
              <a:t>(</a:t>
            </a:r>
            <a:r>
              <a:rPr lang="en" sz="1400" b="1" dirty="0">
                <a:solidFill>
                  <a:srgbClr val="2A4111"/>
                </a:solidFill>
                <a:latin typeface="Comic Sans MS" panose="030F0702030302020204" pitchFamily="66" charset="0"/>
              </a:rPr>
              <a:t>Kuva</a:t>
            </a:r>
            <a:r>
              <a:rPr kumimoji="0" lang="en" sz="1400" b="1" i="0" u="none" strike="noStrike" kern="1200" cap="none" spc="0" normalizeH="0" baseline="0" noProof="0" dirty="0">
                <a:ln>
                  <a:noFill/>
                </a:ln>
                <a:solidFill>
                  <a:srgbClr val="2A4111"/>
                </a:solidFill>
                <a:effectLst/>
                <a:uLnTx/>
                <a:uFillTx/>
                <a:latin typeface="Comic Sans MS" panose="030F0702030302020204" pitchFamily="66" charset="0"/>
                <a:ea typeface="+mn-ea"/>
                <a:cs typeface="+mn-cs"/>
              </a:rPr>
              <a:t> 24:8)</a:t>
            </a:r>
          </a:p>
        </p:txBody>
      </p:sp>
      <p:sp>
        <p:nvSpPr>
          <p:cNvPr id="6" name="CuadroTexto 5">
            <a:extLst>
              <a:ext uri="{FF2B5EF4-FFF2-40B4-BE49-F238E27FC236}">
                <a16:creationId xmlns:a16="http://schemas.microsoft.com/office/drawing/2014/main" id="{8CF45E17-916B-727E-4E8B-901A3483705D}"/>
              </a:ext>
            </a:extLst>
          </p:cNvPr>
          <p:cNvSpPr txBox="1"/>
          <p:nvPr/>
        </p:nvSpPr>
        <p:spPr>
          <a:xfrm>
            <a:off x="342900" y="1480502"/>
            <a:ext cx="4276725" cy="400110"/>
          </a:xfrm>
          <a:prstGeom prst="rect">
            <a:avLst/>
          </a:prstGeom>
          <a:noFill/>
        </p:spPr>
        <p:txBody>
          <a:bodyPr wrap="square" rtlCol="0">
            <a:spAutoFit/>
          </a:bodyPr>
          <a:lstStyle/>
          <a:p>
            <a:pPr lvl="0">
              <a:spcBef>
                <a:spcPts val="600"/>
              </a:spcBef>
              <a:defRPr/>
            </a:pPr>
            <a:r>
              <a:rPr lang="en-GB" sz="2000" b="1" dirty="0" err="1">
                <a:solidFill>
                  <a:prstClr val="white"/>
                </a:solidFill>
                <a:effectLst>
                  <a:outerShdw blurRad="38100" dist="38100" dir="2700000" algn="tl">
                    <a:srgbClr val="000000">
                      <a:alpha val="43137"/>
                    </a:srgbClr>
                  </a:outerShdw>
                </a:effectLst>
              </a:rPr>
              <a:t>Isezerano</a:t>
            </a:r>
            <a:r>
              <a:rPr lang="en-GB" sz="2000" b="1" dirty="0">
                <a:solidFill>
                  <a:prstClr val="white"/>
                </a:solidFill>
                <a:effectLst>
                  <a:outerShdw blurRad="38100" dist="38100" dir="2700000" algn="tl">
                    <a:srgbClr val="000000">
                      <a:alpha val="43137"/>
                    </a:srgbClr>
                  </a:outerShdw>
                </a:effectLst>
              </a:rPr>
              <a:t> </a:t>
            </a:r>
            <a:r>
              <a:rPr lang="en-GB" sz="2000" b="1" dirty="0" err="1">
                <a:solidFill>
                  <a:prstClr val="white"/>
                </a:solidFill>
                <a:effectLst>
                  <a:outerShdw blurRad="38100" dist="38100" dir="2700000" algn="tl">
                    <a:srgbClr val="000000">
                      <a:alpha val="43137"/>
                    </a:srgbClr>
                  </a:outerShdw>
                </a:effectLst>
              </a:rPr>
              <a:t>ryakozwe</a:t>
            </a:r>
            <a:r>
              <a:rPr lang="en-GB" sz="2000" b="1" dirty="0">
                <a:solidFill>
                  <a:prstClr val="white"/>
                </a:solidFill>
                <a:effectLst>
                  <a:outerShdw blurRad="38100" dist="38100" dir="2700000" algn="tl">
                    <a:srgbClr val="000000">
                      <a:alpha val="43137"/>
                    </a:srgbClr>
                  </a:outerShdw>
                </a:effectLst>
              </a:rPr>
              <a:t> rite</a:t>
            </a: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a:t>
            </a:r>
          </a:p>
        </p:txBody>
      </p:sp>
      <p:sp>
        <p:nvSpPr>
          <p:cNvPr id="7" name="CuadroTexto 6">
            <a:extLst>
              <a:ext uri="{FF2B5EF4-FFF2-40B4-BE49-F238E27FC236}">
                <a16:creationId xmlns:a16="http://schemas.microsoft.com/office/drawing/2014/main" id="{DF607DFB-AB74-7C50-14AF-64686A232CBB}"/>
              </a:ext>
            </a:extLst>
          </p:cNvPr>
          <p:cNvSpPr txBox="1"/>
          <p:nvPr/>
        </p:nvSpPr>
        <p:spPr>
          <a:xfrm>
            <a:off x="184590" y="1862442"/>
            <a:ext cx="9441548" cy="3785652"/>
          </a:xfrm>
          <a:prstGeom prst="rect">
            <a:avLst/>
          </a:prstGeom>
          <a:noFill/>
        </p:spPr>
        <p:txBody>
          <a:bodyPr wrap="square" rtlCol="0">
            <a:spAutoFit/>
          </a:bodyPr>
          <a:lstStyle/>
          <a:p>
            <a:pPr marL="447675" lvl="0" indent="-447675">
              <a:buFont typeface="+mj-lt"/>
              <a:buAutoNum type="arabicPeriod"/>
              <a:defRPr/>
            </a:pPr>
            <a:r>
              <a:rPr lang="en-GB" sz="2000" b="1" dirty="0" err="1">
                <a:solidFill>
                  <a:srgbClr val="FF66FF">
                    <a:lumMod val="20000"/>
                    <a:lumOff val="80000"/>
                  </a:srgbClr>
                </a:solidFill>
                <a:effectLst>
                  <a:outerShdw blurRad="38100" dist="38100" dir="2700000" algn="tl">
                    <a:srgbClr val="000000">
                      <a:alpha val="43137"/>
                    </a:srgbClr>
                  </a:outerShdw>
                </a:effectLst>
              </a:rPr>
              <a:t>Isezerano</a:t>
            </a:r>
            <a:r>
              <a:rPr lang="en-GB" sz="2000" b="1" dirty="0">
                <a:solidFill>
                  <a:srgbClr val="FF66FF">
                    <a:lumMod val="20000"/>
                    <a:lumOff val="80000"/>
                  </a:srgbClr>
                </a:solidFill>
                <a:effectLst>
                  <a:outerShdw blurRad="38100" dist="38100" dir="2700000" algn="tl">
                    <a:srgbClr val="000000">
                      <a:alpha val="43137"/>
                    </a:srgbClr>
                  </a:outerShdw>
                </a:effectLst>
              </a:rPr>
              <a:t> </a:t>
            </a:r>
            <a:r>
              <a:rPr lang="en-GB" sz="2000" b="1" dirty="0" err="1">
                <a:solidFill>
                  <a:srgbClr val="FF66FF">
                    <a:lumMod val="20000"/>
                    <a:lumOff val="80000"/>
                  </a:srgbClr>
                </a:solidFill>
                <a:effectLst>
                  <a:outerShdw blurRad="38100" dist="38100" dir="2700000" algn="tl">
                    <a:srgbClr val="000000">
                      <a:alpha val="43137"/>
                    </a:srgbClr>
                  </a:outerShdw>
                </a:effectLst>
              </a:rPr>
              <a:t>ryarasomwe</a:t>
            </a:r>
            <a:r>
              <a:rPr lang="en-GB" sz="2000" b="1" dirty="0">
                <a:solidFill>
                  <a:srgbClr val="FF66FF">
                    <a:lumMod val="20000"/>
                    <a:lumOff val="80000"/>
                  </a:srgbClr>
                </a:solidFill>
                <a:effectLst>
                  <a:outerShdw blurRad="38100" dist="38100" dir="2700000" algn="tl">
                    <a:srgbClr val="000000">
                      <a:alpha val="43137"/>
                    </a:srgbClr>
                  </a:outerShdw>
                </a:effectLst>
              </a:rPr>
              <a:t> (Kuva 24:3a</a:t>
            </a:r>
            <a:r>
              <a:rPr kumimoji="0" lang="en" sz="2000" b="1" i="0" u="none" strike="noStrike" kern="1200" cap="none" spc="0" normalizeH="0" baseline="0" noProof="0" dirty="0">
                <a:ln>
                  <a:noFill/>
                </a:ln>
                <a:solidFill>
                  <a:srgbClr val="FF66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t>
            </a:r>
          </a:p>
          <a:p>
            <a:pPr marL="447675" lvl="0" indent="-447675">
              <a:buFont typeface="+mj-lt"/>
              <a:buAutoNum type="arabicPeriod"/>
              <a:defRPr/>
            </a:pPr>
            <a:r>
              <a:rPr lang="en-GB" sz="2000" b="1" dirty="0" err="1">
                <a:solidFill>
                  <a:srgbClr val="FF5050">
                    <a:lumMod val="20000"/>
                    <a:lumOff val="80000"/>
                  </a:srgbClr>
                </a:solidFill>
                <a:effectLst>
                  <a:outerShdw blurRad="38100" dist="38100" dir="2700000" algn="tl">
                    <a:srgbClr val="000000">
                      <a:alpha val="43137"/>
                    </a:srgbClr>
                  </a:outerShdw>
                </a:effectLst>
              </a:rPr>
              <a:t>Abantu</a:t>
            </a:r>
            <a:r>
              <a:rPr lang="en-GB" sz="2000" b="1" dirty="0">
                <a:solidFill>
                  <a:srgbClr val="FF5050">
                    <a:lumMod val="20000"/>
                    <a:lumOff val="80000"/>
                  </a:srgbClr>
                </a:solidFill>
                <a:effectLst>
                  <a:outerShdw blurRad="38100" dist="38100" dir="2700000" algn="tl">
                    <a:srgbClr val="000000">
                      <a:alpha val="43137"/>
                    </a:srgbClr>
                  </a:outerShdw>
                </a:effectLst>
              </a:rPr>
              <a:t> </a:t>
            </a:r>
            <a:r>
              <a:rPr lang="en-GB" sz="2000" b="1" dirty="0" err="1">
                <a:solidFill>
                  <a:srgbClr val="FF5050">
                    <a:lumMod val="20000"/>
                    <a:lumOff val="80000"/>
                  </a:srgbClr>
                </a:solidFill>
                <a:effectLst>
                  <a:outerShdw blurRad="38100" dist="38100" dir="2700000" algn="tl">
                    <a:srgbClr val="000000">
                      <a:alpha val="43137"/>
                    </a:srgbClr>
                  </a:outerShdw>
                </a:effectLst>
              </a:rPr>
              <a:t>basubije</a:t>
            </a:r>
            <a:r>
              <a:rPr lang="en-GB" sz="2000" b="1" dirty="0">
                <a:solidFill>
                  <a:srgbClr val="FF5050">
                    <a:lumMod val="20000"/>
                    <a:lumOff val="80000"/>
                  </a:srgbClr>
                </a:solidFill>
                <a:effectLst>
                  <a:outerShdw blurRad="38100" dist="38100" dir="2700000" algn="tl">
                    <a:srgbClr val="000000">
                      <a:alpha val="43137"/>
                    </a:srgbClr>
                  </a:outerShdw>
                </a:effectLst>
              </a:rPr>
              <a:t> </a:t>
            </a:r>
            <a:r>
              <a:rPr lang="en-GB" sz="2000" b="1" dirty="0" err="1">
                <a:solidFill>
                  <a:srgbClr val="FF5050">
                    <a:lumMod val="20000"/>
                    <a:lumOff val="80000"/>
                  </a:srgbClr>
                </a:solidFill>
                <a:effectLst>
                  <a:outerShdw blurRad="38100" dist="38100" dir="2700000" algn="tl">
                    <a:srgbClr val="000000">
                      <a:alpha val="43137"/>
                    </a:srgbClr>
                  </a:outerShdw>
                </a:effectLst>
              </a:rPr>
              <a:t>baryemera</a:t>
            </a:r>
            <a:r>
              <a:rPr lang="en-GB" sz="2000" b="1" dirty="0">
                <a:solidFill>
                  <a:srgbClr val="FF5050">
                    <a:lumMod val="20000"/>
                    <a:lumOff val="80000"/>
                  </a:srgbClr>
                </a:solidFill>
                <a:effectLst>
                  <a:outerShdw blurRad="38100" dist="38100" dir="2700000" algn="tl">
                    <a:srgbClr val="000000">
                      <a:alpha val="43137"/>
                    </a:srgbClr>
                  </a:outerShdw>
                </a:effectLst>
              </a:rPr>
              <a:t> (Kuva 24:3b</a:t>
            </a:r>
            <a:r>
              <a:rPr kumimoji="0" lang="en" sz="2000" b="1" i="0" u="none" strike="noStrike" kern="1200" cap="none" spc="0" normalizeH="0" baseline="0" noProof="0" dirty="0">
                <a:ln>
                  <a:noFill/>
                </a:ln>
                <a:solidFill>
                  <a:srgbClr val="FF505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t>
            </a:r>
          </a:p>
          <a:p>
            <a:pPr marL="447675" lvl="0" indent="-447675">
              <a:buFont typeface="+mj-lt"/>
              <a:buAutoNum type="arabicPeriod"/>
              <a:defRPr/>
            </a:pPr>
            <a:r>
              <a:rPr lang="en-GB" sz="2000" b="1" dirty="0" err="1">
                <a:solidFill>
                  <a:srgbClr val="FFFF66">
                    <a:lumMod val="20000"/>
                    <a:lumOff val="80000"/>
                  </a:srgbClr>
                </a:solidFill>
                <a:effectLst>
                  <a:outerShdw blurRad="38100" dist="38100" dir="2700000" algn="tl">
                    <a:srgbClr val="000000">
                      <a:alpha val="43137"/>
                    </a:srgbClr>
                  </a:outerShdw>
                </a:effectLst>
              </a:rPr>
              <a:t>Ryashyizwe</a:t>
            </a:r>
            <a:r>
              <a:rPr lang="en-GB" sz="2000" b="1" dirty="0">
                <a:solidFill>
                  <a:srgbClr val="FFFF66">
                    <a:lumMod val="20000"/>
                    <a:lumOff val="80000"/>
                  </a:srgbClr>
                </a:solidFill>
                <a:effectLst>
                  <a:outerShdw blurRad="38100" dist="38100" dir="2700000" algn="tl">
                    <a:srgbClr val="000000">
                      <a:alpha val="43137"/>
                    </a:srgbClr>
                  </a:outerShdw>
                </a:effectLst>
              </a:rPr>
              <a:t> mu </a:t>
            </a:r>
            <a:r>
              <a:rPr lang="en-GB" sz="2000" b="1" dirty="0" err="1">
                <a:solidFill>
                  <a:srgbClr val="FFFF66">
                    <a:lumMod val="20000"/>
                    <a:lumOff val="80000"/>
                  </a:srgbClr>
                </a:solidFill>
                <a:effectLst>
                  <a:outerShdw blurRad="38100" dist="38100" dir="2700000" algn="tl">
                    <a:srgbClr val="000000">
                      <a:alpha val="43137"/>
                    </a:srgbClr>
                  </a:outerShdw>
                </a:effectLst>
              </a:rPr>
              <a:t>nyandiko</a:t>
            </a:r>
            <a:r>
              <a:rPr lang="en-GB" sz="2000" b="1" dirty="0">
                <a:solidFill>
                  <a:srgbClr val="FFFF66">
                    <a:lumMod val="20000"/>
                    <a:lumOff val="80000"/>
                  </a:srgbClr>
                </a:solidFill>
                <a:effectLst>
                  <a:outerShdw blurRad="38100" dist="38100" dir="2700000" algn="tl">
                    <a:srgbClr val="000000">
                      <a:alpha val="43137"/>
                    </a:srgbClr>
                  </a:outerShdw>
                </a:effectLst>
              </a:rPr>
              <a:t> (Kuva 24:4a</a:t>
            </a:r>
            <a:r>
              <a:rPr kumimoji="0" lang="en" sz="2000" b="1" i="0" u="none" strike="noStrike" kern="1200" cap="none" spc="0" normalizeH="0" baseline="0" noProof="0" dirty="0">
                <a:ln>
                  <a:noFill/>
                </a:ln>
                <a:solidFill>
                  <a:srgbClr val="FFFF66">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t>
            </a:r>
          </a:p>
          <a:p>
            <a:pPr marL="447675" lvl="0" indent="-447675">
              <a:buFont typeface="+mj-lt"/>
              <a:buAutoNum type="arabicPeriod"/>
              <a:defRPr/>
            </a:pPr>
            <a:r>
              <a:rPr lang="en-GB" sz="2000" b="1" dirty="0" err="1">
                <a:solidFill>
                  <a:srgbClr val="00CC00">
                    <a:lumMod val="20000"/>
                    <a:lumOff val="80000"/>
                  </a:srgbClr>
                </a:solidFill>
                <a:effectLst>
                  <a:outerShdw blurRad="38100" dist="38100" dir="2700000" algn="tl">
                    <a:srgbClr val="000000">
                      <a:alpha val="43137"/>
                    </a:srgbClr>
                  </a:outerShdw>
                </a:effectLst>
              </a:rPr>
              <a:t>Hubatswe</a:t>
            </a:r>
            <a:r>
              <a:rPr lang="en-GB" sz="2000" b="1" dirty="0">
                <a:solidFill>
                  <a:srgbClr val="00CC00">
                    <a:lumMod val="20000"/>
                    <a:lumOff val="80000"/>
                  </a:srgbClr>
                </a:solidFill>
                <a:effectLst>
                  <a:outerShdw blurRad="38100" dist="38100" dir="2700000" algn="tl">
                    <a:srgbClr val="000000">
                      <a:alpha val="43137"/>
                    </a:srgbClr>
                  </a:outerShdw>
                </a:effectLst>
              </a:rPr>
              <a:t> </a:t>
            </a:r>
            <a:r>
              <a:rPr lang="en-GB" sz="2000" b="1" dirty="0" err="1">
                <a:solidFill>
                  <a:srgbClr val="00CC00">
                    <a:lumMod val="20000"/>
                    <a:lumOff val="80000"/>
                  </a:srgbClr>
                </a:solidFill>
                <a:effectLst>
                  <a:outerShdw blurRad="38100" dist="38100" dir="2700000" algn="tl">
                    <a:srgbClr val="000000">
                      <a:alpha val="43137"/>
                    </a:srgbClr>
                  </a:outerShdw>
                </a:effectLst>
              </a:rPr>
              <a:t>igicaniro</a:t>
            </a:r>
            <a:r>
              <a:rPr lang="en-GB" sz="2000" b="1" dirty="0">
                <a:solidFill>
                  <a:srgbClr val="00CC00">
                    <a:lumMod val="20000"/>
                    <a:lumOff val="80000"/>
                  </a:srgbClr>
                </a:solidFill>
                <a:effectLst>
                  <a:outerShdw blurRad="38100" dist="38100" dir="2700000" algn="tl">
                    <a:srgbClr val="000000">
                      <a:alpha val="43137"/>
                    </a:srgbClr>
                  </a:outerShdw>
                </a:effectLst>
              </a:rPr>
              <a:t> (Kuva 24:4b</a:t>
            </a:r>
            <a:r>
              <a:rPr kumimoji="0" lang="en" sz="20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t>
            </a:r>
          </a:p>
          <a:p>
            <a:pPr marL="447675" lvl="0" indent="-447675">
              <a:buFont typeface="+mj-lt"/>
              <a:buAutoNum type="arabicPeriod"/>
              <a:defRPr/>
            </a:pPr>
            <a:r>
              <a:rPr lang="en-GB" sz="2000" b="1" dirty="0" err="1">
                <a:solidFill>
                  <a:srgbClr val="FF9900">
                    <a:lumMod val="20000"/>
                    <a:lumOff val="80000"/>
                  </a:srgbClr>
                </a:solidFill>
                <a:effectLst>
                  <a:outerShdw blurRad="38100" dist="38100" dir="2700000" algn="tl">
                    <a:srgbClr val="000000">
                      <a:alpha val="43137"/>
                    </a:srgbClr>
                  </a:outerShdw>
                </a:effectLst>
              </a:rPr>
              <a:t>Hashyizweho</a:t>
            </a:r>
            <a:r>
              <a:rPr lang="en-GB" sz="2000" b="1" dirty="0">
                <a:solidFill>
                  <a:srgbClr val="FF9900">
                    <a:lumMod val="20000"/>
                    <a:lumOff val="80000"/>
                  </a:srgbClr>
                </a:solidFill>
                <a:effectLst>
                  <a:outerShdw blurRad="38100" dist="38100" dir="2700000" algn="tl">
                    <a:srgbClr val="000000">
                      <a:alpha val="43137"/>
                    </a:srgbClr>
                  </a:outerShdw>
                </a:effectLst>
              </a:rPr>
              <a:t> </a:t>
            </a:r>
            <a:r>
              <a:rPr lang="en-GB" sz="2000" b="1" dirty="0" err="1">
                <a:solidFill>
                  <a:srgbClr val="FF9900">
                    <a:lumMod val="20000"/>
                    <a:lumOff val="80000"/>
                  </a:srgbClr>
                </a:solidFill>
                <a:effectLst>
                  <a:outerShdw blurRad="38100" dist="38100" dir="2700000" algn="tl">
                    <a:srgbClr val="000000">
                      <a:alpha val="43137"/>
                    </a:srgbClr>
                  </a:outerShdw>
                </a:effectLst>
              </a:rPr>
              <a:t>inkingi</a:t>
            </a:r>
            <a:r>
              <a:rPr lang="en-GB" sz="2000" b="1" dirty="0">
                <a:solidFill>
                  <a:srgbClr val="FF9900">
                    <a:lumMod val="20000"/>
                    <a:lumOff val="80000"/>
                  </a:srgbClr>
                </a:solidFill>
                <a:effectLst>
                  <a:outerShdw blurRad="38100" dist="38100" dir="2700000" algn="tl">
                    <a:srgbClr val="000000">
                      <a:alpha val="43137"/>
                    </a:srgbClr>
                  </a:outerShdw>
                </a:effectLst>
              </a:rPr>
              <a:t> 12 (Kuva 24:4c</a:t>
            </a:r>
            <a:r>
              <a:rPr kumimoji="0" lang="en" sz="2000" b="1" i="0" u="none" strike="noStrike" kern="1200" cap="none" spc="0" normalizeH="0" baseline="0" noProof="0" dirty="0">
                <a:ln>
                  <a:noFill/>
                </a:ln>
                <a:solidFill>
                  <a:srgbClr val="FF99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 sz="2000" b="1" i="0" u="none" strike="noStrike" kern="1200" cap="none" spc="0" normalizeH="0" baseline="0" noProof="0" dirty="0" err="1">
                <a:ln>
                  <a:noFill/>
                </a:ln>
                <a:solidFill>
                  <a:srgbClr val="0099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Ibitambo</a:t>
            </a:r>
            <a:r>
              <a:rPr kumimoji="0" lang="en" sz="2000" b="1" i="0" u="none" strike="noStrike" kern="1200" cap="none" spc="0" normalizeH="0" baseline="0" noProof="0" dirty="0">
                <a:ln>
                  <a:noFill/>
                </a:ln>
                <a:solidFill>
                  <a:srgbClr val="0099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a:t>
            </a:r>
            <a:r>
              <a:rPr kumimoji="0" lang="en" sz="2000" b="1" i="0" u="none" strike="noStrike" kern="1200" cap="none" spc="0" normalizeH="0" baseline="0" noProof="0" dirty="0" err="1">
                <a:ln>
                  <a:noFill/>
                </a:ln>
                <a:solidFill>
                  <a:srgbClr val="0099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byoswa</a:t>
            </a:r>
            <a:r>
              <a:rPr kumimoji="0" lang="en" sz="2000" b="1" i="0" u="none" strike="noStrike" kern="1200" cap="none" spc="0" normalizeH="0" baseline="0" noProof="0" dirty="0">
                <a:ln>
                  <a:noFill/>
                </a:ln>
                <a:solidFill>
                  <a:srgbClr val="0099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a:t>
            </a:r>
            <a:r>
              <a:rPr kumimoji="0" lang="en" sz="2000" b="1" i="0" u="none" strike="noStrike" kern="1200" cap="none" spc="0" normalizeH="0" baseline="0" noProof="0" dirty="0" err="1">
                <a:ln>
                  <a:noFill/>
                </a:ln>
                <a:solidFill>
                  <a:srgbClr val="0099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byaratambwe</a:t>
            </a:r>
            <a:r>
              <a:rPr kumimoji="0" lang="en" sz="2000" b="1" i="0" u="none" strike="noStrike" kern="1200" cap="none" spc="0" normalizeH="0" baseline="0" noProof="0" dirty="0">
                <a:ln>
                  <a:noFill/>
                </a:ln>
                <a:solidFill>
                  <a:srgbClr val="0099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(Kuva 24:5)</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lang="en" sz="2000" b="1" dirty="0" err="1">
                <a:solidFill>
                  <a:srgbClr val="E4D2F2"/>
                </a:solidFill>
                <a:effectLst>
                  <a:outerShdw blurRad="38100" dist="38100" dir="2700000" algn="tl">
                    <a:srgbClr val="000000">
                      <a:alpha val="43137"/>
                    </a:srgbClr>
                  </a:outerShdw>
                </a:effectLst>
                <a:latin typeface="Aptos" panose="02110004020202020204"/>
              </a:rPr>
              <a:t>Kimwe</a:t>
            </a:r>
            <a:r>
              <a:rPr lang="en" sz="2000" b="1" dirty="0">
                <a:solidFill>
                  <a:srgbClr val="E4D2F2"/>
                </a:solidFill>
                <a:effectLst>
                  <a:outerShdw blurRad="38100" dist="38100" dir="2700000" algn="tl">
                    <a:srgbClr val="000000">
                      <a:alpha val="43137"/>
                    </a:srgbClr>
                  </a:outerShdw>
                </a:effectLst>
                <a:latin typeface="Aptos" panose="02110004020202020204"/>
              </a:rPr>
              <a:t> </a:t>
            </a:r>
            <a:r>
              <a:rPr lang="en" sz="2000" b="1" dirty="0" err="1">
                <a:solidFill>
                  <a:srgbClr val="E4D2F2"/>
                </a:solidFill>
                <a:effectLst>
                  <a:outerShdw blurRad="38100" dist="38100" dir="2700000" algn="tl">
                    <a:srgbClr val="000000">
                      <a:alpha val="43137"/>
                    </a:srgbClr>
                  </a:outerShdw>
                </a:effectLst>
                <a:latin typeface="Aptos" panose="02110004020202020204"/>
              </a:rPr>
              <a:t>cya</a:t>
            </a:r>
            <a:r>
              <a:rPr lang="en" sz="2000" b="1" dirty="0">
                <a:solidFill>
                  <a:srgbClr val="E4D2F2"/>
                </a:solidFill>
                <a:effectLst>
                  <a:outerShdw blurRad="38100" dist="38100" dir="2700000" algn="tl">
                    <a:srgbClr val="000000">
                      <a:alpha val="43137"/>
                    </a:srgbClr>
                  </a:outerShdw>
                </a:effectLst>
                <a:latin typeface="Aptos" panose="02110004020202020204"/>
              </a:rPr>
              <a:t> </a:t>
            </a:r>
            <a:r>
              <a:rPr lang="en-GB" sz="2000" b="1" dirty="0">
                <a:solidFill>
                  <a:srgbClr val="E4D2F2"/>
                </a:solidFill>
                <a:effectLst>
                  <a:outerShdw blurRad="38100" dist="38100" dir="2700000" algn="tl">
                    <a:srgbClr val="000000">
                      <a:alpha val="43137"/>
                    </a:srgbClr>
                  </a:outerShdw>
                </a:effectLst>
                <a:latin typeface="Aptos" panose="02110004020202020204"/>
              </a:rPr>
              <a:t>k</a:t>
            </a:r>
            <a:r>
              <a:rPr lang="en" sz="2000" b="1" dirty="0" err="1">
                <a:solidFill>
                  <a:srgbClr val="E4D2F2"/>
                </a:solidFill>
                <a:effectLst>
                  <a:outerShdw blurRad="38100" dist="38100" dir="2700000" algn="tl">
                    <a:srgbClr val="000000">
                      <a:alpha val="43137"/>
                    </a:srgbClr>
                  </a:outerShdw>
                </a:effectLst>
                <a:latin typeface="Aptos" panose="02110004020202020204"/>
              </a:rPr>
              <a:t>abiri</a:t>
            </a:r>
            <a:r>
              <a:rPr lang="en" sz="2000" b="1" dirty="0">
                <a:solidFill>
                  <a:srgbClr val="E4D2F2"/>
                </a:solidFill>
                <a:effectLst>
                  <a:outerShdw blurRad="38100" dist="38100" dir="2700000" algn="tl">
                    <a:srgbClr val="000000">
                      <a:alpha val="43137"/>
                    </a:srgbClr>
                  </a:outerShdw>
                </a:effectLst>
                <a:latin typeface="Aptos" panose="02110004020202020204"/>
              </a:rPr>
              <a:t> </a:t>
            </a:r>
            <a:r>
              <a:rPr lang="en" sz="2000" b="1" dirty="0" err="1">
                <a:solidFill>
                  <a:srgbClr val="E4D2F2"/>
                </a:solidFill>
                <a:effectLst>
                  <a:outerShdw blurRad="38100" dist="38100" dir="2700000" algn="tl">
                    <a:srgbClr val="000000">
                      <a:alpha val="43137"/>
                    </a:srgbClr>
                  </a:outerShdw>
                </a:effectLst>
                <a:latin typeface="Aptos" panose="02110004020202020204"/>
              </a:rPr>
              <a:t>cy’amaraso</a:t>
            </a:r>
            <a:r>
              <a:rPr lang="en" sz="2000" b="1" dirty="0">
                <a:solidFill>
                  <a:srgbClr val="E4D2F2"/>
                </a:solidFill>
                <a:effectLst>
                  <a:outerShdw blurRad="38100" dist="38100" dir="2700000" algn="tl">
                    <a:srgbClr val="000000">
                      <a:alpha val="43137"/>
                    </a:srgbClr>
                  </a:outerShdw>
                </a:effectLst>
                <a:latin typeface="Aptos" panose="02110004020202020204"/>
              </a:rPr>
              <a:t> </a:t>
            </a:r>
            <a:r>
              <a:rPr lang="en" sz="2000" b="1" dirty="0" err="1">
                <a:solidFill>
                  <a:srgbClr val="E4D2F2"/>
                </a:solidFill>
                <a:effectLst>
                  <a:outerShdw blurRad="38100" dist="38100" dir="2700000" algn="tl">
                    <a:srgbClr val="000000">
                      <a:alpha val="43137"/>
                    </a:srgbClr>
                  </a:outerShdw>
                </a:effectLst>
                <a:latin typeface="Aptos" panose="02110004020202020204"/>
              </a:rPr>
              <a:t>yamishwe</a:t>
            </a:r>
            <a:r>
              <a:rPr lang="en" sz="2000" b="1" dirty="0">
                <a:solidFill>
                  <a:srgbClr val="E4D2F2"/>
                </a:solidFill>
                <a:effectLst>
                  <a:outerShdw blurRad="38100" dist="38100" dir="2700000" algn="tl">
                    <a:srgbClr val="000000">
                      <a:alpha val="43137"/>
                    </a:srgbClr>
                  </a:outerShdw>
                </a:effectLst>
                <a:latin typeface="Aptos" panose="02110004020202020204"/>
              </a:rPr>
              <a:t> </a:t>
            </a:r>
            <a:r>
              <a:rPr lang="en" sz="2000" b="1" dirty="0" err="1">
                <a:solidFill>
                  <a:srgbClr val="E4D2F2"/>
                </a:solidFill>
                <a:effectLst>
                  <a:outerShdw blurRad="38100" dist="38100" dir="2700000" algn="tl">
                    <a:srgbClr val="000000">
                      <a:alpha val="43137"/>
                    </a:srgbClr>
                  </a:outerShdw>
                </a:effectLst>
                <a:latin typeface="Aptos" panose="02110004020202020204"/>
              </a:rPr>
              <a:t>ku</a:t>
            </a:r>
            <a:r>
              <a:rPr lang="en" sz="2000" b="1" dirty="0">
                <a:solidFill>
                  <a:srgbClr val="E4D2F2"/>
                </a:solidFill>
                <a:effectLst>
                  <a:outerShdw blurRad="38100" dist="38100" dir="2700000" algn="tl">
                    <a:srgbClr val="000000">
                      <a:alpha val="43137"/>
                    </a:srgbClr>
                  </a:outerShdw>
                </a:effectLst>
                <a:latin typeface="Aptos" panose="02110004020202020204"/>
              </a:rPr>
              <a:t> </a:t>
            </a:r>
            <a:r>
              <a:rPr lang="en" sz="2000" b="1" dirty="0" err="1">
                <a:solidFill>
                  <a:srgbClr val="E4D2F2"/>
                </a:solidFill>
                <a:effectLst>
                  <a:outerShdw blurRad="38100" dist="38100" dir="2700000" algn="tl">
                    <a:srgbClr val="000000">
                      <a:alpha val="43137"/>
                    </a:srgbClr>
                  </a:outerShdw>
                </a:effectLst>
                <a:latin typeface="Aptos" panose="02110004020202020204"/>
              </a:rPr>
              <a:t>gicaniro</a:t>
            </a:r>
            <a:r>
              <a:rPr lang="en" sz="2000" b="1" dirty="0">
                <a:solidFill>
                  <a:srgbClr val="E4D2F2"/>
                </a:solidFill>
                <a:effectLst>
                  <a:outerShdw blurRad="38100" dist="38100" dir="2700000" algn="tl">
                    <a:srgbClr val="000000">
                      <a:alpha val="43137"/>
                    </a:srgbClr>
                  </a:outerShdw>
                </a:effectLst>
                <a:latin typeface="Aptos" panose="02110004020202020204"/>
              </a:rPr>
              <a:t> </a:t>
            </a:r>
            <a:r>
              <a:rPr kumimoji="0" lang="en" sz="2000" b="1" i="0" u="none" strike="noStrike" kern="1200" cap="none" spc="0" normalizeH="0" baseline="0" noProof="0" dirty="0">
                <a:ln>
                  <a:noFill/>
                </a:ln>
                <a:solidFill>
                  <a:srgbClr val="E4D2F2"/>
                </a:solidFill>
                <a:effectLst>
                  <a:outerShdw blurRad="38100" dist="38100" dir="2700000" algn="tl">
                    <a:srgbClr val="000000">
                      <a:alpha val="43137"/>
                    </a:srgbClr>
                  </a:outerShdw>
                </a:effectLst>
                <a:uLnTx/>
                <a:uFillTx/>
                <a:latin typeface="Aptos" panose="02110004020202020204"/>
                <a:ea typeface="+mn-ea"/>
                <a:cs typeface="+mn-cs"/>
              </a:rPr>
              <a:t>(Kuva 24:6)</a:t>
            </a:r>
          </a:p>
          <a:p>
            <a:pPr marL="447675" lvl="0" indent="-447675">
              <a:buFont typeface="+mj-lt"/>
              <a:buAutoNum type="arabicPeriod"/>
              <a:defRPr/>
            </a:pPr>
            <a:r>
              <a:rPr lang="en-GB" sz="2000" b="1" dirty="0" err="1">
                <a:solidFill>
                  <a:srgbClr val="E0FFC1"/>
                </a:solidFill>
                <a:effectLst>
                  <a:outerShdw blurRad="38100" dist="38100" dir="2700000" algn="tl">
                    <a:srgbClr val="000000">
                      <a:alpha val="43137"/>
                    </a:srgbClr>
                  </a:outerShdw>
                </a:effectLst>
              </a:rPr>
              <a:t>Isezerano</a:t>
            </a:r>
            <a:r>
              <a:rPr lang="en-GB" sz="2000" b="1" dirty="0">
                <a:solidFill>
                  <a:srgbClr val="E0FFC1"/>
                </a:solidFill>
                <a:effectLst>
                  <a:outerShdw blurRad="38100" dist="38100" dir="2700000" algn="tl">
                    <a:srgbClr val="000000">
                      <a:alpha val="43137"/>
                    </a:srgbClr>
                  </a:outerShdw>
                </a:effectLst>
              </a:rPr>
              <a:t> </a:t>
            </a:r>
            <a:r>
              <a:rPr lang="en-GB" sz="2000" b="1" dirty="0" err="1">
                <a:solidFill>
                  <a:srgbClr val="E0FFC1"/>
                </a:solidFill>
                <a:effectLst>
                  <a:outerShdw blurRad="38100" dist="38100" dir="2700000" algn="tl">
                    <a:srgbClr val="000000">
                      <a:alpha val="43137"/>
                    </a:srgbClr>
                  </a:outerShdw>
                </a:effectLst>
              </a:rPr>
              <a:t>ryongeye</a:t>
            </a:r>
            <a:r>
              <a:rPr lang="en-GB" sz="2000" b="1" dirty="0">
                <a:solidFill>
                  <a:srgbClr val="E0FFC1"/>
                </a:solidFill>
                <a:effectLst>
                  <a:outerShdw blurRad="38100" dist="38100" dir="2700000" algn="tl">
                    <a:srgbClr val="000000">
                      <a:alpha val="43137"/>
                    </a:srgbClr>
                  </a:outerShdw>
                </a:effectLst>
              </a:rPr>
              <a:t> </a:t>
            </a:r>
            <a:r>
              <a:rPr lang="en-GB" sz="2000" b="1" dirty="0" err="1">
                <a:solidFill>
                  <a:srgbClr val="E0FFC1"/>
                </a:solidFill>
                <a:effectLst>
                  <a:outerShdw blurRad="38100" dist="38100" dir="2700000" algn="tl">
                    <a:srgbClr val="000000">
                      <a:alpha val="43137"/>
                    </a:srgbClr>
                  </a:outerShdw>
                </a:effectLst>
              </a:rPr>
              <a:t>gusomwa</a:t>
            </a:r>
            <a:r>
              <a:rPr lang="en-GB" sz="2000" b="1" dirty="0">
                <a:solidFill>
                  <a:srgbClr val="E0FFC1"/>
                </a:solidFill>
                <a:effectLst>
                  <a:outerShdw blurRad="38100" dist="38100" dir="2700000" algn="tl">
                    <a:srgbClr val="000000">
                      <a:alpha val="43137"/>
                    </a:srgbClr>
                  </a:outerShdw>
                </a:effectLst>
              </a:rPr>
              <a:t> (Kuva 24</a:t>
            </a:r>
            <a:r>
              <a:rPr kumimoji="0" lang="en" sz="2000" b="1" i="0" u="none" strike="noStrike" kern="1200" cap="none" spc="0" normalizeH="0" baseline="0" noProof="0" dirty="0">
                <a:ln>
                  <a:noFill/>
                </a:ln>
                <a:solidFill>
                  <a:srgbClr val="E0FFC1"/>
                </a:solidFill>
                <a:effectLst>
                  <a:outerShdw blurRad="38100" dist="38100" dir="2700000" algn="tl">
                    <a:srgbClr val="000000">
                      <a:alpha val="43137"/>
                    </a:srgbClr>
                  </a:outerShdw>
                </a:effectLst>
                <a:uLnTx/>
                <a:uFillTx/>
                <a:latin typeface="Aptos" panose="02110004020202020204"/>
                <a:ea typeface="+mn-ea"/>
                <a:cs typeface="+mn-cs"/>
              </a:rPr>
              <a:t>:7a)</a:t>
            </a:r>
          </a:p>
          <a:p>
            <a:pPr marL="447675" lvl="0" indent="-447675">
              <a:buFont typeface="+mj-lt"/>
              <a:buAutoNum type="arabicPeriod"/>
              <a:defRPr/>
            </a:pPr>
            <a:r>
              <a:rPr lang="en-GB" sz="2000" b="1" dirty="0" err="1">
                <a:solidFill>
                  <a:srgbClr val="FFBEAF"/>
                </a:solidFill>
                <a:effectLst>
                  <a:outerShdw blurRad="38100" dist="38100" dir="2700000" algn="tl">
                    <a:srgbClr val="000000">
                      <a:alpha val="43137"/>
                    </a:srgbClr>
                  </a:outerShdw>
                </a:effectLst>
              </a:rPr>
              <a:t>Abantu</a:t>
            </a:r>
            <a:r>
              <a:rPr lang="en-GB" sz="2000" b="1" dirty="0">
                <a:solidFill>
                  <a:srgbClr val="FFBEAF"/>
                </a:solidFill>
                <a:effectLst>
                  <a:outerShdw blurRad="38100" dist="38100" dir="2700000" algn="tl">
                    <a:srgbClr val="000000">
                      <a:alpha val="43137"/>
                    </a:srgbClr>
                  </a:outerShdw>
                </a:effectLst>
              </a:rPr>
              <a:t> </a:t>
            </a:r>
            <a:r>
              <a:rPr lang="en-GB" sz="2000" b="1" dirty="0" err="1">
                <a:solidFill>
                  <a:srgbClr val="FFBEAF"/>
                </a:solidFill>
                <a:effectLst>
                  <a:outerShdw blurRad="38100" dist="38100" dir="2700000" algn="tl">
                    <a:srgbClr val="000000">
                      <a:alpha val="43137"/>
                    </a:srgbClr>
                  </a:outerShdw>
                </a:effectLst>
              </a:rPr>
              <a:t>bongeye</a:t>
            </a:r>
            <a:r>
              <a:rPr lang="en-GB" sz="2000" b="1" dirty="0">
                <a:solidFill>
                  <a:srgbClr val="FFBEAF"/>
                </a:solidFill>
                <a:effectLst>
                  <a:outerShdw blurRad="38100" dist="38100" dir="2700000" algn="tl">
                    <a:srgbClr val="000000">
                      <a:alpha val="43137"/>
                    </a:srgbClr>
                  </a:outerShdw>
                </a:effectLst>
              </a:rPr>
              <a:t> </a:t>
            </a:r>
            <a:r>
              <a:rPr lang="en-GB" sz="2000" b="1" dirty="0" err="1">
                <a:solidFill>
                  <a:srgbClr val="FFBEAF"/>
                </a:solidFill>
                <a:effectLst>
                  <a:outerShdw blurRad="38100" dist="38100" dir="2700000" algn="tl">
                    <a:srgbClr val="000000">
                      <a:alpha val="43137"/>
                    </a:srgbClr>
                  </a:outerShdw>
                </a:effectLst>
              </a:rPr>
              <a:t>gusubiza</a:t>
            </a:r>
            <a:r>
              <a:rPr lang="en-GB" sz="2000" b="1" dirty="0">
                <a:solidFill>
                  <a:srgbClr val="FFBEAF"/>
                </a:solidFill>
                <a:effectLst>
                  <a:outerShdw blurRad="38100" dist="38100" dir="2700000" algn="tl">
                    <a:srgbClr val="000000">
                      <a:alpha val="43137"/>
                    </a:srgbClr>
                  </a:outerShdw>
                </a:effectLst>
              </a:rPr>
              <a:t> ko </a:t>
            </a:r>
            <a:r>
              <a:rPr lang="en-GB" sz="2000" b="1" dirty="0" err="1">
                <a:solidFill>
                  <a:srgbClr val="FFBEAF"/>
                </a:solidFill>
                <a:effectLst>
                  <a:outerShdw blurRad="38100" dist="38100" dir="2700000" algn="tl">
                    <a:srgbClr val="000000">
                      <a:alpha val="43137"/>
                    </a:srgbClr>
                  </a:outerShdw>
                </a:effectLst>
              </a:rPr>
              <a:t>baryemeye</a:t>
            </a:r>
            <a:r>
              <a:rPr lang="en-GB" sz="2000" b="1" dirty="0">
                <a:solidFill>
                  <a:srgbClr val="FFBEAF"/>
                </a:solidFill>
                <a:effectLst>
                  <a:outerShdw blurRad="38100" dist="38100" dir="2700000" algn="tl">
                    <a:srgbClr val="000000">
                      <a:alpha val="43137"/>
                    </a:srgbClr>
                  </a:outerShdw>
                </a:effectLst>
              </a:rPr>
              <a:t> (Kuva 24</a:t>
            </a:r>
            <a:r>
              <a:rPr kumimoji="0" lang="en" sz="2000" b="1" i="0" u="none" strike="noStrike" kern="1200" cap="none" spc="0" normalizeH="0" baseline="0" noProof="0" dirty="0">
                <a:ln>
                  <a:noFill/>
                </a:ln>
                <a:solidFill>
                  <a:srgbClr val="FFBEAF"/>
                </a:solidFill>
                <a:effectLst>
                  <a:outerShdw blurRad="38100" dist="38100" dir="2700000" algn="tl">
                    <a:srgbClr val="000000">
                      <a:alpha val="43137"/>
                    </a:srgbClr>
                  </a:outerShdw>
                </a:effectLst>
                <a:uLnTx/>
                <a:uFillTx/>
                <a:latin typeface="Aptos" panose="02110004020202020204"/>
                <a:ea typeface="+mn-ea"/>
                <a:cs typeface="+mn-cs"/>
              </a:rPr>
              <a:t>:7b)</a:t>
            </a:r>
          </a:p>
          <a:p>
            <a:pPr marL="447675" indent="-447675">
              <a:buFont typeface="+mj-lt"/>
              <a:buAutoNum type="arabicPeriod"/>
              <a:defRPr/>
            </a:pPr>
            <a:r>
              <a:rPr lang="en-GB" sz="2000" b="1" dirty="0" err="1">
                <a:solidFill>
                  <a:srgbClr val="BDD3FF"/>
                </a:solidFill>
                <a:effectLst>
                  <a:outerShdw blurRad="38100" dist="38100" dir="2700000" algn="tl">
                    <a:srgbClr val="000000">
                      <a:alpha val="43137"/>
                    </a:srgbClr>
                  </a:outerShdw>
                </a:effectLst>
              </a:rPr>
              <a:t>Ikindi</a:t>
            </a:r>
            <a:r>
              <a:rPr lang="en-GB" sz="2000" b="1" dirty="0">
                <a:solidFill>
                  <a:srgbClr val="BDD3FF"/>
                </a:solidFill>
                <a:effectLst>
                  <a:outerShdw blurRad="38100" dist="38100" dir="2700000" algn="tl">
                    <a:srgbClr val="000000">
                      <a:alpha val="43137"/>
                    </a:srgbClr>
                  </a:outerShdw>
                </a:effectLst>
              </a:rPr>
              <a:t> </a:t>
            </a:r>
            <a:r>
              <a:rPr lang="en-GB" sz="2000" b="1" dirty="0" err="1">
                <a:solidFill>
                  <a:srgbClr val="BDD3FF"/>
                </a:solidFill>
                <a:effectLst>
                  <a:outerShdw blurRad="38100" dist="38100" dir="2700000" algn="tl">
                    <a:srgbClr val="000000">
                      <a:alpha val="43137"/>
                    </a:srgbClr>
                  </a:outerShdw>
                </a:effectLst>
              </a:rPr>
              <a:t>kimwe</a:t>
            </a:r>
            <a:r>
              <a:rPr lang="en-GB" sz="2000" b="1" dirty="0">
                <a:solidFill>
                  <a:srgbClr val="BDD3FF"/>
                </a:solidFill>
                <a:effectLst>
                  <a:outerShdw blurRad="38100" dist="38100" dir="2700000" algn="tl">
                    <a:srgbClr val="000000">
                      <a:alpha val="43137"/>
                    </a:srgbClr>
                  </a:outerShdw>
                </a:effectLst>
              </a:rPr>
              <a:t> </a:t>
            </a:r>
            <a:r>
              <a:rPr lang="en-GB" sz="2000" b="1" dirty="0" err="1">
                <a:solidFill>
                  <a:srgbClr val="BDD3FF"/>
                </a:solidFill>
                <a:effectLst>
                  <a:outerShdw blurRad="38100" dist="38100" dir="2700000" algn="tl">
                    <a:srgbClr val="000000">
                      <a:alpha val="43137"/>
                    </a:srgbClr>
                  </a:outerShdw>
                </a:effectLst>
              </a:rPr>
              <a:t>cya</a:t>
            </a:r>
            <a:r>
              <a:rPr lang="en-GB" sz="2000" b="1" dirty="0">
                <a:solidFill>
                  <a:srgbClr val="BDD3FF"/>
                </a:solidFill>
                <a:effectLst>
                  <a:outerShdw blurRad="38100" dist="38100" dir="2700000" algn="tl">
                    <a:srgbClr val="000000">
                      <a:alpha val="43137"/>
                    </a:srgbClr>
                  </a:outerShdw>
                </a:effectLst>
              </a:rPr>
              <a:t> </a:t>
            </a:r>
            <a:r>
              <a:rPr lang="en-GB" sz="2000" b="1" dirty="0" err="1">
                <a:solidFill>
                  <a:srgbClr val="BDD3FF"/>
                </a:solidFill>
                <a:effectLst>
                  <a:outerShdw blurRad="38100" dist="38100" dir="2700000" algn="tl">
                    <a:srgbClr val="000000">
                      <a:alpha val="43137"/>
                    </a:srgbClr>
                  </a:outerShdw>
                </a:effectLst>
              </a:rPr>
              <a:t>kabiri</a:t>
            </a:r>
            <a:r>
              <a:rPr lang="en-GB" sz="2000" b="1" dirty="0">
                <a:solidFill>
                  <a:srgbClr val="BDD3FF"/>
                </a:solidFill>
                <a:effectLst>
                  <a:outerShdw blurRad="38100" dist="38100" dir="2700000" algn="tl">
                    <a:srgbClr val="000000">
                      <a:alpha val="43137"/>
                    </a:srgbClr>
                  </a:outerShdw>
                </a:effectLst>
              </a:rPr>
              <a:t> </a:t>
            </a:r>
            <a:r>
              <a:rPr lang="en-GB" sz="2000" b="1" dirty="0" err="1">
                <a:solidFill>
                  <a:srgbClr val="BDD3FF"/>
                </a:solidFill>
                <a:effectLst>
                  <a:outerShdw blurRad="38100" dist="38100" dir="2700000" algn="tl">
                    <a:srgbClr val="000000">
                      <a:alpha val="43137"/>
                    </a:srgbClr>
                  </a:outerShdw>
                </a:effectLst>
              </a:rPr>
              <a:t>cy’amaraso</a:t>
            </a:r>
            <a:r>
              <a:rPr lang="en-GB" sz="2000" b="1" dirty="0">
                <a:solidFill>
                  <a:srgbClr val="BDD3FF"/>
                </a:solidFill>
                <a:effectLst>
                  <a:outerShdw blurRad="38100" dist="38100" dir="2700000" algn="tl">
                    <a:srgbClr val="000000">
                      <a:alpha val="43137"/>
                    </a:srgbClr>
                  </a:outerShdw>
                </a:effectLst>
              </a:rPr>
              <a:t> </a:t>
            </a:r>
            <a:r>
              <a:rPr lang="en-GB" sz="2000" b="1" dirty="0" err="1">
                <a:solidFill>
                  <a:srgbClr val="BDD3FF"/>
                </a:solidFill>
                <a:effectLst>
                  <a:outerShdw blurRad="38100" dist="38100" dir="2700000" algn="tl">
                    <a:srgbClr val="000000">
                      <a:alpha val="43137"/>
                    </a:srgbClr>
                  </a:outerShdw>
                </a:effectLst>
              </a:rPr>
              <a:t>yamishwe</a:t>
            </a:r>
            <a:r>
              <a:rPr lang="en-GB" sz="2000" b="1" dirty="0">
                <a:solidFill>
                  <a:srgbClr val="BDD3FF"/>
                </a:solidFill>
                <a:effectLst>
                  <a:outerShdw blurRad="38100" dist="38100" dir="2700000" algn="tl">
                    <a:srgbClr val="000000">
                      <a:alpha val="43137"/>
                    </a:srgbClr>
                  </a:outerShdw>
                </a:effectLst>
              </a:rPr>
              <a:t> </a:t>
            </a:r>
            <a:r>
              <a:rPr lang="en-GB" sz="2000" b="1" dirty="0" err="1">
                <a:solidFill>
                  <a:srgbClr val="BDD3FF"/>
                </a:solidFill>
                <a:effectLst>
                  <a:outerShdw blurRad="38100" dist="38100" dir="2700000" algn="tl">
                    <a:srgbClr val="000000">
                      <a:alpha val="43137"/>
                    </a:srgbClr>
                  </a:outerShdw>
                </a:effectLst>
              </a:rPr>
              <a:t>ku</a:t>
            </a:r>
            <a:r>
              <a:rPr lang="en-GB" sz="2000" b="1" dirty="0">
                <a:solidFill>
                  <a:srgbClr val="BDD3FF"/>
                </a:solidFill>
                <a:effectLst>
                  <a:outerShdw blurRad="38100" dist="38100" dir="2700000" algn="tl">
                    <a:srgbClr val="000000">
                      <a:alpha val="43137"/>
                    </a:srgbClr>
                  </a:outerShdw>
                </a:effectLst>
              </a:rPr>
              <a:t> </a:t>
            </a:r>
            <a:r>
              <a:rPr lang="en-GB" sz="2000" b="1" dirty="0" err="1">
                <a:solidFill>
                  <a:srgbClr val="BDD3FF"/>
                </a:solidFill>
                <a:effectLst>
                  <a:outerShdw blurRad="38100" dist="38100" dir="2700000" algn="tl">
                    <a:srgbClr val="000000">
                      <a:alpha val="43137"/>
                    </a:srgbClr>
                  </a:outerShdw>
                </a:effectLst>
              </a:rPr>
              <a:t>bantu</a:t>
            </a:r>
            <a:r>
              <a:rPr kumimoji="0" lang="en" sz="2000" b="1" i="0" u="none" strike="noStrike" kern="1200" cap="none" spc="0" normalizeH="0" baseline="0" noProof="0" dirty="0">
                <a:ln>
                  <a:noFill/>
                </a:ln>
                <a:solidFill>
                  <a:srgbClr val="BDD3FF"/>
                </a:solidFill>
                <a:effectLst>
                  <a:outerShdw blurRad="38100" dist="38100" dir="2700000" algn="tl">
                    <a:srgbClr val="000000">
                      <a:alpha val="43137"/>
                    </a:srgbClr>
                  </a:outerShdw>
                </a:effectLst>
                <a:uLnTx/>
                <a:uFillTx/>
                <a:latin typeface="Aptos" panose="02110004020202020204"/>
                <a:ea typeface="+mn-ea"/>
                <a:cs typeface="+mn-cs"/>
              </a:rPr>
              <a:t> (</a:t>
            </a:r>
            <a:r>
              <a:rPr lang="en" sz="2000" b="1" dirty="0">
                <a:solidFill>
                  <a:srgbClr val="BDD3FF"/>
                </a:solidFill>
                <a:effectLst>
                  <a:outerShdw blurRad="38100" dist="38100" dir="2700000" algn="tl">
                    <a:srgbClr val="000000">
                      <a:alpha val="43137"/>
                    </a:srgbClr>
                  </a:outerShdw>
                </a:effectLst>
                <a:latin typeface="Aptos" panose="02110004020202020204"/>
              </a:rPr>
              <a:t>Kuva</a:t>
            </a:r>
            <a:r>
              <a:rPr kumimoji="0" lang="en" sz="2000" b="1" i="0" u="none" strike="noStrike" kern="1200" cap="none" spc="0" normalizeH="0" baseline="0" noProof="0" dirty="0">
                <a:ln>
                  <a:noFill/>
                </a:ln>
                <a:solidFill>
                  <a:srgbClr val="BDD3FF"/>
                </a:solidFill>
                <a:effectLst>
                  <a:outerShdw blurRad="38100" dist="38100" dir="2700000" algn="tl">
                    <a:srgbClr val="000000">
                      <a:alpha val="43137"/>
                    </a:srgbClr>
                  </a:outerShdw>
                </a:effectLst>
                <a:uLnTx/>
                <a:uFillTx/>
                <a:latin typeface="Aptos" panose="02110004020202020204"/>
                <a:ea typeface="+mn-ea"/>
                <a:cs typeface="+mn-cs"/>
              </a:rPr>
              <a:t> 24:8a)</a:t>
            </a:r>
          </a:p>
          <a:p>
            <a:pPr marL="447675" lvl="0" indent="-447675">
              <a:buFont typeface="+mj-lt"/>
              <a:buAutoNum type="arabicPeriod"/>
              <a:defRPr/>
            </a:pPr>
            <a:r>
              <a:rPr lang="en-GB" sz="2000" b="1" dirty="0">
                <a:solidFill>
                  <a:srgbClr val="FFDDAB"/>
                </a:solidFill>
                <a:effectLst>
                  <a:outerShdw blurRad="38100" dist="38100" dir="2700000" algn="tl">
                    <a:srgbClr val="000000">
                      <a:alpha val="43137"/>
                    </a:srgbClr>
                  </a:outerShdw>
                </a:effectLst>
              </a:rPr>
              <a:t>Mose </a:t>
            </a:r>
            <a:r>
              <a:rPr lang="en-GB" sz="2000" b="1" dirty="0" err="1">
                <a:solidFill>
                  <a:srgbClr val="FFDDAB"/>
                </a:solidFill>
                <a:effectLst>
                  <a:outerShdw blurRad="38100" dist="38100" dir="2700000" algn="tl">
                    <a:srgbClr val="000000">
                      <a:alpha val="43137"/>
                    </a:srgbClr>
                  </a:outerShdw>
                </a:effectLst>
              </a:rPr>
              <a:t>yatangaje</a:t>
            </a:r>
            <a:r>
              <a:rPr lang="en-GB" sz="2000" b="1" dirty="0">
                <a:solidFill>
                  <a:srgbClr val="FFDDAB"/>
                </a:solidFill>
                <a:effectLst>
                  <a:outerShdw blurRad="38100" dist="38100" dir="2700000" algn="tl">
                    <a:srgbClr val="000000">
                      <a:alpha val="43137"/>
                    </a:srgbClr>
                  </a:outerShdw>
                </a:effectLst>
              </a:rPr>
              <a:t> ko </a:t>
            </a:r>
            <a:r>
              <a:rPr lang="en-GB" sz="2000" b="1" dirty="0" err="1">
                <a:solidFill>
                  <a:srgbClr val="FFDDAB"/>
                </a:solidFill>
                <a:effectLst>
                  <a:outerShdw blurRad="38100" dist="38100" dir="2700000" algn="tl">
                    <a:srgbClr val="000000">
                      <a:alpha val="43137"/>
                    </a:srgbClr>
                  </a:outerShdw>
                </a:effectLst>
              </a:rPr>
              <a:t>ari</a:t>
            </a:r>
            <a:r>
              <a:rPr lang="en-GB" sz="2000" b="1" dirty="0">
                <a:solidFill>
                  <a:srgbClr val="FFDDAB"/>
                </a:solidFill>
                <a:effectLst>
                  <a:outerShdw blurRad="38100" dist="38100" dir="2700000" algn="tl">
                    <a:srgbClr val="000000">
                      <a:alpha val="43137"/>
                    </a:srgbClr>
                  </a:outerShdw>
                </a:effectLst>
              </a:rPr>
              <a:t> “</a:t>
            </a:r>
            <a:r>
              <a:rPr lang="en-GB" sz="2000" b="1" dirty="0" err="1">
                <a:solidFill>
                  <a:srgbClr val="FFDDAB"/>
                </a:solidFill>
                <a:effectLst>
                  <a:outerShdw blurRad="38100" dist="38100" dir="2700000" algn="tl">
                    <a:srgbClr val="000000">
                      <a:alpha val="43137"/>
                    </a:srgbClr>
                  </a:outerShdw>
                </a:effectLst>
              </a:rPr>
              <a:t>amaraso</a:t>
            </a:r>
            <a:r>
              <a:rPr lang="en-GB" sz="2000" b="1" dirty="0">
                <a:solidFill>
                  <a:srgbClr val="FFDDAB"/>
                </a:solidFill>
                <a:effectLst>
                  <a:outerShdw blurRad="38100" dist="38100" dir="2700000" algn="tl">
                    <a:srgbClr val="000000">
                      <a:alpha val="43137"/>
                    </a:srgbClr>
                  </a:outerShdw>
                </a:effectLst>
              </a:rPr>
              <a:t> </a:t>
            </a:r>
            <a:r>
              <a:rPr lang="en-GB" sz="2000" b="1" dirty="0" err="1">
                <a:solidFill>
                  <a:srgbClr val="FFDDAB"/>
                </a:solidFill>
                <a:effectLst>
                  <a:outerShdw blurRad="38100" dist="38100" dir="2700000" algn="tl">
                    <a:srgbClr val="000000">
                      <a:alpha val="43137"/>
                    </a:srgbClr>
                  </a:outerShdw>
                </a:effectLst>
              </a:rPr>
              <a:t>y’isezerano</a:t>
            </a:r>
            <a:r>
              <a:rPr lang="en-GB" sz="2000" b="1" dirty="0">
                <a:solidFill>
                  <a:srgbClr val="FFDDAB"/>
                </a:solidFill>
                <a:effectLst>
                  <a:outerShdw blurRad="38100" dist="38100" dir="2700000" algn="tl">
                    <a:srgbClr val="000000">
                      <a:alpha val="43137"/>
                    </a:srgbClr>
                  </a:outerShdw>
                </a:effectLst>
              </a:rPr>
              <a:t>” (Kuva 24:8b; Matayo 26:28</a:t>
            </a:r>
            <a:r>
              <a:rPr kumimoji="0" lang="en" sz="2000" b="1" i="0" u="none" strike="noStrike" kern="1200" cap="none" spc="0" normalizeH="0" baseline="0" noProof="0" dirty="0">
                <a:ln>
                  <a:noFill/>
                </a:ln>
                <a:solidFill>
                  <a:srgbClr val="FFDDAB"/>
                </a:solidFill>
                <a:effectLst>
                  <a:outerShdw blurRad="38100" dist="38100" dir="2700000" algn="tl">
                    <a:srgbClr val="000000">
                      <a:alpha val="43137"/>
                    </a:srgbClr>
                  </a:outerShdw>
                </a:effectLst>
                <a:uLnTx/>
                <a:uFillTx/>
                <a:latin typeface="Aptos" panose="02110004020202020204"/>
                <a:ea typeface="+mn-ea"/>
                <a:cs typeface="+mn-cs"/>
              </a:rPr>
              <a:t>)</a:t>
            </a:r>
          </a:p>
          <a:p>
            <a:pPr marL="447675" lvl="0" indent="-447675">
              <a:buFont typeface="+mj-lt"/>
              <a:buAutoNum type="arabicPeriod"/>
              <a:defRPr/>
            </a:pPr>
            <a:r>
              <a:rPr lang="en-GB" sz="2000" b="1" dirty="0" err="1">
                <a:solidFill>
                  <a:srgbClr val="FFFFCC"/>
                </a:solidFill>
                <a:effectLst>
                  <a:outerShdw blurRad="38100" dist="38100" dir="2700000" algn="tl">
                    <a:srgbClr val="000000">
                      <a:alpha val="43137"/>
                    </a:srgbClr>
                  </a:outerShdw>
                </a:effectLst>
              </a:rPr>
              <a:t>Hateguwe</a:t>
            </a:r>
            <a:r>
              <a:rPr lang="en-GB" sz="2000" b="1" dirty="0">
                <a:solidFill>
                  <a:srgbClr val="FFFFCC"/>
                </a:solidFill>
                <a:effectLst>
                  <a:outerShdw blurRad="38100" dist="38100" dir="2700000" algn="tl">
                    <a:srgbClr val="000000">
                      <a:alpha val="43137"/>
                    </a:srgbClr>
                  </a:outerShdw>
                </a:effectLst>
              </a:rPr>
              <a:t> </a:t>
            </a:r>
            <a:r>
              <a:rPr lang="en-GB" sz="2000" b="1" dirty="0" err="1">
                <a:solidFill>
                  <a:srgbClr val="FFFFCC"/>
                </a:solidFill>
                <a:effectLst>
                  <a:outerShdw blurRad="38100" dist="38100" dir="2700000" algn="tl">
                    <a:srgbClr val="000000">
                      <a:alpha val="43137"/>
                    </a:srgbClr>
                  </a:outerShdw>
                </a:effectLst>
              </a:rPr>
              <a:t>ifunguro</a:t>
            </a:r>
            <a:r>
              <a:rPr lang="en-GB" sz="2000" b="1" dirty="0">
                <a:solidFill>
                  <a:srgbClr val="FFFFCC"/>
                </a:solidFill>
                <a:effectLst>
                  <a:outerShdw blurRad="38100" dist="38100" dir="2700000" algn="tl">
                    <a:srgbClr val="000000">
                      <a:alpha val="43137"/>
                    </a:srgbClr>
                  </a:outerShdw>
                </a:effectLst>
              </a:rPr>
              <a:t> </a:t>
            </a:r>
            <a:r>
              <a:rPr lang="en-GB" sz="2000" b="1" dirty="0" err="1">
                <a:solidFill>
                  <a:srgbClr val="FFFFCC"/>
                </a:solidFill>
                <a:effectLst>
                  <a:outerShdw blurRad="38100" dist="38100" dir="2700000" algn="tl">
                    <a:srgbClr val="000000">
                      <a:alpha val="43137"/>
                    </a:srgbClr>
                  </a:outerShdw>
                </a:effectLst>
              </a:rPr>
              <a:t>ryo</a:t>
            </a:r>
            <a:r>
              <a:rPr lang="en-GB" sz="2000" b="1" dirty="0">
                <a:solidFill>
                  <a:srgbClr val="FFFFCC"/>
                </a:solidFill>
                <a:effectLst>
                  <a:outerShdw blurRad="38100" dist="38100" dir="2700000" algn="tl">
                    <a:srgbClr val="000000">
                      <a:alpha val="43137"/>
                    </a:srgbClr>
                  </a:outerShdw>
                </a:effectLst>
              </a:rPr>
              <a:t> </a:t>
            </a:r>
            <a:r>
              <a:rPr lang="en-GB" sz="2000" b="1" dirty="0" err="1">
                <a:solidFill>
                  <a:srgbClr val="FFFFCC"/>
                </a:solidFill>
                <a:effectLst>
                  <a:outerShdw blurRad="38100" dist="38100" dir="2700000" algn="tl">
                    <a:srgbClr val="000000">
                      <a:alpha val="43137"/>
                    </a:srgbClr>
                  </a:outerShdw>
                </a:effectLst>
              </a:rPr>
              <a:t>kwemeza</a:t>
            </a:r>
            <a:r>
              <a:rPr lang="en-GB" sz="2000" b="1" dirty="0">
                <a:solidFill>
                  <a:srgbClr val="FFFFCC"/>
                </a:solidFill>
                <a:effectLst>
                  <a:outerShdw blurRad="38100" dist="38100" dir="2700000" algn="tl">
                    <a:srgbClr val="000000">
                      <a:alpha val="43137"/>
                    </a:srgbClr>
                  </a:outerShdw>
                </a:effectLst>
              </a:rPr>
              <a:t> </a:t>
            </a:r>
            <a:r>
              <a:rPr lang="en-GB" sz="2000" b="1" dirty="0" err="1">
                <a:solidFill>
                  <a:srgbClr val="FFFFCC"/>
                </a:solidFill>
                <a:effectLst>
                  <a:outerShdw blurRad="38100" dist="38100" dir="2700000" algn="tl">
                    <a:srgbClr val="000000">
                      <a:alpha val="43137"/>
                    </a:srgbClr>
                  </a:outerShdw>
                </a:effectLst>
              </a:rPr>
              <a:t>isezerano</a:t>
            </a:r>
            <a:r>
              <a:rPr lang="en-GB" sz="2000" b="1" dirty="0">
                <a:solidFill>
                  <a:srgbClr val="FFFFCC"/>
                </a:solidFill>
                <a:effectLst>
                  <a:outerShdw blurRad="38100" dist="38100" dir="2700000" algn="tl">
                    <a:srgbClr val="000000">
                      <a:alpha val="43137"/>
                    </a:srgbClr>
                  </a:outerShdw>
                </a:effectLst>
              </a:rPr>
              <a:t> (Kuva 24:9–11</a:t>
            </a:r>
            <a:r>
              <a:rPr kumimoji="0" lang="en" sz="2000"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Aptos" panose="02110004020202020204"/>
                <a:ea typeface="+mn-ea"/>
                <a:cs typeface="+mn-cs"/>
              </a:rPr>
              <a:t>)</a:t>
            </a:r>
          </a:p>
        </p:txBody>
      </p:sp>
      <p:sp>
        <p:nvSpPr>
          <p:cNvPr id="8" name="CuadroTexto 7">
            <a:extLst>
              <a:ext uri="{FF2B5EF4-FFF2-40B4-BE49-F238E27FC236}">
                <a16:creationId xmlns:a16="http://schemas.microsoft.com/office/drawing/2014/main" id="{4F9AC2D2-1FB1-7187-C1D2-FE00DE69DF58}"/>
              </a:ext>
            </a:extLst>
          </p:cNvPr>
          <p:cNvSpPr txBox="1"/>
          <p:nvPr/>
        </p:nvSpPr>
        <p:spPr>
          <a:xfrm>
            <a:off x="342900" y="5629599"/>
            <a:ext cx="11849100" cy="707886"/>
          </a:xfrm>
          <a:prstGeom prst="rect">
            <a:avLst/>
          </a:prstGeom>
          <a:noFill/>
        </p:spPr>
        <p:txBody>
          <a:bodyPr wrap="square" rtlCol="0">
            <a:spAutoFit/>
          </a:bodyPr>
          <a:lstStyle/>
          <a:p>
            <a:pPr lvl="0">
              <a:spcBef>
                <a:spcPts val="600"/>
              </a:spcBef>
              <a:defRPr/>
            </a:pPr>
            <a:r>
              <a:rPr lang="en-GB" sz="2000" b="1" dirty="0">
                <a:solidFill>
                  <a:prstClr val="white"/>
                </a:solidFill>
                <a:effectLst>
                  <a:outerShdw blurRad="38100" dist="38100" dir="2700000" algn="tl">
                    <a:srgbClr val="000000">
                      <a:alpha val="43137"/>
                    </a:srgbClr>
                  </a:outerShdw>
                </a:effectLst>
              </a:rPr>
              <a:t>Imana </a:t>
            </a:r>
            <a:r>
              <a:rPr lang="en-GB" sz="2000" b="1" dirty="0" err="1">
                <a:solidFill>
                  <a:prstClr val="white"/>
                </a:solidFill>
                <a:effectLst>
                  <a:outerShdw blurRad="38100" dist="38100" dir="2700000" algn="tl">
                    <a:srgbClr val="000000">
                      <a:alpha val="43137"/>
                    </a:srgbClr>
                  </a:outerShdw>
                </a:effectLst>
              </a:rPr>
              <a:t>yemeye</a:t>
            </a:r>
            <a:r>
              <a:rPr lang="en-GB" sz="2000" b="1" dirty="0">
                <a:solidFill>
                  <a:prstClr val="white"/>
                </a:solidFill>
                <a:effectLst>
                  <a:outerShdw blurRad="38100" dist="38100" dir="2700000" algn="tl">
                    <a:srgbClr val="000000">
                      <a:alpha val="43137"/>
                    </a:srgbClr>
                  </a:outerShdw>
                </a:effectLst>
              </a:rPr>
              <a:t> </a:t>
            </a:r>
            <a:r>
              <a:rPr lang="en-GB" sz="2000" b="1" dirty="0" err="1">
                <a:solidFill>
                  <a:prstClr val="white"/>
                </a:solidFill>
                <a:effectLst>
                  <a:outerShdw blurRad="38100" dist="38100" dir="2700000" algn="tl">
                    <a:srgbClr val="000000">
                      <a:alpha val="43137"/>
                    </a:srgbClr>
                  </a:outerShdw>
                </a:effectLst>
              </a:rPr>
              <a:t>Isirayeli</a:t>
            </a:r>
            <a:r>
              <a:rPr lang="en-GB" sz="2000" b="1" dirty="0">
                <a:solidFill>
                  <a:prstClr val="white"/>
                </a:solidFill>
                <a:effectLst>
                  <a:outerShdw blurRad="38100" dist="38100" dir="2700000" algn="tl">
                    <a:srgbClr val="000000">
                      <a:alpha val="43137"/>
                    </a:srgbClr>
                  </a:outerShdw>
                </a:effectLst>
              </a:rPr>
              <a:t> </a:t>
            </a:r>
            <a:r>
              <a:rPr lang="en-GB" sz="2000" b="1" dirty="0" err="1">
                <a:solidFill>
                  <a:prstClr val="white"/>
                </a:solidFill>
                <a:effectLst>
                  <a:outerShdw blurRad="38100" dist="38100" dir="2700000" algn="tl">
                    <a:srgbClr val="000000">
                      <a:alpha val="43137"/>
                    </a:srgbClr>
                  </a:outerShdw>
                </a:effectLst>
              </a:rPr>
              <a:t>nk’ubwoko</a:t>
            </a:r>
            <a:r>
              <a:rPr lang="en-GB" sz="2000" b="1" dirty="0">
                <a:solidFill>
                  <a:prstClr val="white"/>
                </a:solidFill>
                <a:effectLst>
                  <a:outerShdw blurRad="38100" dist="38100" dir="2700000" algn="tl">
                    <a:srgbClr val="000000">
                      <a:alpha val="43137"/>
                    </a:srgbClr>
                  </a:outerShdw>
                </a:effectLst>
              </a:rPr>
              <a:t> (</a:t>
            </a:r>
            <a:r>
              <a:rPr lang="en-GB" sz="2000" b="1" dirty="0" err="1">
                <a:solidFill>
                  <a:prstClr val="white"/>
                </a:solidFill>
                <a:effectLst>
                  <a:outerShdw blurRad="38100" dist="38100" dir="2700000" algn="tl">
                    <a:srgbClr val="000000">
                      <a:alpha val="43137"/>
                    </a:srgbClr>
                  </a:outerShdw>
                </a:effectLst>
              </a:rPr>
              <a:t>inkingi</a:t>
            </a:r>
            <a:r>
              <a:rPr lang="en-GB" sz="2000" b="1" dirty="0">
                <a:solidFill>
                  <a:prstClr val="white"/>
                </a:solidFill>
                <a:effectLst>
                  <a:outerShdw blurRad="38100" dist="38100" dir="2700000" algn="tl">
                    <a:srgbClr val="000000">
                      <a:alpha val="43137"/>
                    </a:srgbClr>
                  </a:outerShdw>
                </a:effectLst>
              </a:rPr>
              <a:t> 12); </a:t>
            </a:r>
            <a:r>
              <a:rPr lang="en-GB" sz="2000" b="1" dirty="0" err="1">
                <a:solidFill>
                  <a:prstClr val="white"/>
                </a:solidFill>
                <a:effectLst>
                  <a:outerShdw blurRad="38100" dist="38100" dir="2700000" algn="tl">
                    <a:srgbClr val="000000">
                      <a:alpha val="43137"/>
                    </a:srgbClr>
                  </a:outerShdw>
                </a:effectLst>
              </a:rPr>
              <a:t>by’umwihariko</a:t>
            </a:r>
            <a:r>
              <a:rPr lang="en-GB" sz="2000" b="1" dirty="0">
                <a:solidFill>
                  <a:prstClr val="white"/>
                </a:solidFill>
                <a:effectLst>
                  <a:outerShdw blurRad="38100" dist="38100" dir="2700000" algn="tl">
                    <a:srgbClr val="000000">
                      <a:alpha val="43137"/>
                    </a:srgbClr>
                  </a:outerShdw>
                </a:effectLst>
              </a:rPr>
              <a:t> </a:t>
            </a:r>
            <a:r>
              <a:rPr lang="en-GB" sz="2000" b="1" dirty="0" err="1">
                <a:solidFill>
                  <a:prstClr val="white"/>
                </a:solidFill>
                <a:effectLst>
                  <a:outerShdw blurRad="38100" dist="38100" dir="2700000" algn="tl">
                    <a:srgbClr val="000000">
                      <a:alpha val="43137"/>
                    </a:srgbClr>
                  </a:outerShdw>
                </a:effectLst>
              </a:rPr>
              <a:t>yahaye</a:t>
            </a:r>
            <a:r>
              <a:rPr lang="en-GB" sz="2000" b="1" dirty="0">
                <a:solidFill>
                  <a:prstClr val="white"/>
                </a:solidFill>
                <a:effectLst>
                  <a:outerShdw blurRad="38100" dist="38100" dir="2700000" algn="tl">
                    <a:srgbClr val="000000">
                      <a:alpha val="43137"/>
                    </a:srgbClr>
                  </a:outerShdw>
                </a:effectLst>
              </a:rPr>
              <a:t> </a:t>
            </a:r>
            <a:r>
              <a:rPr lang="en-GB" sz="2000" b="1" dirty="0" err="1">
                <a:solidFill>
                  <a:prstClr val="white"/>
                </a:solidFill>
                <a:effectLst>
                  <a:outerShdw blurRad="38100" dist="38100" dir="2700000" algn="tl">
                    <a:srgbClr val="000000">
                      <a:alpha val="43137"/>
                    </a:srgbClr>
                  </a:outerShdw>
                </a:effectLst>
              </a:rPr>
              <a:t>agaciro</a:t>
            </a:r>
            <a:r>
              <a:rPr lang="en-GB" sz="2000" b="1" dirty="0">
                <a:solidFill>
                  <a:prstClr val="white"/>
                </a:solidFill>
                <a:effectLst>
                  <a:outerShdw blurRad="38100" dist="38100" dir="2700000" algn="tl">
                    <a:srgbClr val="000000">
                      <a:alpha val="43137"/>
                    </a:srgbClr>
                  </a:outerShdw>
                </a:effectLst>
              </a:rPr>
              <a:t> </a:t>
            </a:r>
            <a:r>
              <a:rPr lang="en-GB" sz="2000" b="1" dirty="0" err="1">
                <a:solidFill>
                  <a:prstClr val="white"/>
                </a:solidFill>
                <a:effectLst>
                  <a:outerShdw blurRad="38100" dist="38100" dir="2700000" algn="tl">
                    <a:srgbClr val="000000">
                      <a:alpha val="43137"/>
                    </a:srgbClr>
                  </a:outerShdw>
                </a:effectLst>
              </a:rPr>
              <a:t>cyane</a:t>
            </a:r>
            <a:r>
              <a:rPr lang="en-GB" sz="2000" b="1" dirty="0">
                <a:solidFill>
                  <a:prstClr val="white"/>
                </a:solidFill>
                <a:effectLst>
                  <a:outerShdw blurRad="38100" dist="38100" dir="2700000" algn="tl">
                    <a:srgbClr val="000000">
                      <a:alpha val="43137"/>
                    </a:srgbClr>
                  </a:outerShdw>
                </a:effectLst>
              </a:rPr>
              <a:t> </a:t>
            </a:r>
            <a:r>
              <a:rPr lang="en-GB" sz="2000" b="1" dirty="0" err="1">
                <a:solidFill>
                  <a:prstClr val="white"/>
                </a:solidFill>
                <a:effectLst>
                  <a:outerShdw blurRad="38100" dist="38100" dir="2700000" algn="tl">
                    <a:srgbClr val="000000">
                      <a:alpha val="43137"/>
                    </a:srgbClr>
                  </a:outerShdw>
                </a:effectLst>
              </a:rPr>
              <a:t>cyane</a:t>
            </a:r>
            <a:r>
              <a:rPr lang="en-GB" sz="2000" b="1" dirty="0">
                <a:solidFill>
                  <a:prstClr val="white"/>
                </a:solidFill>
                <a:effectLst>
                  <a:outerShdw blurRad="38100" dist="38100" dir="2700000" algn="tl">
                    <a:srgbClr val="000000">
                      <a:alpha val="43137"/>
                    </a:srgbClr>
                  </a:outerShdw>
                </a:effectLst>
              </a:rPr>
              <a:t> </a:t>
            </a:r>
            <a:r>
              <a:rPr lang="en-GB" sz="2000" b="1" dirty="0" err="1">
                <a:solidFill>
                  <a:prstClr val="white"/>
                </a:solidFill>
                <a:effectLst>
                  <a:outerShdw blurRad="38100" dist="38100" dir="2700000" algn="tl">
                    <a:srgbClr val="000000">
                      <a:alpha val="43137"/>
                    </a:srgbClr>
                  </a:outerShdw>
                </a:effectLst>
              </a:rPr>
              <a:t>abakiri</a:t>
            </a:r>
            <a:r>
              <a:rPr lang="en-GB" sz="2000" b="1" dirty="0">
                <a:solidFill>
                  <a:prstClr val="white"/>
                </a:solidFill>
                <a:effectLst>
                  <a:outerShdw blurRad="38100" dist="38100" dir="2700000" algn="tl">
                    <a:srgbClr val="000000">
                      <a:alpha val="43137"/>
                    </a:srgbClr>
                  </a:outerShdw>
                </a:effectLst>
              </a:rPr>
              <a:t> </a:t>
            </a:r>
            <a:r>
              <a:rPr lang="en-GB" sz="2000" b="1" dirty="0" err="1">
                <a:solidFill>
                  <a:prstClr val="white"/>
                </a:solidFill>
                <a:effectLst>
                  <a:outerShdw blurRad="38100" dist="38100" dir="2700000" algn="tl">
                    <a:srgbClr val="000000">
                      <a:alpha val="43137"/>
                    </a:srgbClr>
                  </a:outerShdw>
                </a:effectLst>
              </a:rPr>
              <a:t>bato</a:t>
            </a:r>
            <a:r>
              <a:rPr lang="en-GB" sz="2000" b="1" dirty="0">
                <a:solidFill>
                  <a:prstClr val="white"/>
                </a:solidFill>
                <a:effectLst>
                  <a:outerShdw blurRad="38100" dist="38100" dir="2700000" algn="tl">
                    <a:srgbClr val="000000">
                      <a:alpha val="43137"/>
                    </a:srgbClr>
                  </a:outerShdw>
                </a:effectLst>
              </a:rPr>
              <a:t>; </a:t>
            </a:r>
            <a:r>
              <a:rPr lang="en-GB" sz="2000" b="1" dirty="0" err="1">
                <a:solidFill>
                  <a:prstClr val="white"/>
                </a:solidFill>
                <a:effectLst>
                  <a:outerShdw blurRad="38100" dist="38100" dir="2700000" algn="tl">
                    <a:srgbClr val="000000">
                      <a:alpha val="43137"/>
                    </a:srgbClr>
                  </a:outerShdw>
                </a:effectLst>
              </a:rPr>
              <a:t>kandi</a:t>
            </a:r>
            <a:r>
              <a:rPr lang="en-GB" sz="2000" b="1" dirty="0">
                <a:solidFill>
                  <a:prstClr val="white"/>
                </a:solidFill>
                <a:effectLst>
                  <a:outerShdw blurRad="38100" dist="38100" dir="2700000" algn="tl">
                    <a:srgbClr val="000000">
                      <a:alpha val="43137"/>
                    </a:srgbClr>
                  </a:outerShdw>
                </a:effectLst>
              </a:rPr>
              <a:t> </a:t>
            </a:r>
            <a:r>
              <a:rPr lang="en-GB" sz="2000" b="1" dirty="0" err="1">
                <a:solidFill>
                  <a:prstClr val="white"/>
                </a:solidFill>
                <a:effectLst>
                  <a:outerShdw blurRad="38100" dist="38100" dir="2700000" algn="tl">
                    <a:srgbClr val="000000">
                      <a:alpha val="43137"/>
                    </a:srgbClr>
                  </a:outerShdw>
                </a:effectLst>
              </a:rPr>
              <a:t>yiyeguriye</a:t>
            </a:r>
            <a:r>
              <a:rPr lang="en-GB" sz="2000" b="1" dirty="0">
                <a:solidFill>
                  <a:prstClr val="white"/>
                </a:solidFill>
                <a:effectLst>
                  <a:outerShdw blurRad="38100" dist="38100" dir="2700000" algn="tl">
                    <a:srgbClr val="000000">
                      <a:alpha val="43137"/>
                    </a:srgbClr>
                  </a:outerShdw>
                </a:effectLst>
              </a:rPr>
              <a:t> buri </a:t>
            </a:r>
            <a:r>
              <a:rPr lang="en-GB" sz="2000" b="1" dirty="0" err="1">
                <a:solidFill>
                  <a:prstClr val="white"/>
                </a:solidFill>
                <a:effectLst>
                  <a:outerShdw blurRad="38100" dist="38100" dir="2700000" algn="tl">
                    <a:srgbClr val="000000">
                      <a:alpha val="43137"/>
                    </a:srgbClr>
                  </a:outerShdw>
                </a:effectLst>
              </a:rPr>
              <a:t>muntu</a:t>
            </a:r>
            <a:r>
              <a:rPr lang="en-GB" sz="2000" b="1" dirty="0">
                <a:solidFill>
                  <a:prstClr val="white"/>
                </a:solidFill>
                <a:effectLst>
                  <a:outerShdw blurRad="38100" dist="38100" dir="2700000" algn="tl">
                    <a:srgbClr val="000000">
                      <a:alpha val="43137"/>
                    </a:srgbClr>
                  </a:outerShdw>
                </a:effectLst>
              </a:rPr>
              <a:t> </a:t>
            </a:r>
            <a:r>
              <a:rPr lang="en-GB" sz="2000" b="1" dirty="0" err="1">
                <a:solidFill>
                  <a:prstClr val="white"/>
                </a:solidFill>
                <a:effectLst>
                  <a:outerShdw blurRad="38100" dist="38100" dir="2700000" algn="tl">
                    <a:srgbClr val="000000">
                      <a:alpha val="43137"/>
                    </a:srgbClr>
                  </a:outerShdw>
                </a:effectLst>
              </a:rPr>
              <a:t>ku</a:t>
            </a:r>
            <a:r>
              <a:rPr lang="en-GB" sz="2000" b="1" dirty="0">
                <a:solidFill>
                  <a:prstClr val="white"/>
                </a:solidFill>
                <a:effectLst>
                  <a:outerShdw blurRad="38100" dist="38100" dir="2700000" algn="tl">
                    <a:srgbClr val="000000">
                      <a:alpha val="43137"/>
                    </a:srgbClr>
                  </a:outerShdw>
                </a:effectLst>
              </a:rPr>
              <a:t> </a:t>
            </a:r>
            <a:r>
              <a:rPr lang="en-GB" sz="2000" b="1" dirty="0" err="1">
                <a:solidFill>
                  <a:prstClr val="white"/>
                </a:solidFill>
                <a:effectLst>
                  <a:outerShdw blurRad="38100" dist="38100" dir="2700000" algn="tl">
                    <a:srgbClr val="000000">
                      <a:alpha val="43137"/>
                    </a:srgbClr>
                  </a:outerShdw>
                </a:effectLst>
              </a:rPr>
              <a:t>giti</a:t>
            </a:r>
            <a:r>
              <a:rPr lang="en-GB" sz="2000" b="1" dirty="0">
                <a:solidFill>
                  <a:prstClr val="white"/>
                </a:solidFill>
                <a:effectLst>
                  <a:outerShdw blurRad="38100" dist="38100" dir="2700000" algn="tl">
                    <a:srgbClr val="000000">
                      <a:alpha val="43137"/>
                    </a:srgbClr>
                  </a:outerShdw>
                </a:effectLst>
              </a:rPr>
              <a:t> </a:t>
            </a:r>
            <a:r>
              <a:rPr lang="en-GB" sz="2000" b="1" dirty="0" err="1">
                <a:solidFill>
                  <a:prstClr val="white"/>
                </a:solidFill>
                <a:effectLst>
                  <a:outerShdw blurRad="38100" dist="38100" dir="2700000" algn="tl">
                    <a:srgbClr val="000000">
                      <a:alpha val="43137"/>
                    </a:srgbClr>
                  </a:outerShdw>
                </a:effectLst>
              </a:rPr>
              <a:t>cye</a:t>
            </a:r>
            <a:r>
              <a:rPr lang="en-GB" sz="2000" b="1" dirty="0">
                <a:solidFill>
                  <a:prstClr val="white"/>
                </a:solidFill>
                <a:effectLst>
                  <a:outerShdw blurRad="38100" dist="38100" dir="2700000" algn="tl">
                    <a:srgbClr val="000000">
                      <a:alpha val="43137"/>
                    </a:srgbClr>
                  </a:outerShdw>
                </a:effectLst>
              </a:rPr>
              <a:t> (</a:t>
            </a:r>
            <a:r>
              <a:rPr lang="en-GB" sz="2000" b="1" dirty="0" err="1">
                <a:solidFill>
                  <a:prstClr val="white"/>
                </a:solidFill>
                <a:effectLst>
                  <a:outerShdw blurRad="38100" dist="38100" dir="2700000" algn="tl">
                    <a:srgbClr val="000000">
                      <a:alpha val="43137"/>
                    </a:srgbClr>
                  </a:outerShdw>
                </a:effectLst>
              </a:rPr>
              <a:t>ibamishaho</a:t>
            </a:r>
            <a:r>
              <a:rPr lang="en-GB" sz="2000" b="1" dirty="0">
                <a:solidFill>
                  <a:prstClr val="white"/>
                </a:solidFill>
                <a:effectLst>
                  <a:outerShdw blurRad="38100" dist="38100" dir="2700000" algn="tl">
                    <a:srgbClr val="000000">
                      <a:alpha val="43137"/>
                    </a:srgbClr>
                  </a:outerShdw>
                </a:effectLst>
              </a:rPr>
              <a:t> </a:t>
            </a:r>
            <a:r>
              <a:rPr lang="en-GB" sz="2000" b="1" dirty="0" err="1">
                <a:solidFill>
                  <a:prstClr val="white"/>
                </a:solidFill>
                <a:effectLst>
                  <a:outerShdw blurRad="38100" dist="38100" dir="2700000" algn="tl">
                    <a:srgbClr val="000000">
                      <a:alpha val="43137"/>
                    </a:srgbClr>
                  </a:outerShdw>
                </a:effectLst>
              </a:rPr>
              <a:t>amaraso</a:t>
            </a:r>
            <a:r>
              <a:rPr lang="en-GB" sz="2000" b="1" dirty="0">
                <a:solidFill>
                  <a:prstClr val="white"/>
                </a:solidFill>
                <a:effectLst>
                  <a:outerShdw blurRad="38100" dist="38100" dir="2700000" algn="tl">
                    <a:srgbClr val="000000">
                      <a:alpha val="43137"/>
                    </a:srgbClr>
                  </a:outerShdw>
                </a:effectLst>
              </a:rPr>
              <a:t> </a:t>
            </a:r>
            <a:r>
              <a:rPr lang="en-GB" sz="2000" b="1" dirty="0" err="1">
                <a:solidFill>
                  <a:prstClr val="white"/>
                </a:solidFill>
                <a:effectLst>
                  <a:outerShdw blurRad="38100" dist="38100" dir="2700000" algn="tl">
                    <a:srgbClr val="000000">
                      <a:alpha val="43137"/>
                    </a:srgbClr>
                  </a:outerShdw>
                </a:effectLst>
              </a:rPr>
              <a:t>yayo</a:t>
            </a: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a:t>
            </a:r>
          </a:p>
        </p:txBody>
      </p:sp>
      <p:pic>
        <p:nvPicPr>
          <p:cNvPr id="9" name="Imagen 8" descr="Imagen que contiene persona, colorido, pasto, niño&#10;&#10;El contenido generado por IA puede ser incorrecto.">
            <a:extLst>
              <a:ext uri="{FF2B5EF4-FFF2-40B4-BE49-F238E27FC236}">
                <a16:creationId xmlns:a16="http://schemas.microsoft.com/office/drawing/2014/main" id="{7D2BFF90-7163-4140-E8A3-4E41F15258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86786" y="1490772"/>
            <a:ext cx="2596824" cy="1947618"/>
          </a:xfrm>
          <a:prstGeom prst="round2DiagRect">
            <a:avLst>
              <a:gd name="adj1" fmla="val 0"/>
              <a:gd name="adj2" fmla="val 20540"/>
            </a:avLst>
          </a:prstGeom>
          <a:ln w="38100" cap="sq">
            <a:solidFill>
              <a:srgbClr val="E0FFC1"/>
            </a:solidFill>
            <a:miter lim="800000"/>
          </a:ln>
          <a:effectLst>
            <a:outerShdw blurRad="254000" algn="tl" rotWithShape="0">
              <a:srgbClr val="000000">
                <a:alpha val="43000"/>
              </a:srgbClr>
            </a:outerShdw>
          </a:effectLst>
        </p:spPr>
      </p:pic>
      <p:pic>
        <p:nvPicPr>
          <p:cNvPr id="11" name="Imagen 10" descr="Un grupo de personas disfrazadas&#10;&#10;El contenido generado por IA puede ser incorrecto.">
            <a:extLst>
              <a:ext uri="{FF2B5EF4-FFF2-40B4-BE49-F238E27FC236}">
                <a16:creationId xmlns:a16="http://schemas.microsoft.com/office/drawing/2014/main" id="{9B58D51A-BF4B-5227-2059-9061E4BE23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28113" y="3623403"/>
            <a:ext cx="2655497" cy="1923603"/>
          </a:xfrm>
          <a:prstGeom prst="round2DiagRect">
            <a:avLst>
              <a:gd name="adj1" fmla="val 16667"/>
              <a:gd name="adj2" fmla="val 0"/>
            </a:avLst>
          </a:prstGeom>
          <a:ln w="38100" cap="sq">
            <a:solidFill>
              <a:srgbClr val="BDD3FF"/>
            </a:solidFill>
            <a:miter lim="800000"/>
          </a:ln>
          <a:effectLst>
            <a:outerShdw blurRad="254000" algn="tl" rotWithShape="0">
              <a:srgbClr val="000000">
                <a:alpha val="43000"/>
              </a:srgbClr>
            </a:outerShdw>
          </a:effectLst>
        </p:spPr>
      </p:pic>
      <p:pic>
        <p:nvPicPr>
          <p:cNvPr id="13" name="Imagen 12" descr="Dibujo de una persona&#10;&#10;El contenido generado por IA puede ser incorrecto.">
            <a:extLst>
              <a:ext uri="{FF2B5EF4-FFF2-40B4-BE49-F238E27FC236}">
                <a16:creationId xmlns:a16="http://schemas.microsoft.com/office/drawing/2014/main" id="{D6DBC46B-A5D8-6E90-8DCD-47042AE239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88301" y="1494581"/>
            <a:ext cx="2596823" cy="1947618"/>
          </a:xfrm>
          <a:prstGeom prst="round2DiagRect">
            <a:avLst>
              <a:gd name="adj1" fmla="val 16667"/>
              <a:gd name="adj2" fmla="val 0"/>
            </a:avLst>
          </a:prstGeom>
          <a:ln w="38100" cap="sq">
            <a:solidFill>
              <a:schemeClr val="accent1">
                <a:lumMod val="20000"/>
                <a:lumOff val="80000"/>
              </a:schemeClr>
            </a:solidFill>
            <a:miter lim="800000"/>
          </a:ln>
          <a:effectLst>
            <a:outerShdw blurRad="254000" algn="tl" rotWithShape="0">
              <a:srgbClr val="000000">
                <a:alpha val="43000"/>
              </a:srgbClr>
            </a:outerShdw>
          </a:effectLst>
        </p:spPr>
      </p:pic>
      <p:sp>
        <p:nvSpPr>
          <p:cNvPr id="4" name="CuadroTexto 3">
            <a:extLst>
              <a:ext uri="{FF2B5EF4-FFF2-40B4-BE49-F238E27FC236}">
                <a16:creationId xmlns:a16="http://schemas.microsoft.com/office/drawing/2014/main" id="{31810980-5D61-427B-A9C2-ECC46A4E1AC0}"/>
              </a:ext>
            </a:extLst>
          </p:cNvPr>
          <p:cNvSpPr txBox="1"/>
          <p:nvPr/>
        </p:nvSpPr>
        <p:spPr>
          <a:xfrm>
            <a:off x="342900" y="6300706"/>
            <a:ext cx="11849100" cy="400110"/>
          </a:xfrm>
          <a:prstGeom prst="rect">
            <a:avLst/>
          </a:prstGeom>
          <a:noFill/>
        </p:spPr>
        <p:txBody>
          <a:bodyPr wrap="square">
            <a:spAutoFit/>
          </a:bodyPr>
          <a:lstStyle/>
          <a:p>
            <a:pPr lvl="0">
              <a:spcBef>
                <a:spcPts val="600"/>
              </a:spcBef>
              <a:defRPr/>
            </a:pPr>
            <a:r>
              <a:rPr lang="en-GB" sz="2000" b="1" dirty="0">
                <a:solidFill>
                  <a:prstClr val="white"/>
                </a:solidFill>
                <a:effectLst>
                  <a:outerShdw blurRad="38100" dist="38100" dir="2700000" algn="tl">
                    <a:srgbClr val="000000">
                      <a:alpha val="43137"/>
                    </a:srgbClr>
                  </a:outerShdw>
                </a:effectLst>
              </a:rPr>
              <a:t>Imana </a:t>
            </a:r>
            <a:r>
              <a:rPr lang="en-GB" sz="2000" b="1" dirty="0" err="1">
                <a:solidFill>
                  <a:prstClr val="white"/>
                </a:solidFill>
                <a:effectLst>
                  <a:outerShdw blurRad="38100" dist="38100" dir="2700000" algn="tl">
                    <a:srgbClr val="000000">
                      <a:alpha val="43137"/>
                    </a:srgbClr>
                  </a:outerShdw>
                </a:effectLst>
              </a:rPr>
              <a:t>yifuza</a:t>
            </a:r>
            <a:r>
              <a:rPr lang="en-GB" sz="2000" b="1" dirty="0">
                <a:solidFill>
                  <a:prstClr val="white"/>
                </a:solidFill>
                <a:effectLst>
                  <a:outerShdw blurRad="38100" dist="38100" dir="2700000" algn="tl">
                    <a:srgbClr val="000000">
                      <a:alpha val="43137"/>
                    </a:srgbClr>
                  </a:outerShdw>
                </a:effectLst>
              </a:rPr>
              <a:t> </a:t>
            </a:r>
            <a:r>
              <a:rPr lang="en-GB" sz="2000" b="1" dirty="0" err="1">
                <a:solidFill>
                  <a:prstClr val="white"/>
                </a:solidFill>
                <a:effectLst>
                  <a:outerShdw blurRad="38100" dist="38100" dir="2700000" algn="tl">
                    <a:srgbClr val="000000">
                      <a:alpha val="43137"/>
                    </a:srgbClr>
                  </a:outerShdw>
                </a:effectLst>
              </a:rPr>
              <a:t>kugirana</a:t>
            </a:r>
            <a:r>
              <a:rPr lang="en-GB" sz="2000" b="1" dirty="0">
                <a:solidFill>
                  <a:prstClr val="white"/>
                </a:solidFill>
                <a:effectLst>
                  <a:outerShdw blurRad="38100" dist="38100" dir="2700000" algn="tl">
                    <a:srgbClr val="000000">
                      <a:alpha val="43137"/>
                    </a:srgbClr>
                  </a:outerShdw>
                </a:effectLst>
              </a:rPr>
              <a:t> </a:t>
            </a:r>
            <a:r>
              <a:rPr lang="en-GB" sz="2000" b="1" dirty="0" err="1">
                <a:solidFill>
                  <a:prstClr val="white"/>
                </a:solidFill>
                <a:effectLst>
                  <a:outerShdw blurRad="38100" dist="38100" dir="2700000" algn="tl">
                    <a:srgbClr val="000000">
                      <a:alpha val="43137"/>
                    </a:srgbClr>
                  </a:outerShdw>
                </a:effectLst>
              </a:rPr>
              <a:t>natwe</a:t>
            </a:r>
            <a:r>
              <a:rPr lang="en-GB" sz="2000" b="1" dirty="0">
                <a:solidFill>
                  <a:prstClr val="white"/>
                </a:solidFill>
                <a:effectLst>
                  <a:outerShdw blurRad="38100" dist="38100" dir="2700000" algn="tl">
                    <a:srgbClr val="000000">
                      <a:alpha val="43137"/>
                    </a:srgbClr>
                  </a:outerShdw>
                </a:effectLst>
              </a:rPr>
              <a:t> </a:t>
            </a:r>
            <a:r>
              <a:rPr lang="en-GB" sz="2000" b="1" dirty="0" err="1">
                <a:solidFill>
                  <a:prstClr val="white"/>
                </a:solidFill>
                <a:effectLst>
                  <a:outerShdw blurRad="38100" dist="38100" dir="2700000" algn="tl">
                    <a:srgbClr val="000000">
                      <a:alpha val="43137"/>
                    </a:srgbClr>
                  </a:outerShdw>
                </a:effectLst>
              </a:rPr>
              <a:t>umubano</a:t>
            </a:r>
            <a:r>
              <a:rPr lang="en-GB" sz="2000" b="1" dirty="0">
                <a:solidFill>
                  <a:prstClr val="white"/>
                </a:solidFill>
                <a:effectLst>
                  <a:outerShdw blurRad="38100" dist="38100" dir="2700000" algn="tl">
                    <a:srgbClr val="000000">
                      <a:alpha val="43137"/>
                    </a:srgbClr>
                  </a:outerShdw>
                </a:effectLst>
              </a:rPr>
              <a:t>, </a:t>
            </a:r>
            <a:r>
              <a:rPr lang="en-GB" sz="2000" b="1" dirty="0" err="1">
                <a:solidFill>
                  <a:prstClr val="white"/>
                </a:solidFill>
                <a:effectLst>
                  <a:outerShdw blurRad="38100" dist="38100" dir="2700000" algn="tl">
                    <a:srgbClr val="000000">
                      <a:alpha val="43137"/>
                    </a:srgbClr>
                  </a:outerShdw>
                </a:effectLst>
              </a:rPr>
              <a:t>haba</a:t>
            </a:r>
            <a:r>
              <a:rPr lang="en-GB" sz="2000" b="1" dirty="0">
                <a:solidFill>
                  <a:prstClr val="white"/>
                </a:solidFill>
                <a:effectLst>
                  <a:outerShdw blurRad="38100" dist="38100" dir="2700000" algn="tl">
                    <a:srgbClr val="000000">
                      <a:alpha val="43137"/>
                    </a:srgbClr>
                  </a:outerShdw>
                </a:effectLst>
              </a:rPr>
              <a:t> buri </a:t>
            </a:r>
            <a:r>
              <a:rPr lang="en-GB" sz="2000" b="1" dirty="0" err="1">
                <a:solidFill>
                  <a:prstClr val="white"/>
                </a:solidFill>
                <a:effectLst>
                  <a:outerShdw blurRad="38100" dist="38100" dir="2700000" algn="tl">
                    <a:srgbClr val="000000">
                      <a:alpha val="43137"/>
                    </a:srgbClr>
                  </a:outerShdw>
                </a:effectLst>
              </a:rPr>
              <a:t>wese</a:t>
            </a:r>
            <a:r>
              <a:rPr lang="en-GB" sz="2000" b="1" dirty="0">
                <a:solidFill>
                  <a:prstClr val="white"/>
                </a:solidFill>
                <a:effectLst>
                  <a:outerShdw blurRad="38100" dist="38100" dir="2700000" algn="tl">
                    <a:srgbClr val="000000">
                      <a:alpha val="43137"/>
                    </a:srgbClr>
                  </a:outerShdw>
                </a:effectLst>
              </a:rPr>
              <a:t> </a:t>
            </a:r>
            <a:r>
              <a:rPr lang="en-GB" sz="2000" b="1" dirty="0" err="1">
                <a:solidFill>
                  <a:prstClr val="white"/>
                </a:solidFill>
                <a:effectLst>
                  <a:outerShdw blurRad="38100" dist="38100" dir="2700000" algn="tl">
                    <a:srgbClr val="000000">
                      <a:alpha val="43137"/>
                    </a:srgbClr>
                  </a:outerShdw>
                </a:effectLst>
              </a:rPr>
              <a:t>ku</a:t>
            </a:r>
            <a:r>
              <a:rPr lang="en-GB" sz="2000" b="1" dirty="0">
                <a:solidFill>
                  <a:prstClr val="white"/>
                </a:solidFill>
                <a:effectLst>
                  <a:outerShdw blurRad="38100" dist="38100" dir="2700000" algn="tl">
                    <a:srgbClr val="000000">
                      <a:alpha val="43137"/>
                    </a:srgbClr>
                  </a:outerShdw>
                </a:effectLst>
              </a:rPr>
              <a:t> </a:t>
            </a:r>
            <a:r>
              <a:rPr lang="en-GB" sz="2000" b="1" dirty="0" err="1">
                <a:solidFill>
                  <a:prstClr val="white"/>
                </a:solidFill>
                <a:effectLst>
                  <a:outerShdw blurRad="38100" dist="38100" dir="2700000" algn="tl">
                    <a:srgbClr val="000000">
                      <a:alpha val="43137"/>
                    </a:srgbClr>
                  </a:outerShdw>
                </a:effectLst>
              </a:rPr>
              <a:t>giti</a:t>
            </a:r>
            <a:r>
              <a:rPr lang="en-GB" sz="2000" b="1" dirty="0">
                <a:solidFill>
                  <a:prstClr val="white"/>
                </a:solidFill>
                <a:effectLst>
                  <a:outerShdw blurRad="38100" dist="38100" dir="2700000" algn="tl">
                    <a:srgbClr val="000000">
                      <a:alpha val="43137"/>
                    </a:srgbClr>
                  </a:outerShdw>
                </a:effectLst>
              </a:rPr>
              <a:t> </a:t>
            </a:r>
            <a:r>
              <a:rPr lang="en-GB" sz="2000" b="1" dirty="0" err="1">
                <a:solidFill>
                  <a:prstClr val="white"/>
                </a:solidFill>
                <a:effectLst>
                  <a:outerShdw blurRad="38100" dist="38100" dir="2700000" algn="tl">
                    <a:srgbClr val="000000">
                      <a:alpha val="43137"/>
                    </a:srgbClr>
                  </a:outerShdw>
                </a:effectLst>
              </a:rPr>
              <a:t>cye</a:t>
            </a:r>
            <a:r>
              <a:rPr lang="en-GB" sz="2000" b="1" dirty="0">
                <a:solidFill>
                  <a:prstClr val="white"/>
                </a:solidFill>
                <a:effectLst>
                  <a:outerShdw blurRad="38100" dist="38100" dir="2700000" algn="tl">
                    <a:srgbClr val="000000">
                      <a:alpha val="43137"/>
                    </a:srgbClr>
                  </a:outerShdw>
                </a:effectLst>
              </a:rPr>
              <a:t>, </a:t>
            </a:r>
            <a:r>
              <a:rPr lang="en-GB" sz="2000" b="1" dirty="0" err="1">
                <a:solidFill>
                  <a:prstClr val="white"/>
                </a:solidFill>
                <a:effectLst>
                  <a:outerShdw blurRad="38100" dist="38100" dir="2700000" algn="tl">
                    <a:srgbClr val="000000">
                      <a:alpha val="43137"/>
                    </a:srgbClr>
                  </a:outerShdw>
                </a:effectLst>
              </a:rPr>
              <a:t>ndetse</a:t>
            </a:r>
            <a:r>
              <a:rPr lang="en-GB" sz="2000" b="1" dirty="0">
                <a:solidFill>
                  <a:prstClr val="white"/>
                </a:solidFill>
                <a:effectLst>
                  <a:outerShdw blurRad="38100" dist="38100" dir="2700000" algn="tl">
                    <a:srgbClr val="000000">
                      <a:alpha val="43137"/>
                    </a:srgbClr>
                  </a:outerShdw>
                </a:effectLst>
              </a:rPr>
              <a:t> </a:t>
            </a:r>
            <a:r>
              <a:rPr lang="en-GB" sz="2000" b="1" dirty="0" err="1">
                <a:solidFill>
                  <a:prstClr val="white"/>
                </a:solidFill>
                <a:effectLst>
                  <a:outerShdw blurRad="38100" dist="38100" dir="2700000" algn="tl">
                    <a:srgbClr val="000000">
                      <a:alpha val="43137"/>
                    </a:srgbClr>
                  </a:outerShdw>
                </a:effectLst>
              </a:rPr>
              <a:t>nk’umuryango</a:t>
            </a:r>
            <a:r>
              <a:rPr lang="en-GB" sz="2000" b="1" dirty="0">
                <a:solidFill>
                  <a:prstClr val="white"/>
                </a:solidFill>
                <a:effectLst>
                  <a:outerShdw blurRad="38100" dist="38100" dir="2700000" algn="tl">
                    <a:srgbClr val="000000">
                      <a:alpha val="43137"/>
                    </a:srgbClr>
                  </a:outerShdw>
                </a:effectLst>
              </a:rPr>
              <a:t> </a:t>
            </a:r>
            <a:r>
              <a:rPr lang="en-GB" sz="2000" b="1" dirty="0" err="1">
                <a:solidFill>
                  <a:prstClr val="white"/>
                </a:solidFill>
                <a:effectLst>
                  <a:outerShdw blurRad="38100" dist="38100" dir="2700000" algn="tl">
                    <a:srgbClr val="000000">
                      <a:alpha val="43137"/>
                    </a:srgbClr>
                  </a:outerShdw>
                </a:effectLst>
              </a:rPr>
              <a:t>w’abizera</a:t>
            </a: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a:t>
            </a:r>
          </a:p>
        </p:txBody>
      </p:sp>
    </p:spTree>
    <p:extLst>
      <p:ext uri="{BB962C8B-B14F-4D97-AF65-F5344CB8AC3E}">
        <p14:creationId xmlns:p14="http://schemas.microsoft.com/office/powerpoint/2010/main" val="411826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style.rotation</p:attrName>
                                        </p:attrNameLst>
                                      </p:cBhvr>
                                      <p:tavLst>
                                        <p:tav tm="0">
                                          <p:val>
                                            <p:fltVal val="360"/>
                                          </p:val>
                                        </p:tav>
                                        <p:tav tm="100000">
                                          <p:val>
                                            <p:fltVal val="0"/>
                                          </p:val>
                                        </p:tav>
                                      </p:tavLst>
                                    </p:anim>
                                    <p:animEffect transition="in" filter="fade">
                                      <p:cBhvr>
                                        <p:cTn id="36" dur="500"/>
                                        <p:tgtEl>
                                          <p:spTgt spid="13"/>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wipe(left)">
                                      <p:cBhvr>
                                        <p:cTn id="40" dur="500"/>
                                        <p:tgtEl>
                                          <p:spTgt spid="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
                                            <p:txEl>
                                              <p:pRg st="1" end="1"/>
                                            </p:txEl>
                                          </p:spTgt>
                                        </p:tgtEl>
                                        <p:attrNameLst>
                                          <p:attrName>style.visibility</p:attrName>
                                        </p:attrNameLst>
                                      </p:cBhvr>
                                      <p:to>
                                        <p:strVal val="visible"/>
                                      </p:to>
                                    </p:set>
                                    <p:animEffect transition="in" filter="wipe(left)">
                                      <p:cBhvr>
                                        <p:cTn id="45" dur="500"/>
                                        <p:tgtEl>
                                          <p:spTgt spid="7">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xEl>
                                              <p:pRg st="2" end="2"/>
                                            </p:txEl>
                                          </p:spTgt>
                                        </p:tgtEl>
                                        <p:attrNameLst>
                                          <p:attrName>style.visibility</p:attrName>
                                        </p:attrNameLst>
                                      </p:cBhvr>
                                      <p:to>
                                        <p:strVal val="visible"/>
                                      </p:to>
                                    </p:set>
                                    <p:animEffect transition="in" filter="wipe(left)">
                                      <p:cBhvr>
                                        <p:cTn id="50" dur="500"/>
                                        <p:tgtEl>
                                          <p:spTgt spid="7">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7">
                                            <p:txEl>
                                              <p:pRg st="3" end="3"/>
                                            </p:txEl>
                                          </p:spTgt>
                                        </p:tgtEl>
                                        <p:attrNameLst>
                                          <p:attrName>style.visibility</p:attrName>
                                        </p:attrNameLst>
                                      </p:cBhvr>
                                      <p:to>
                                        <p:strVal val="visible"/>
                                      </p:to>
                                    </p:set>
                                    <p:animEffect transition="in" filter="wipe(left)">
                                      <p:cBhvr>
                                        <p:cTn id="55" dur="500"/>
                                        <p:tgtEl>
                                          <p:spTgt spid="7">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7">
                                            <p:txEl>
                                              <p:pRg st="4" end="4"/>
                                            </p:txEl>
                                          </p:spTgt>
                                        </p:tgtEl>
                                        <p:attrNameLst>
                                          <p:attrName>style.visibility</p:attrName>
                                        </p:attrNameLst>
                                      </p:cBhvr>
                                      <p:to>
                                        <p:strVal val="visible"/>
                                      </p:to>
                                    </p:set>
                                    <p:animEffect transition="in" filter="wipe(left)">
                                      <p:cBhvr>
                                        <p:cTn id="60" dur="500"/>
                                        <p:tgtEl>
                                          <p:spTgt spid="7">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9" presetClass="entr" presetSubtype="0" decel="100000"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p:cTn id="65" dur="500" fill="hold"/>
                                        <p:tgtEl>
                                          <p:spTgt spid="9"/>
                                        </p:tgtEl>
                                        <p:attrNameLst>
                                          <p:attrName>ppt_w</p:attrName>
                                        </p:attrNameLst>
                                      </p:cBhvr>
                                      <p:tavLst>
                                        <p:tav tm="0">
                                          <p:val>
                                            <p:fltVal val="0"/>
                                          </p:val>
                                        </p:tav>
                                        <p:tav tm="100000">
                                          <p:val>
                                            <p:strVal val="#ppt_w"/>
                                          </p:val>
                                        </p:tav>
                                      </p:tavLst>
                                    </p:anim>
                                    <p:anim calcmode="lin" valueType="num">
                                      <p:cBhvr>
                                        <p:cTn id="66" dur="500" fill="hold"/>
                                        <p:tgtEl>
                                          <p:spTgt spid="9"/>
                                        </p:tgtEl>
                                        <p:attrNameLst>
                                          <p:attrName>ppt_h</p:attrName>
                                        </p:attrNameLst>
                                      </p:cBhvr>
                                      <p:tavLst>
                                        <p:tav tm="0">
                                          <p:val>
                                            <p:fltVal val="0"/>
                                          </p:val>
                                        </p:tav>
                                        <p:tav tm="100000">
                                          <p:val>
                                            <p:strVal val="#ppt_h"/>
                                          </p:val>
                                        </p:tav>
                                      </p:tavLst>
                                    </p:anim>
                                    <p:anim calcmode="lin" valueType="num">
                                      <p:cBhvr>
                                        <p:cTn id="67" dur="500" fill="hold"/>
                                        <p:tgtEl>
                                          <p:spTgt spid="9"/>
                                        </p:tgtEl>
                                        <p:attrNameLst>
                                          <p:attrName>style.rotation</p:attrName>
                                        </p:attrNameLst>
                                      </p:cBhvr>
                                      <p:tavLst>
                                        <p:tav tm="0">
                                          <p:val>
                                            <p:fltVal val="360"/>
                                          </p:val>
                                        </p:tav>
                                        <p:tav tm="100000">
                                          <p:val>
                                            <p:fltVal val="0"/>
                                          </p:val>
                                        </p:tav>
                                      </p:tavLst>
                                    </p:anim>
                                    <p:animEffect transition="in" filter="fade">
                                      <p:cBhvr>
                                        <p:cTn id="68" dur="500"/>
                                        <p:tgtEl>
                                          <p:spTgt spid="9"/>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7">
                                            <p:txEl>
                                              <p:pRg st="5" end="5"/>
                                            </p:txEl>
                                          </p:spTgt>
                                        </p:tgtEl>
                                        <p:attrNameLst>
                                          <p:attrName>style.visibility</p:attrName>
                                        </p:attrNameLst>
                                      </p:cBhvr>
                                      <p:to>
                                        <p:strVal val="visible"/>
                                      </p:to>
                                    </p:set>
                                    <p:animEffect transition="in" filter="wipe(left)">
                                      <p:cBhvr>
                                        <p:cTn id="72" dur="500"/>
                                        <p:tgtEl>
                                          <p:spTgt spid="7">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
                                            <p:txEl>
                                              <p:pRg st="6" end="6"/>
                                            </p:txEl>
                                          </p:spTgt>
                                        </p:tgtEl>
                                        <p:attrNameLst>
                                          <p:attrName>style.visibility</p:attrName>
                                        </p:attrNameLst>
                                      </p:cBhvr>
                                      <p:to>
                                        <p:strVal val="visible"/>
                                      </p:to>
                                    </p:set>
                                    <p:animEffect transition="in" filter="wipe(left)">
                                      <p:cBhvr>
                                        <p:cTn id="77" dur="500"/>
                                        <p:tgtEl>
                                          <p:spTgt spid="7">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
                                            <p:txEl>
                                              <p:pRg st="7" end="7"/>
                                            </p:txEl>
                                          </p:spTgt>
                                        </p:tgtEl>
                                        <p:attrNameLst>
                                          <p:attrName>style.visibility</p:attrName>
                                        </p:attrNameLst>
                                      </p:cBhvr>
                                      <p:to>
                                        <p:strVal val="visible"/>
                                      </p:to>
                                    </p:set>
                                    <p:animEffect transition="in" filter="wipe(left)">
                                      <p:cBhvr>
                                        <p:cTn id="82" dur="500"/>
                                        <p:tgtEl>
                                          <p:spTgt spid="7">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7">
                                            <p:txEl>
                                              <p:pRg st="8" end="8"/>
                                            </p:txEl>
                                          </p:spTgt>
                                        </p:tgtEl>
                                        <p:attrNameLst>
                                          <p:attrName>style.visibility</p:attrName>
                                        </p:attrNameLst>
                                      </p:cBhvr>
                                      <p:to>
                                        <p:strVal val="visible"/>
                                      </p:to>
                                    </p:set>
                                    <p:animEffect transition="in" filter="wipe(left)">
                                      <p:cBhvr>
                                        <p:cTn id="87" dur="500"/>
                                        <p:tgtEl>
                                          <p:spTgt spid="7">
                                            <p:txEl>
                                              <p:pRg st="8" end="8"/>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49" presetClass="entr" presetSubtype="0" decel="100000" fill="hold" nodeType="clickEffect">
                                  <p:stCondLst>
                                    <p:cond delay="0"/>
                                  </p:stCondLst>
                                  <p:childTnLst>
                                    <p:set>
                                      <p:cBhvr>
                                        <p:cTn id="91" dur="1" fill="hold">
                                          <p:stCondLst>
                                            <p:cond delay="0"/>
                                          </p:stCondLst>
                                        </p:cTn>
                                        <p:tgtEl>
                                          <p:spTgt spid="11"/>
                                        </p:tgtEl>
                                        <p:attrNameLst>
                                          <p:attrName>style.visibility</p:attrName>
                                        </p:attrNameLst>
                                      </p:cBhvr>
                                      <p:to>
                                        <p:strVal val="visible"/>
                                      </p:to>
                                    </p:set>
                                    <p:anim calcmode="lin" valueType="num">
                                      <p:cBhvr>
                                        <p:cTn id="92" dur="500" fill="hold"/>
                                        <p:tgtEl>
                                          <p:spTgt spid="11"/>
                                        </p:tgtEl>
                                        <p:attrNameLst>
                                          <p:attrName>ppt_w</p:attrName>
                                        </p:attrNameLst>
                                      </p:cBhvr>
                                      <p:tavLst>
                                        <p:tav tm="0">
                                          <p:val>
                                            <p:fltVal val="0"/>
                                          </p:val>
                                        </p:tav>
                                        <p:tav tm="100000">
                                          <p:val>
                                            <p:strVal val="#ppt_w"/>
                                          </p:val>
                                        </p:tav>
                                      </p:tavLst>
                                    </p:anim>
                                    <p:anim calcmode="lin" valueType="num">
                                      <p:cBhvr>
                                        <p:cTn id="93" dur="500" fill="hold"/>
                                        <p:tgtEl>
                                          <p:spTgt spid="11"/>
                                        </p:tgtEl>
                                        <p:attrNameLst>
                                          <p:attrName>ppt_h</p:attrName>
                                        </p:attrNameLst>
                                      </p:cBhvr>
                                      <p:tavLst>
                                        <p:tav tm="0">
                                          <p:val>
                                            <p:fltVal val="0"/>
                                          </p:val>
                                        </p:tav>
                                        <p:tav tm="100000">
                                          <p:val>
                                            <p:strVal val="#ppt_h"/>
                                          </p:val>
                                        </p:tav>
                                      </p:tavLst>
                                    </p:anim>
                                    <p:anim calcmode="lin" valueType="num">
                                      <p:cBhvr>
                                        <p:cTn id="94" dur="500" fill="hold"/>
                                        <p:tgtEl>
                                          <p:spTgt spid="11"/>
                                        </p:tgtEl>
                                        <p:attrNameLst>
                                          <p:attrName>style.rotation</p:attrName>
                                        </p:attrNameLst>
                                      </p:cBhvr>
                                      <p:tavLst>
                                        <p:tav tm="0">
                                          <p:val>
                                            <p:fltVal val="360"/>
                                          </p:val>
                                        </p:tav>
                                        <p:tav tm="100000">
                                          <p:val>
                                            <p:fltVal val="0"/>
                                          </p:val>
                                        </p:tav>
                                      </p:tavLst>
                                    </p:anim>
                                    <p:animEffect transition="in" filter="fade">
                                      <p:cBhvr>
                                        <p:cTn id="95" dur="500"/>
                                        <p:tgtEl>
                                          <p:spTgt spid="11"/>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7">
                                            <p:txEl>
                                              <p:pRg st="9" end="9"/>
                                            </p:txEl>
                                          </p:spTgt>
                                        </p:tgtEl>
                                        <p:attrNameLst>
                                          <p:attrName>style.visibility</p:attrName>
                                        </p:attrNameLst>
                                      </p:cBhvr>
                                      <p:to>
                                        <p:strVal val="visible"/>
                                      </p:to>
                                    </p:set>
                                    <p:animEffect transition="in" filter="wipe(left)">
                                      <p:cBhvr>
                                        <p:cTn id="100" dur="500"/>
                                        <p:tgtEl>
                                          <p:spTgt spid="7">
                                            <p:txEl>
                                              <p:pRg st="9" end="9"/>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7">
                                            <p:txEl>
                                              <p:pRg st="10" end="10"/>
                                            </p:txEl>
                                          </p:spTgt>
                                        </p:tgtEl>
                                        <p:attrNameLst>
                                          <p:attrName>style.visibility</p:attrName>
                                        </p:attrNameLst>
                                      </p:cBhvr>
                                      <p:to>
                                        <p:strVal val="visible"/>
                                      </p:to>
                                    </p:set>
                                    <p:animEffect transition="in" filter="wipe(left)">
                                      <p:cBhvr>
                                        <p:cTn id="105" dur="500"/>
                                        <p:tgtEl>
                                          <p:spTgt spid="7">
                                            <p:txEl>
                                              <p:pRg st="10" end="10"/>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7">
                                            <p:txEl>
                                              <p:pRg st="11" end="11"/>
                                            </p:txEl>
                                          </p:spTgt>
                                        </p:tgtEl>
                                        <p:attrNameLst>
                                          <p:attrName>style.visibility</p:attrName>
                                        </p:attrNameLst>
                                      </p:cBhvr>
                                      <p:to>
                                        <p:strVal val="visible"/>
                                      </p:to>
                                    </p:set>
                                    <p:animEffect transition="in" filter="wipe(left)">
                                      <p:cBhvr>
                                        <p:cTn id="110" dur="500"/>
                                        <p:tgtEl>
                                          <p:spTgt spid="7">
                                            <p:txEl>
                                              <p:pRg st="11" end="11"/>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8"/>
                                        </p:tgtEl>
                                        <p:attrNameLst>
                                          <p:attrName>style.visibility</p:attrName>
                                        </p:attrNameLst>
                                      </p:cBhvr>
                                      <p:to>
                                        <p:strVal val="visible"/>
                                      </p:to>
                                    </p:set>
                                    <p:animEffect transition="in" filter="wipe(left)">
                                      <p:cBhvr>
                                        <p:cTn id="115" dur="500"/>
                                        <p:tgtEl>
                                          <p:spTgt spid="8"/>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4"/>
                                        </p:tgtEl>
                                        <p:attrNameLst>
                                          <p:attrName>style.visibility</p:attrName>
                                        </p:attrNameLst>
                                      </p:cBhvr>
                                      <p:to>
                                        <p:strVal val="visible"/>
                                      </p:to>
                                    </p:set>
                                    <p:animEffect transition="in" filter="wipe(left)">
                                      <p:cBhvr>
                                        <p:cTn id="1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uiExpand="1" build="p"/>
      <p:bldP spid="8"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3AC663-39D8-3CC1-92D4-BCC7DD2C56B3}"/>
              </a:ext>
            </a:extLst>
          </p:cNvPr>
          <p:cNvSpPr txBox="1"/>
          <p:nvPr/>
        </p:nvSpPr>
        <p:spPr>
          <a:xfrm>
            <a:off x="228599" y="0"/>
            <a:ext cx="11772901" cy="769441"/>
          </a:xfrm>
          <a:prstGeom prst="rect">
            <a:avLst/>
          </a:prstGeom>
          <a:noFill/>
        </p:spPr>
        <p:txBody>
          <a:bodyPr wrap="square">
            <a:spAutoFit/>
          </a:bodyPr>
          <a:lstStyle/>
          <a:p>
            <a:pPr algn="ctr">
              <a:defRPr/>
            </a:pPr>
            <a:r>
              <a:rPr lang="en-GB" sz="4400" b="1" dirty="0">
                <a:ln w="10160">
                  <a:solidFill>
                    <a:srgbClr val="FF9900"/>
                  </a:solidFill>
                  <a:prstDash val="solid"/>
                </a:ln>
                <a:solidFill>
                  <a:srgbClr val="FFFFFF"/>
                </a:solidFill>
                <a:effectLst>
                  <a:outerShdw blurRad="38100" dist="22860" dir="5400000" algn="tl" rotWithShape="0">
                    <a:srgbClr val="000000"/>
                  </a:outerShdw>
                </a:effectLst>
              </a:rPr>
              <a:t>ISOHOZWA RY’ISEZERANO</a:t>
            </a:r>
            <a:endParaRPr kumimoji="0" lang="en" sz="4400" b="1" i="0" u="none" strike="noStrike" kern="1200" cap="none" spc="0" normalizeH="0" baseline="0" noProof="0" dirty="0">
              <a:ln w="10160">
                <a:solidFill>
                  <a:srgbClr val="FF9900"/>
                </a:solidFill>
                <a:prstDash val="solid"/>
              </a:ln>
              <a:solidFill>
                <a:srgbClr val="FFFFFF"/>
              </a:solidFill>
              <a:effectLst>
                <a:outerShdw blurRad="38100" dist="22860" dir="5400000" algn="tl" rotWithShape="0">
                  <a:srgbClr val="000000"/>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942B1F81-C725-3749-52BA-653BEDAA6EE0}"/>
              </a:ext>
            </a:extLst>
          </p:cNvPr>
          <p:cNvSpPr txBox="1"/>
          <p:nvPr/>
        </p:nvSpPr>
        <p:spPr>
          <a:xfrm>
            <a:off x="671512" y="657522"/>
            <a:ext cx="10848975" cy="646331"/>
          </a:xfrm>
          <a:prstGeom prst="rect">
            <a:avLst/>
          </a:prstGeom>
          <a:noFill/>
        </p:spPr>
        <p:txBody>
          <a:bodyPr wrap="square">
            <a:spAutoFit/>
            <a:scene3d>
              <a:camera prst="orthographicFront"/>
              <a:lightRig rig="threePt" dir="t"/>
            </a:scene3d>
            <a:sp3d extrusionH="57150">
              <a:bevelT w="38100" h="38100"/>
            </a:sp3d>
          </a:bodyPr>
          <a:lstStyle/>
          <a:p>
            <a:pPr algn="ctr">
              <a:defRPr/>
            </a:pPr>
            <a:r>
              <a:rPr kumimoji="0" lang="en" sz="1800" b="1" i="0" u="none" strike="noStrike" kern="1200" cap="none" spc="0" normalizeH="0" baseline="0" noProof="0" dirty="0">
                <a:ln>
                  <a:noFill/>
                </a:ln>
                <a:solidFill>
                  <a:srgbClr val="037CD8"/>
                </a:solidFill>
                <a:effectLst/>
                <a:uLnTx/>
                <a:uFillTx/>
                <a:latin typeface="Comic Sans MS" panose="030F0702030302020204" pitchFamily="66" charset="0"/>
                <a:ea typeface="+mn-ea"/>
                <a:cs typeface="+mn-cs"/>
              </a:rPr>
              <a:t>“</a:t>
            </a:r>
            <a:r>
              <a:rPr lang="en-US" b="1" dirty="0" err="1">
                <a:solidFill>
                  <a:srgbClr val="037CD8"/>
                </a:solidFill>
                <a:latin typeface="Comic Sans MS" panose="030F0702030302020204" pitchFamily="66" charset="0"/>
              </a:rPr>
              <a:t>Yenda</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igitabo</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cy’isezerano</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agisomera</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abantu</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baramubwira</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bati</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Ibyo</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Uwiteka</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yavuze</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byose</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tuzabikora</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kandi</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tuzamwumvira</a:t>
            </a:r>
            <a:r>
              <a:rPr lang="en-US" b="1" dirty="0">
                <a:solidFill>
                  <a:srgbClr val="037CD8"/>
                </a:solidFill>
                <a:latin typeface="Comic Sans MS" panose="030F0702030302020204" pitchFamily="66" charset="0"/>
              </a:rPr>
              <a:t>.’ </a:t>
            </a:r>
            <a:r>
              <a:rPr kumimoji="0" lang="en" sz="1800" b="1" i="0" u="none" strike="noStrike" kern="1200" cap="none" spc="0" normalizeH="0" baseline="0" noProof="0" dirty="0">
                <a:ln>
                  <a:noFill/>
                </a:ln>
                <a:solidFill>
                  <a:srgbClr val="037CD8"/>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037CD8"/>
                </a:solidFill>
                <a:effectLst/>
                <a:uLnTx/>
                <a:uFillTx/>
                <a:latin typeface="Comic Sans MS" panose="030F0702030302020204" pitchFamily="66" charset="0"/>
                <a:ea typeface="+mn-ea"/>
                <a:cs typeface="+mn-cs"/>
              </a:rPr>
              <a:t>(</a:t>
            </a:r>
            <a:r>
              <a:rPr lang="en" sz="1400" b="1" dirty="0">
                <a:solidFill>
                  <a:srgbClr val="037CD8"/>
                </a:solidFill>
                <a:latin typeface="Comic Sans MS" panose="030F0702030302020204" pitchFamily="66" charset="0"/>
              </a:rPr>
              <a:t>Kuva</a:t>
            </a:r>
            <a:r>
              <a:rPr kumimoji="0" lang="en" sz="1400" b="1" i="0" u="none" strike="noStrike" kern="1200" cap="none" spc="0" normalizeH="0" baseline="0" noProof="0" dirty="0">
                <a:ln>
                  <a:noFill/>
                </a:ln>
                <a:solidFill>
                  <a:srgbClr val="037CD8"/>
                </a:solidFill>
                <a:effectLst/>
                <a:uLnTx/>
                <a:uFillTx/>
                <a:latin typeface="Comic Sans MS" panose="030F0702030302020204" pitchFamily="66" charset="0"/>
                <a:ea typeface="+mn-ea"/>
                <a:cs typeface="+mn-cs"/>
              </a:rPr>
              <a:t> 24:7)</a:t>
            </a:r>
          </a:p>
        </p:txBody>
      </p:sp>
      <p:sp>
        <p:nvSpPr>
          <p:cNvPr id="6" name="CuadroTexto 5">
            <a:extLst>
              <a:ext uri="{FF2B5EF4-FFF2-40B4-BE49-F238E27FC236}">
                <a16:creationId xmlns:a16="http://schemas.microsoft.com/office/drawing/2014/main" id="{A96E7160-CE8C-23DC-3071-B47C846702E4}"/>
              </a:ext>
            </a:extLst>
          </p:cNvPr>
          <p:cNvSpPr txBox="1"/>
          <p:nvPr/>
        </p:nvSpPr>
        <p:spPr>
          <a:xfrm>
            <a:off x="2949371" y="1533465"/>
            <a:ext cx="8958264" cy="707886"/>
          </a:xfrm>
          <a:prstGeom prst="rect">
            <a:avLst/>
          </a:prstGeom>
          <a:noFill/>
        </p:spPr>
        <p:txBody>
          <a:bodyPr wrap="square" rtlCol="0">
            <a:spAutoFit/>
          </a:bodyPr>
          <a:lstStyle/>
          <a:p>
            <a:pPr lvl="0">
              <a:spcBef>
                <a:spcPts val="600"/>
              </a:spcBef>
              <a:defRPr/>
            </a:pPr>
            <a:r>
              <a:rPr lang="en-GB" sz="2000" b="1" dirty="0" err="1">
                <a:solidFill>
                  <a:prstClr val="black"/>
                </a:solidFill>
              </a:rPr>
              <a:t>Abantu</a:t>
            </a:r>
            <a:r>
              <a:rPr lang="en-GB" sz="2000" b="1" dirty="0">
                <a:solidFill>
                  <a:prstClr val="black"/>
                </a:solidFill>
              </a:rPr>
              <a:t> </a:t>
            </a:r>
            <a:r>
              <a:rPr lang="en-GB" sz="2000" b="1" dirty="0" err="1">
                <a:solidFill>
                  <a:prstClr val="black"/>
                </a:solidFill>
              </a:rPr>
              <a:t>bibavuye</a:t>
            </a:r>
            <a:r>
              <a:rPr lang="en-GB" sz="2000" b="1" dirty="0">
                <a:solidFill>
                  <a:prstClr val="black"/>
                </a:solidFill>
              </a:rPr>
              <a:t> </a:t>
            </a:r>
            <a:r>
              <a:rPr lang="en-GB" sz="2000" b="1" dirty="0" err="1">
                <a:solidFill>
                  <a:prstClr val="black"/>
                </a:solidFill>
              </a:rPr>
              <a:t>ku</a:t>
            </a:r>
            <a:r>
              <a:rPr lang="en-GB" sz="2000" b="1" dirty="0">
                <a:solidFill>
                  <a:prstClr val="black"/>
                </a:solidFill>
              </a:rPr>
              <a:t> </a:t>
            </a:r>
            <a:r>
              <a:rPr lang="en-GB" sz="2000" b="1" dirty="0" err="1">
                <a:solidFill>
                  <a:prstClr val="black"/>
                </a:solidFill>
              </a:rPr>
              <a:t>mutima</a:t>
            </a:r>
            <a:r>
              <a:rPr lang="en-GB" sz="2000" b="1" dirty="0">
                <a:solidFill>
                  <a:prstClr val="black"/>
                </a:solidFill>
              </a:rPr>
              <a:t> </a:t>
            </a:r>
            <a:r>
              <a:rPr lang="en-GB" sz="2000" b="1" dirty="0" err="1">
                <a:solidFill>
                  <a:prstClr val="black"/>
                </a:solidFill>
              </a:rPr>
              <a:t>biyemeje</a:t>
            </a:r>
            <a:r>
              <a:rPr lang="en-GB" sz="2000" b="1" dirty="0">
                <a:solidFill>
                  <a:prstClr val="black"/>
                </a:solidFill>
              </a:rPr>
              <a:t> </a:t>
            </a:r>
            <a:r>
              <a:rPr lang="en-GB" sz="2000" b="1" dirty="0" err="1">
                <a:solidFill>
                  <a:prstClr val="black"/>
                </a:solidFill>
              </a:rPr>
              <a:t>kubahiriza</a:t>
            </a:r>
            <a:r>
              <a:rPr lang="en-GB" sz="2000" b="1" dirty="0">
                <a:solidFill>
                  <a:prstClr val="black"/>
                </a:solidFill>
              </a:rPr>
              <a:t> </a:t>
            </a:r>
            <a:r>
              <a:rPr lang="en-GB" sz="2000" b="1" dirty="0" err="1">
                <a:solidFill>
                  <a:prstClr val="black"/>
                </a:solidFill>
              </a:rPr>
              <a:t>isezerano</a:t>
            </a:r>
            <a:r>
              <a:rPr lang="en-GB" sz="2000" b="1" dirty="0">
                <a:solidFill>
                  <a:prstClr val="black"/>
                </a:solidFill>
              </a:rPr>
              <a:t>. Uku </a:t>
            </a:r>
            <a:r>
              <a:rPr lang="en-GB" sz="2000" b="1" dirty="0" err="1">
                <a:solidFill>
                  <a:prstClr val="black"/>
                </a:solidFill>
              </a:rPr>
              <a:t>kwiyemeza</a:t>
            </a:r>
            <a:r>
              <a:rPr lang="en-GB" sz="2000" b="1" dirty="0">
                <a:solidFill>
                  <a:prstClr val="black"/>
                </a:solidFill>
              </a:rPr>
              <a:t> </a:t>
            </a:r>
            <a:r>
              <a:rPr lang="en-GB" sz="2000" b="1" dirty="0" err="1">
                <a:solidFill>
                  <a:prstClr val="black"/>
                </a:solidFill>
              </a:rPr>
              <a:t>kwabaye</a:t>
            </a:r>
            <a:r>
              <a:rPr lang="en-GB" sz="2000" b="1" dirty="0">
                <a:solidFill>
                  <a:prstClr val="black"/>
                </a:solidFill>
              </a:rPr>
              <a:t> </a:t>
            </a:r>
            <a:r>
              <a:rPr lang="en-GB" sz="2000" b="1" dirty="0" err="1">
                <a:solidFill>
                  <a:prstClr val="black"/>
                </a:solidFill>
              </a:rPr>
              <a:t>ukw’igihe</a:t>
            </a:r>
            <a:r>
              <a:rPr lang="en-GB" sz="2000" b="1" dirty="0">
                <a:solidFill>
                  <a:prstClr val="black"/>
                </a:solidFill>
              </a:rPr>
              <a:t> </a:t>
            </a:r>
            <a:r>
              <a:rPr lang="en-GB" sz="2000" b="1" dirty="0" err="1">
                <a:solidFill>
                  <a:prstClr val="black"/>
                </a:solidFill>
              </a:rPr>
              <a:t>kigufi</a:t>
            </a:r>
            <a:r>
              <a:rPr lang="en-GB" sz="2000" b="1" dirty="0">
                <a:solidFill>
                  <a:prstClr val="black"/>
                </a:solidFill>
              </a:rPr>
              <a:t> (Kuva 32:8</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pic>
        <p:nvPicPr>
          <p:cNvPr id="7" name="Imagen 6" descr="Imagen que contiene colorido, montar a caballo, camión, hombre&#10;&#10;El contenido generado por IA puede ser incorrecto.">
            <a:extLst>
              <a:ext uri="{FF2B5EF4-FFF2-40B4-BE49-F238E27FC236}">
                <a16:creationId xmlns:a16="http://schemas.microsoft.com/office/drawing/2014/main" id="{DE62E0C3-D328-3D2F-F1DF-51390260B7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599" y="1533465"/>
            <a:ext cx="2640044" cy="1980033"/>
          </a:xfrm>
          <a:prstGeom prst="roundRect">
            <a:avLst>
              <a:gd name="adj" fmla="val 1089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descr="Pintura de una persona con un vestido de flores&#10;&#10;El contenido generado por IA puede ser incorrecto.">
            <a:extLst>
              <a:ext uri="{FF2B5EF4-FFF2-40B4-BE49-F238E27FC236}">
                <a16:creationId xmlns:a16="http://schemas.microsoft.com/office/drawing/2014/main" id="{21DB2B50-E0DF-4C93-7068-4B5541A6B6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599" y="3659166"/>
            <a:ext cx="2646420" cy="3048993"/>
          </a:xfrm>
          <a:prstGeom prst="roundRect">
            <a:avLst>
              <a:gd name="adj" fmla="val 1105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descr="Imagen que contiene persona, viendo, hombre, parado&#10;&#10;El contenido generado por IA puede ser incorrecto.">
            <a:extLst>
              <a:ext uri="{FF2B5EF4-FFF2-40B4-BE49-F238E27FC236}">
                <a16:creationId xmlns:a16="http://schemas.microsoft.com/office/drawing/2014/main" id="{176496CA-B4A7-3CC8-261A-00108A9F5CB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14327" y="3704282"/>
            <a:ext cx="4091527" cy="2045764"/>
          </a:xfrm>
          <a:prstGeom prst="roundRect">
            <a:avLst>
              <a:gd name="adj" fmla="val 1061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n 12" descr="Imagen que contiene persona, celular, teléfono, hombre&#10;&#10;El contenido generado por IA puede ser incorrecto.">
            <a:extLst>
              <a:ext uri="{FF2B5EF4-FFF2-40B4-BE49-F238E27FC236}">
                <a16:creationId xmlns:a16="http://schemas.microsoft.com/office/drawing/2014/main" id="{8F49658B-9A30-3AFC-5314-A0AC2521BC9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0013081" y="3704282"/>
            <a:ext cx="1894554" cy="2050384"/>
          </a:xfrm>
          <a:prstGeom prst="ellipse">
            <a:avLst/>
          </a:prstGeom>
          <a:ln w="63500" cap="rnd">
            <a:solidFill>
              <a:srgbClr val="037CD8"/>
            </a:solidFill>
          </a:ln>
          <a:effectLst/>
          <a:scene3d>
            <a:camera prst="orthographicFront"/>
            <a:lightRig rig="contrasting" dir="t">
              <a:rot lat="0" lon="0" rev="3000000"/>
            </a:lightRig>
          </a:scene3d>
          <a:sp3d contourW="7620">
            <a:bevelT w="95250" h="31750"/>
            <a:contourClr>
              <a:srgbClr val="333333"/>
            </a:contourClr>
          </a:sp3d>
        </p:spPr>
      </p:pic>
      <p:sp>
        <p:nvSpPr>
          <p:cNvPr id="15" name="CuadroTexto 14">
            <a:extLst>
              <a:ext uri="{FF2B5EF4-FFF2-40B4-BE49-F238E27FC236}">
                <a16:creationId xmlns:a16="http://schemas.microsoft.com/office/drawing/2014/main" id="{94E5A4D2-60EA-B91E-52CA-85BF1AB52B8A}"/>
              </a:ext>
            </a:extLst>
          </p:cNvPr>
          <p:cNvSpPr txBox="1"/>
          <p:nvPr/>
        </p:nvSpPr>
        <p:spPr>
          <a:xfrm>
            <a:off x="2949371" y="3704282"/>
            <a:ext cx="2755210" cy="1938992"/>
          </a:xfrm>
          <a:prstGeom prst="rect">
            <a:avLst/>
          </a:prstGeom>
          <a:noFill/>
        </p:spPr>
        <p:txBody>
          <a:bodyPr wrap="square">
            <a:spAutoFit/>
          </a:bodyPr>
          <a:lstStyle/>
          <a:p>
            <a:pPr lvl="0">
              <a:spcBef>
                <a:spcPts val="600"/>
              </a:spcBef>
              <a:defRPr/>
            </a:pPr>
            <a:r>
              <a:rPr lang="en-GB" sz="2000" b="1" dirty="0">
                <a:solidFill>
                  <a:prstClr val="black"/>
                </a:solidFill>
              </a:rPr>
              <a:t>Muri </a:t>
            </a:r>
            <a:r>
              <a:rPr lang="en-GB" sz="2000" b="1" dirty="0" err="1">
                <a:solidFill>
                  <a:prstClr val="black"/>
                </a:solidFill>
              </a:rPr>
              <a:t>kamere</a:t>
            </a:r>
            <a:r>
              <a:rPr lang="en-GB" sz="2000" b="1" dirty="0">
                <a:solidFill>
                  <a:prstClr val="black"/>
                </a:solidFill>
              </a:rPr>
              <a:t> </a:t>
            </a:r>
            <a:r>
              <a:rPr lang="en-GB" sz="2000" b="1" dirty="0" err="1">
                <a:solidFill>
                  <a:prstClr val="black"/>
                </a:solidFill>
              </a:rPr>
              <a:t>yacu</a:t>
            </a:r>
            <a:r>
              <a:rPr lang="en-GB" sz="2000" b="1" dirty="0">
                <a:solidFill>
                  <a:prstClr val="black"/>
                </a:solidFill>
              </a:rPr>
              <a:t>, </a:t>
            </a:r>
            <a:r>
              <a:rPr lang="en-GB" sz="2000" b="1" dirty="0" err="1">
                <a:solidFill>
                  <a:prstClr val="black"/>
                </a:solidFill>
              </a:rPr>
              <a:t>ntitwumvira</a:t>
            </a:r>
            <a:r>
              <a:rPr lang="en-GB" sz="2000" b="1" dirty="0">
                <a:solidFill>
                  <a:prstClr val="black"/>
                </a:solidFill>
              </a:rPr>
              <a:t> (</a:t>
            </a:r>
            <a:r>
              <a:rPr lang="en-GB" sz="2000" b="1" dirty="0" err="1">
                <a:solidFill>
                  <a:prstClr val="black"/>
                </a:solidFill>
              </a:rPr>
              <a:t>Abaroma</a:t>
            </a:r>
            <a:r>
              <a:rPr lang="en-GB" sz="2000" b="1" dirty="0">
                <a:solidFill>
                  <a:prstClr val="black"/>
                </a:solidFill>
              </a:rPr>
              <a:t> 7:18), </a:t>
            </a:r>
            <a:r>
              <a:rPr lang="en-GB" sz="2000" b="1" dirty="0" err="1">
                <a:solidFill>
                  <a:prstClr val="black"/>
                </a:solidFill>
              </a:rPr>
              <a:t>kandi</a:t>
            </a:r>
            <a:r>
              <a:rPr lang="en-GB" sz="2000" b="1" dirty="0">
                <a:solidFill>
                  <a:prstClr val="black"/>
                </a:solidFill>
              </a:rPr>
              <a:t> </a:t>
            </a:r>
            <a:r>
              <a:rPr lang="en-GB" sz="2000" b="1" dirty="0" err="1">
                <a:solidFill>
                  <a:prstClr val="black"/>
                </a:solidFill>
              </a:rPr>
              <a:t>ntacyo</a:t>
            </a:r>
            <a:r>
              <a:rPr lang="en-GB" sz="2000" b="1" dirty="0">
                <a:solidFill>
                  <a:prstClr val="black"/>
                </a:solidFill>
              </a:rPr>
              <a:t> </a:t>
            </a:r>
            <a:r>
              <a:rPr lang="en-GB" sz="2000" b="1" dirty="0" err="1">
                <a:solidFill>
                  <a:prstClr val="black"/>
                </a:solidFill>
              </a:rPr>
              <a:t>dushobora</a:t>
            </a:r>
            <a:r>
              <a:rPr lang="en-GB" sz="2000" b="1" dirty="0">
                <a:solidFill>
                  <a:prstClr val="black"/>
                </a:solidFill>
              </a:rPr>
              <a:t> </a:t>
            </a:r>
            <a:r>
              <a:rPr lang="en-GB" sz="2000" b="1" dirty="0" err="1">
                <a:solidFill>
                  <a:prstClr val="black"/>
                </a:solidFill>
              </a:rPr>
              <a:t>gukora</a:t>
            </a:r>
            <a:r>
              <a:rPr lang="en-GB" sz="2000" b="1" dirty="0">
                <a:solidFill>
                  <a:prstClr val="black"/>
                </a:solidFill>
              </a:rPr>
              <a:t> </a:t>
            </a:r>
            <a:r>
              <a:rPr lang="en-GB" sz="2000" b="1" dirty="0" err="1">
                <a:solidFill>
                  <a:prstClr val="black"/>
                </a:solidFill>
              </a:rPr>
              <a:t>ngo</a:t>
            </a:r>
            <a:r>
              <a:rPr lang="en-GB" sz="2000" b="1" dirty="0">
                <a:solidFill>
                  <a:prstClr val="black"/>
                </a:solidFill>
              </a:rPr>
              <a:t> </a:t>
            </a:r>
            <a:r>
              <a:rPr lang="en-GB" sz="2000" b="1" dirty="0" err="1">
                <a:solidFill>
                  <a:prstClr val="black"/>
                </a:solidFill>
              </a:rPr>
              <a:t>duhindure</a:t>
            </a:r>
            <a:r>
              <a:rPr lang="en-GB" sz="2000" b="1" dirty="0">
                <a:solidFill>
                  <a:prstClr val="black"/>
                </a:solidFill>
              </a:rPr>
              <a:t> </a:t>
            </a:r>
            <a:r>
              <a:rPr lang="en-GB" sz="2000" b="1" dirty="0" err="1">
                <a:solidFill>
                  <a:prstClr val="black"/>
                </a:solidFill>
              </a:rPr>
              <a:t>imiterere</a:t>
            </a:r>
            <a:r>
              <a:rPr lang="en-GB" sz="2000" b="1" dirty="0">
                <a:solidFill>
                  <a:prstClr val="black"/>
                </a:solidFill>
              </a:rPr>
              <a:t> </a:t>
            </a:r>
            <a:r>
              <a:rPr lang="en-GB" sz="2000" b="1" dirty="0" err="1">
                <a:solidFill>
                  <a:prstClr val="black"/>
                </a:solidFill>
              </a:rPr>
              <a:t>yacu</a:t>
            </a:r>
            <a:r>
              <a:rPr lang="en-GB" sz="2000" b="1" dirty="0">
                <a:solidFill>
                  <a:prstClr val="black"/>
                </a:solidFill>
              </a:rPr>
              <a:t> (</a:t>
            </a:r>
            <a:r>
              <a:rPr lang="en-GB" sz="2000" b="1" dirty="0" err="1">
                <a:solidFill>
                  <a:prstClr val="black"/>
                </a:solidFill>
              </a:rPr>
              <a:t>Abaroma</a:t>
            </a:r>
            <a:r>
              <a:rPr lang="en-GB" sz="2000" b="1" dirty="0">
                <a:solidFill>
                  <a:prstClr val="black"/>
                </a:solidFill>
              </a:rPr>
              <a:t> 7:24</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7" name="CuadroTexto 16">
            <a:extLst>
              <a:ext uri="{FF2B5EF4-FFF2-40B4-BE49-F238E27FC236}">
                <a16:creationId xmlns:a16="http://schemas.microsoft.com/office/drawing/2014/main" id="{7FBC6086-6E2C-B98D-1DCD-8EDFCD46668F}"/>
              </a:ext>
            </a:extLst>
          </p:cNvPr>
          <p:cNvSpPr txBox="1"/>
          <p:nvPr/>
        </p:nvSpPr>
        <p:spPr>
          <a:xfrm>
            <a:off x="2949371" y="5750046"/>
            <a:ext cx="8958264" cy="1015663"/>
          </a:xfrm>
          <a:prstGeom prst="rect">
            <a:avLst/>
          </a:prstGeom>
          <a:noFill/>
        </p:spPr>
        <p:txBody>
          <a:bodyPr wrap="square">
            <a:spAutoFit/>
          </a:bodyPr>
          <a:lstStyle/>
          <a:p>
            <a:pPr lvl="0">
              <a:spcBef>
                <a:spcPts val="600"/>
              </a:spcBef>
              <a:defRPr/>
            </a:pPr>
            <a:r>
              <a:rPr lang="en-GB" sz="2000" b="1" spc="-70" dirty="0">
                <a:solidFill>
                  <a:prstClr val="black"/>
                </a:solidFill>
              </a:rPr>
              <a:t>Ariko </a:t>
            </a:r>
            <a:r>
              <a:rPr lang="en-GB" sz="2000" b="1" spc="-70" dirty="0" err="1">
                <a:solidFill>
                  <a:prstClr val="black"/>
                </a:solidFill>
              </a:rPr>
              <a:t>nitwemerera</a:t>
            </a:r>
            <a:r>
              <a:rPr lang="en-GB" sz="2000" b="1" spc="-70" dirty="0">
                <a:solidFill>
                  <a:prstClr val="black"/>
                </a:solidFill>
              </a:rPr>
              <a:t> </a:t>
            </a:r>
            <a:r>
              <a:rPr lang="en-GB" sz="2000" b="1" spc="-70" dirty="0" err="1">
                <a:solidFill>
                  <a:prstClr val="black"/>
                </a:solidFill>
              </a:rPr>
              <a:t>Uwiteka</a:t>
            </a:r>
            <a:r>
              <a:rPr lang="en-GB" sz="2000" b="1" spc="-70" dirty="0">
                <a:solidFill>
                  <a:prstClr val="black"/>
                </a:solidFill>
              </a:rPr>
              <a:t>, </a:t>
            </a:r>
            <a:r>
              <a:rPr lang="en-GB" sz="2000" b="1" spc="-70" dirty="0" err="1">
                <a:solidFill>
                  <a:prstClr val="black"/>
                </a:solidFill>
              </a:rPr>
              <a:t>ashobora</a:t>
            </a:r>
            <a:r>
              <a:rPr lang="en-GB" sz="2000" b="1" spc="-70" dirty="0">
                <a:solidFill>
                  <a:prstClr val="black"/>
                </a:solidFill>
              </a:rPr>
              <a:t> </a:t>
            </a:r>
            <a:r>
              <a:rPr lang="en-GB" sz="2000" b="1" spc="-70" dirty="0" err="1">
                <a:solidFill>
                  <a:prstClr val="black"/>
                </a:solidFill>
              </a:rPr>
              <a:t>guhindura</a:t>
            </a:r>
            <a:r>
              <a:rPr lang="en-GB" sz="2000" b="1" spc="-70" dirty="0">
                <a:solidFill>
                  <a:prstClr val="black"/>
                </a:solidFill>
              </a:rPr>
              <a:t> </a:t>
            </a:r>
            <a:r>
              <a:rPr lang="en-GB" sz="2000" b="1" spc="-70" dirty="0" err="1">
                <a:solidFill>
                  <a:prstClr val="black"/>
                </a:solidFill>
              </a:rPr>
              <a:t>kamere</a:t>
            </a:r>
            <a:r>
              <a:rPr lang="en-GB" sz="2000" b="1" spc="-70" dirty="0">
                <a:solidFill>
                  <a:prstClr val="black"/>
                </a:solidFill>
              </a:rPr>
              <a:t> </a:t>
            </a:r>
            <a:r>
              <a:rPr lang="en-GB" sz="2000" b="1" spc="-70" dirty="0" err="1">
                <a:solidFill>
                  <a:prstClr val="black"/>
                </a:solidFill>
              </a:rPr>
              <a:t>yacu</a:t>
            </a:r>
            <a:r>
              <a:rPr lang="en-GB" sz="2000" b="1" spc="-70" dirty="0">
                <a:solidFill>
                  <a:prstClr val="black"/>
                </a:solidFill>
              </a:rPr>
              <a:t> (</a:t>
            </a:r>
            <a:r>
              <a:rPr lang="en-GB" sz="2000" b="1" spc="-70" dirty="0" err="1">
                <a:solidFill>
                  <a:prstClr val="black"/>
                </a:solidFill>
              </a:rPr>
              <a:t>Ezekiyeli</a:t>
            </a:r>
            <a:r>
              <a:rPr lang="en-GB" sz="2000" b="1" spc="-70" dirty="0">
                <a:solidFill>
                  <a:prstClr val="black"/>
                </a:solidFill>
              </a:rPr>
              <a:t> 36:26–27). </a:t>
            </a:r>
            <a:r>
              <a:rPr lang="en-GB" sz="2000" b="1" spc="-70" dirty="0" err="1">
                <a:solidFill>
                  <a:prstClr val="black"/>
                </a:solidFill>
              </a:rPr>
              <a:t>Aratweza</a:t>
            </a:r>
            <a:r>
              <a:rPr lang="en-GB" sz="2000" b="1" spc="-70" dirty="0">
                <a:solidFill>
                  <a:prstClr val="black"/>
                </a:solidFill>
              </a:rPr>
              <a:t>, </a:t>
            </a:r>
            <a:r>
              <a:rPr lang="en-GB" sz="2000" b="1" spc="-70" dirty="0" err="1">
                <a:solidFill>
                  <a:prstClr val="black"/>
                </a:solidFill>
              </a:rPr>
              <a:t>akadukuraho</a:t>
            </a:r>
            <a:r>
              <a:rPr lang="en-GB" sz="2000" b="1" spc="-70" dirty="0">
                <a:solidFill>
                  <a:prstClr val="black"/>
                </a:solidFill>
              </a:rPr>
              <a:t> </a:t>
            </a:r>
            <a:r>
              <a:rPr lang="en-GB" sz="2000" b="1" spc="-70" dirty="0" err="1">
                <a:solidFill>
                  <a:prstClr val="black"/>
                </a:solidFill>
              </a:rPr>
              <a:t>ikibi</a:t>
            </a:r>
            <a:r>
              <a:rPr lang="en-GB" sz="2000" b="1" spc="-70" dirty="0">
                <a:solidFill>
                  <a:prstClr val="black"/>
                </a:solidFill>
              </a:rPr>
              <a:t>, </a:t>
            </a:r>
            <a:r>
              <a:rPr lang="en-GB" sz="2000" b="1" spc="-70" dirty="0" err="1">
                <a:solidFill>
                  <a:prstClr val="black"/>
                </a:solidFill>
              </a:rPr>
              <a:t>akatubashisha</a:t>
            </a:r>
            <a:r>
              <a:rPr lang="en-GB" sz="2000" b="1" spc="-70" dirty="0">
                <a:solidFill>
                  <a:prstClr val="black"/>
                </a:solidFill>
              </a:rPr>
              <a:t>, </a:t>
            </a:r>
            <a:r>
              <a:rPr lang="en-GB" sz="2000" b="1" spc="-70" dirty="0" err="1">
                <a:solidFill>
                  <a:prstClr val="black"/>
                </a:solidFill>
              </a:rPr>
              <a:t>ndetse</a:t>
            </a:r>
            <a:r>
              <a:rPr lang="en-GB" sz="2000" b="1" spc="-70" dirty="0">
                <a:solidFill>
                  <a:prstClr val="black"/>
                </a:solidFill>
              </a:rPr>
              <a:t> </a:t>
            </a:r>
            <a:r>
              <a:rPr lang="en-GB" sz="2000" b="1" spc="-70" dirty="0" err="1">
                <a:solidFill>
                  <a:prstClr val="black"/>
                </a:solidFill>
              </a:rPr>
              <a:t>akaduha</a:t>
            </a:r>
            <a:r>
              <a:rPr lang="en-GB" sz="2000" b="1" spc="-70" dirty="0">
                <a:solidFill>
                  <a:prstClr val="black"/>
                </a:solidFill>
              </a:rPr>
              <a:t> </a:t>
            </a:r>
            <a:r>
              <a:rPr lang="en-GB" sz="2000" b="1" spc="-70" dirty="0" err="1">
                <a:solidFill>
                  <a:prstClr val="black"/>
                </a:solidFill>
              </a:rPr>
              <a:t>ubushobozi</a:t>
            </a:r>
            <a:r>
              <a:rPr lang="en-GB" sz="2000" b="1" spc="-70" dirty="0">
                <a:solidFill>
                  <a:prstClr val="black"/>
                </a:solidFill>
              </a:rPr>
              <a:t> </a:t>
            </a:r>
            <a:r>
              <a:rPr lang="en-GB" sz="2000" b="1" spc="-70" dirty="0" err="1">
                <a:solidFill>
                  <a:prstClr val="black"/>
                </a:solidFill>
              </a:rPr>
              <a:t>bwo</a:t>
            </a:r>
            <a:r>
              <a:rPr lang="en-GB" sz="2000" b="1" spc="-70" dirty="0">
                <a:solidFill>
                  <a:prstClr val="black"/>
                </a:solidFill>
              </a:rPr>
              <a:t> </a:t>
            </a:r>
            <a:r>
              <a:rPr lang="en-GB" sz="2000" b="1" spc="-70" dirty="0" err="1">
                <a:solidFill>
                  <a:prstClr val="black"/>
                </a:solidFill>
              </a:rPr>
              <a:t>kumwumvira</a:t>
            </a:r>
            <a:r>
              <a:rPr lang="en-GB" sz="2000" b="1" spc="-70" dirty="0">
                <a:solidFill>
                  <a:prstClr val="black"/>
                </a:solidFill>
              </a:rPr>
              <a:t>. Ni We </a:t>
            </a:r>
            <a:r>
              <a:rPr lang="en-GB" sz="2000" b="1" spc="-70" dirty="0" err="1">
                <a:solidFill>
                  <a:prstClr val="black"/>
                </a:solidFill>
              </a:rPr>
              <a:t>gusa</a:t>
            </a:r>
            <a:r>
              <a:rPr lang="en-GB" sz="2000" b="1" spc="-70" dirty="0">
                <a:solidFill>
                  <a:prstClr val="black"/>
                </a:solidFill>
              </a:rPr>
              <a:t> </a:t>
            </a:r>
            <a:r>
              <a:rPr lang="en-GB" sz="2000" b="1" spc="-70" dirty="0" err="1">
                <a:solidFill>
                  <a:prstClr val="black"/>
                </a:solidFill>
              </a:rPr>
              <a:t>uduha</a:t>
            </a:r>
            <a:r>
              <a:rPr lang="en-GB" sz="2000" b="1" spc="-70" dirty="0">
                <a:solidFill>
                  <a:prstClr val="black"/>
                </a:solidFill>
              </a:rPr>
              <a:t> </a:t>
            </a:r>
            <a:r>
              <a:rPr lang="en-GB" sz="2000" b="1" spc="-70" dirty="0" err="1">
                <a:solidFill>
                  <a:prstClr val="black"/>
                </a:solidFill>
              </a:rPr>
              <a:t>imbaraga</a:t>
            </a:r>
            <a:r>
              <a:rPr lang="en-GB" sz="2000" b="1" spc="-70" dirty="0">
                <a:solidFill>
                  <a:prstClr val="black"/>
                </a:solidFill>
              </a:rPr>
              <a:t>  (2 </a:t>
            </a:r>
            <a:r>
              <a:rPr lang="en-GB" sz="2000" b="1" spc="-70" dirty="0" err="1">
                <a:solidFill>
                  <a:prstClr val="black"/>
                </a:solidFill>
              </a:rPr>
              <a:t>Abakorinto</a:t>
            </a:r>
            <a:r>
              <a:rPr lang="en-GB" sz="2000" b="1" spc="-70" dirty="0">
                <a:solidFill>
                  <a:prstClr val="black"/>
                </a:solidFill>
              </a:rPr>
              <a:t> 12:10</a:t>
            </a:r>
            <a:r>
              <a:rPr kumimoji="0" lang="en" sz="2000" b="1" i="0" u="none" strike="noStrike" kern="1200" cap="none" spc="-70" normalizeH="0" baseline="0" noProof="0" dirty="0">
                <a:ln>
                  <a:noFill/>
                </a:ln>
                <a:solidFill>
                  <a:prstClr val="black"/>
                </a:solidFill>
                <a:effectLst/>
                <a:uLnTx/>
                <a:uFillTx/>
                <a:latin typeface="Aptos" panose="02110004020202020204"/>
              </a:rPr>
              <a:t>).</a:t>
            </a:r>
          </a:p>
        </p:txBody>
      </p:sp>
      <p:sp>
        <p:nvSpPr>
          <p:cNvPr id="4" name="CuadroTexto 3">
            <a:extLst>
              <a:ext uri="{FF2B5EF4-FFF2-40B4-BE49-F238E27FC236}">
                <a16:creationId xmlns:a16="http://schemas.microsoft.com/office/drawing/2014/main" id="{F3BD188C-1936-473F-A21C-D45A6DD7B3EC}"/>
              </a:ext>
            </a:extLst>
          </p:cNvPr>
          <p:cNvSpPr txBox="1"/>
          <p:nvPr/>
        </p:nvSpPr>
        <p:spPr>
          <a:xfrm>
            <a:off x="2949371" y="3250786"/>
            <a:ext cx="8958264" cy="400110"/>
          </a:xfrm>
          <a:prstGeom prst="rect">
            <a:avLst/>
          </a:prstGeom>
          <a:noFill/>
        </p:spPr>
        <p:txBody>
          <a:bodyPr wrap="square">
            <a:spAutoFit/>
          </a:bodyPr>
          <a:lstStyle/>
          <a:p>
            <a:pPr lvl="0">
              <a:spcBef>
                <a:spcPts val="600"/>
              </a:spcBef>
              <a:defRPr/>
            </a:pPr>
            <a:r>
              <a:rPr lang="en-GB" sz="2000" b="1" dirty="0">
                <a:solidFill>
                  <a:prstClr val="black"/>
                </a:solidFill>
              </a:rPr>
              <a:t>Ni </a:t>
            </a:r>
            <a:r>
              <a:rPr lang="en-GB" sz="2000" b="1" dirty="0" err="1">
                <a:solidFill>
                  <a:prstClr val="black"/>
                </a:solidFill>
              </a:rPr>
              <a:t>iki</a:t>
            </a:r>
            <a:r>
              <a:rPr lang="en-GB" sz="2000" b="1" dirty="0">
                <a:solidFill>
                  <a:prstClr val="black"/>
                </a:solidFill>
              </a:rPr>
              <a:t> </a:t>
            </a:r>
            <a:r>
              <a:rPr lang="en-GB" sz="2000" b="1" dirty="0" err="1">
                <a:solidFill>
                  <a:prstClr val="black"/>
                </a:solidFill>
              </a:rPr>
              <a:t>kitubuza</a:t>
            </a:r>
            <a:r>
              <a:rPr lang="en-GB" sz="2000" b="1" dirty="0">
                <a:solidFill>
                  <a:prstClr val="black"/>
                </a:solidFill>
              </a:rPr>
              <a:t> </a:t>
            </a:r>
            <a:r>
              <a:rPr lang="en-GB" sz="2000" b="1" dirty="0" err="1">
                <a:solidFill>
                  <a:prstClr val="black"/>
                </a:solidFill>
              </a:rPr>
              <a:t>kumvira</a:t>
            </a:r>
            <a:r>
              <a:rPr lang="en-GB" sz="2000" b="1" dirty="0">
                <a:solidFill>
                  <a:prstClr val="black"/>
                </a:solidFill>
              </a:rPr>
              <a:t> Imana, </a:t>
            </a:r>
            <a:r>
              <a:rPr lang="en-GB" sz="2000" b="1" dirty="0" err="1">
                <a:solidFill>
                  <a:prstClr val="black"/>
                </a:solidFill>
              </a:rPr>
              <a:t>nubwo</a:t>
            </a:r>
            <a:r>
              <a:rPr lang="en-GB" sz="2000" b="1" dirty="0">
                <a:solidFill>
                  <a:prstClr val="black"/>
                </a:solidFill>
              </a:rPr>
              <a:t> </a:t>
            </a:r>
            <a:r>
              <a:rPr lang="en-GB" sz="2000" b="1" dirty="0" err="1">
                <a:solidFill>
                  <a:prstClr val="black"/>
                </a:solidFill>
              </a:rPr>
              <a:t>dufite</a:t>
            </a:r>
            <a:r>
              <a:rPr lang="en-GB" sz="2000" b="1" dirty="0">
                <a:solidFill>
                  <a:prstClr val="black"/>
                </a:solidFill>
              </a:rPr>
              <a:t> </a:t>
            </a:r>
            <a:r>
              <a:rPr lang="en-GB" sz="2000" b="1" dirty="0" err="1">
                <a:solidFill>
                  <a:prstClr val="black"/>
                </a:solidFill>
              </a:rPr>
              <a:t>intego</a:t>
            </a:r>
            <a:r>
              <a:rPr lang="en-GB" sz="2000" b="1" dirty="0">
                <a:solidFill>
                  <a:prstClr val="black"/>
                </a:solidFill>
              </a:rPr>
              <a:t> </a:t>
            </a:r>
            <a:r>
              <a:rPr lang="en-GB" sz="2000" b="1" dirty="0" err="1">
                <a:solidFill>
                  <a:prstClr val="black"/>
                </a:solidFill>
              </a:rPr>
              <a:t>nziza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0" name="CuadroTexto 9">
            <a:extLst>
              <a:ext uri="{FF2B5EF4-FFF2-40B4-BE49-F238E27FC236}">
                <a16:creationId xmlns:a16="http://schemas.microsoft.com/office/drawing/2014/main" id="{D4225183-E718-5AB2-76D9-3A85C50393D8}"/>
              </a:ext>
            </a:extLst>
          </p:cNvPr>
          <p:cNvSpPr txBox="1"/>
          <p:nvPr/>
        </p:nvSpPr>
        <p:spPr>
          <a:xfrm>
            <a:off x="2949371" y="2241351"/>
            <a:ext cx="8958264" cy="1015663"/>
          </a:xfrm>
          <a:prstGeom prst="rect">
            <a:avLst/>
          </a:prstGeom>
          <a:noFill/>
        </p:spPr>
        <p:txBody>
          <a:bodyPr wrap="square">
            <a:spAutoFit/>
          </a:bodyPr>
          <a:lstStyle/>
          <a:p>
            <a:pPr>
              <a:spcBef>
                <a:spcPts val="600"/>
              </a:spcBef>
              <a:defRPr/>
            </a:pPr>
            <a:r>
              <a:rPr lang="en-GB" sz="2000" b="1" dirty="0" err="1">
                <a:solidFill>
                  <a:prstClr val="black"/>
                </a:solidFill>
              </a:rPr>
              <a:t>Igisekuru</a:t>
            </a:r>
            <a:r>
              <a:rPr lang="en-GB" sz="2000" b="1" dirty="0">
                <a:solidFill>
                  <a:prstClr val="black"/>
                </a:solidFill>
              </a:rPr>
              <a:t> </a:t>
            </a:r>
            <a:r>
              <a:rPr lang="en-GB" sz="2000" b="1" dirty="0" err="1">
                <a:solidFill>
                  <a:prstClr val="black"/>
                </a:solidFill>
              </a:rPr>
              <a:t>cyakurikiyeho</a:t>
            </a:r>
            <a:r>
              <a:rPr lang="en-GB" sz="2000" b="1" dirty="0">
                <a:solidFill>
                  <a:prstClr val="black"/>
                </a:solidFill>
              </a:rPr>
              <a:t> </a:t>
            </a:r>
            <a:r>
              <a:rPr lang="en-GB" sz="2000" b="1" dirty="0" err="1">
                <a:solidFill>
                  <a:prstClr val="black"/>
                </a:solidFill>
              </a:rPr>
              <a:t>nacyo</a:t>
            </a:r>
            <a:r>
              <a:rPr lang="en-GB" sz="2000" b="1" dirty="0">
                <a:solidFill>
                  <a:prstClr val="black"/>
                </a:solidFill>
              </a:rPr>
              <a:t> </a:t>
            </a:r>
            <a:r>
              <a:rPr lang="en-GB" sz="2000" b="1" dirty="0" err="1">
                <a:solidFill>
                  <a:prstClr val="black"/>
                </a:solidFill>
              </a:rPr>
              <a:t>cyiyemeje</a:t>
            </a:r>
            <a:r>
              <a:rPr lang="en-GB" sz="2000" b="1" dirty="0">
                <a:solidFill>
                  <a:prstClr val="black"/>
                </a:solidFill>
              </a:rPr>
              <a:t> </a:t>
            </a:r>
            <a:r>
              <a:rPr lang="en-GB" sz="2000" b="1" dirty="0" err="1">
                <a:solidFill>
                  <a:prstClr val="black"/>
                </a:solidFill>
              </a:rPr>
              <a:t>kubahiriza</a:t>
            </a:r>
            <a:r>
              <a:rPr lang="en-GB" sz="2000" b="1" dirty="0">
                <a:solidFill>
                  <a:prstClr val="black"/>
                </a:solidFill>
              </a:rPr>
              <a:t> </a:t>
            </a:r>
            <a:r>
              <a:rPr lang="en-GB" sz="2000" b="1" dirty="0" err="1">
                <a:solidFill>
                  <a:prstClr val="black"/>
                </a:solidFill>
              </a:rPr>
              <a:t>isezerano</a:t>
            </a:r>
            <a:r>
              <a:rPr lang="en-GB" sz="2000" b="1" dirty="0">
                <a:solidFill>
                  <a:prstClr val="black"/>
                </a:solidFill>
              </a:rPr>
              <a:t> (</a:t>
            </a:r>
            <a:r>
              <a:rPr lang="en-GB" sz="2000" b="1" dirty="0" err="1">
                <a:solidFill>
                  <a:prstClr val="black"/>
                </a:solidFill>
              </a:rPr>
              <a:t>Yosuwa</a:t>
            </a:r>
            <a:r>
              <a:rPr lang="en-GB" sz="2000" b="1" dirty="0">
                <a:solidFill>
                  <a:prstClr val="black"/>
                </a:solidFill>
              </a:rPr>
              <a:t> 24:18b). Ariko </a:t>
            </a:r>
            <a:r>
              <a:rPr lang="en-GB" sz="2000" b="1" dirty="0" err="1">
                <a:solidFill>
                  <a:prstClr val="black"/>
                </a:solidFill>
              </a:rPr>
              <a:t>Yosuwa</a:t>
            </a:r>
            <a:r>
              <a:rPr lang="en-GB" sz="2000" b="1" dirty="0">
                <a:solidFill>
                  <a:prstClr val="black"/>
                </a:solidFill>
              </a:rPr>
              <a:t> </a:t>
            </a:r>
            <a:r>
              <a:rPr lang="en-GB" sz="2000" b="1" dirty="0" err="1">
                <a:solidFill>
                  <a:prstClr val="black"/>
                </a:solidFill>
              </a:rPr>
              <a:t>yababuriye</a:t>
            </a:r>
            <a:r>
              <a:rPr lang="en-GB" sz="2000" b="1" dirty="0">
                <a:solidFill>
                  <a:prstClr val="black"/>
                </a:solidFill>
              </a:rPr>
              <a:t> </a:t>
            </a:r>
            <a:r>
              <a:rPr lang="en-GB" sz="2000" b="1" dirty="0" err="1">
                <a:solidFill>
                  <a:prstClr val="black"/>
                </a:solidFill>
              </a:rPr>
              <a:t>yeruye</a:t>
            </a:r>
            <a:r>
              <a:rPr lang="en-GB" sz="2000" b="1" dirty="0">
                <a:solidFill>
                  <a:prstClr val="black"/>
                </a:solidFill>
              </a:rPr>
              <a:t> </a:t>
            </a:r>
            <a:r>
              <a:rPr lang="en-GB" sz="2000" b="1" dirty="0" err="1">
                <a:solidFill>
                  <a:prstClr val="black"/>
                </a:solidFill>
              </a:rPr>
              <a:t>ati</a:t>
            </a:r>
            <a:r>
              <a:rPr lang="en-GB" sz="2000" b="1" dirty="0">
                <a:solidFill>
                  <a:prstClr val="black"/>
                </a:solidFill>
              </a:rPr>
              <a:t>: “Ku </a:t>
            </a:r>
            <a:r>
              <a:rPr lang="en-GB" sz="2000" b="1" dirty="0" err="1">
                <a:solidFill>
                  <a:prstClr val="black"/>
                </a:solidFill>
              </a:rPr>
              <a:t>bwanyu</a:t>
            </a:r>
            <a:r>
              <a:rPr lang="en-GB" sz="2000" b="1" dirty="0">
                <a:solidFill>
                  <a:prstClr val="black"/>
                </a:solidFill>
              </a:rPr>
              <a:t> </a:t>
            </a:r>
            <a:r>
              <a:rPr lang="en-GB" sz="2000" b="1" dirty="0" err="1">
                <a:solidFill>
                  <a:prstClr val="black"/>
                </a:solidFill>
              </a:rPr>
              <a:t>ntimubasha</a:t>
            </a:r>
            <a:r>
              <a:rPr lang="en-GB" sz="2000" b="1" dirty="0">
                <a:solidFill>
                  <a:prstClr val="black"/>
                </a:solidFill>
              </a:rPr>
              <a:t> </a:t>
            </a:r>
            <a:r>
              <a:rPr lang="en-GB" sz="2000" b="1" dirty="0" err="1">
                <a:solidFill>
                  <a:prstClr val="black"/>
                </a:solidFill>
              </a:rPr>
              <a:t>gukorera</a:t>
            </a:r>
            <a:r>
              <a:rPr lang="en-GB" sz="2000" b="1" dirty="0">
                <a:solidFill>
                  <a:prstClr val="black"/>
                </a:solidFill>
              </a:rPr>
              <a:t> </a:t>
            </a:r>
            <a:r>
              <a:rPr lang="en-GB" sz="2000" b="1" dirty="0" err="1">
                <a:solidFill>
                  <a:prstClr val="black"/>
                </a:solidFill>
              </a:rPr>
              <a:t>Uwiteka</a:t>
            </a:r>
            <a:r>
              <a:rPr lang="en-GB" sz="2000" b="1" dirty="0">
                <a:solidFill>
                  <a:prstClr val="black"/>
                </a:solidFill>
              </a:rPr>
              <a:t>” (</a:t>
            </a:r>
            <a:r>
              <a:rPr lang="en-GB" sz="2000" b="1" dirty="0" err="1">
                <a:solidFill>
                  <a:prstClr val="black"/>
                </a:solidFill>
              </a:rPr>
              <a:t>Yosuwa</a:t>
            </a:r>
            <a:r>
              <a:rPr lang="en-GB" sz="2000" b="1" dirty="0">
                <a:solidFill>
                  <a:prstClr val="black"/>
                </a:solidFill>
              </a:rPr>
              <a:t> 24:19</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258820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par>
                          <p:cTn id="17" fill="hold">
                            <p:stCondLst>
                              <p:cond delay="1500"/>
                            </p:stCondLst>
                            <p:childTnLst>
                              <p:par>
                                <p:cTn id="18" presetID="21" presetClass="entr" presetSubtype="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75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750"/>
                                        <p:tgtEl>
                                          <p:spTgt spid="9"/>
                                        </p:tgtEl>
                                      </p:cBhvr>
                                    </p:animEffect>
                                  </p:childTnLst>
                                </p:cTn>
                              </p:par>
                            </p:childTnLst>
                          </p:cTn>
                        </p:par>
                        <p:par>
                          <p:cTn id="31" fill="hold">
                            <p:stCondLst>
                              <p:cond delay="7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217">
                                          <p:stCondLst>
                                            <p:cond delay="0"/>
                                          </p:stCondLst>
                                        </p:cTn>
                                        <p:tgtEl>
                                          <p:spTgt spid="11"/>
                                        </p:tgtEl>
                                      </p:cBhvr>
                                    </p:animEffect>
                                    <p:anim calcmode="lin" valueType="num">
                                      <p:cBhvr>
                                        <p:cTn id="40" dur="683"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249"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249" tmFilter="0, 0; 0.125,0.2665; 0.25,0.4; 0.375,0.465; 0.5,0.5;  0.625,0.535; 0.75,0.6; 0.875,0.7335; 1,1">
                                          <p:stCondLst>
                                            <p:cond delay="249"/>
                                          </p:stCondLst>
                                        </p:cTn>
                                        <p:tgtEl>
                                          <p:spTgt spid="11"/>
                                        </p:tgtEl>
                                        <p:attrNameLst>
                                          <p:attrName>ppt_y</p:attrName>
                                        </p:attrNameLst>
                                      </p:cBhvr>
                                      <p:tavLst>
                                        <p:tav tm="0" fmla="#ppt_y-sin(pi*$)/9">
                                          <p:val>
                                            <p:fltVal val="0"/>
                                          </p:val>
                                        </p:tav>
                                        <p:tav tm="100000">
                                          <p:val>
                                            <p:fltVal val="1"/>
                                          </p:val>
                                        </p:tav>
                                      </p:tavLst>
                                    </p:anim>
                                    <p:anim calcmode="lin" valueType="num">
                                      <p:cBhvr>
                                        <p:cTn id="43" dur="124" tmFilter="0, 0; 0.125,0.2665; 0.25,0.4; 0.375,0.465; 0.5,0.5;  0.625,0.535; 0.75,0.6; 0.875,0.7335; 1,1">
                                          <p:stCondLst>
                                            <p:cond delay="497"/>
                                          </p:stCondLst>
                                        </p:cTn>
                                        <p:tgtEl>
                                          <p:spTgt spid="11"/>
                                        </p:tgtEl>
                                        <p:attrNameLst>
                                          <p:attrName>ppt_y</p:attrName>
                                        </p:attrNameLst>
                                      </p:cBhvr>
                                      <p:tavLst>
                                        <p:tav tm="0" fmla="#ppt_y-sin(pi*$)/27">
                                          <p:val>
                                            <p:fltVal val="0"/>
                                          </p:val>
                                        </p:tav>
                                        <p:tav tm="100000">
                                          <p:val>
                                            <p:fltVal val="1"/>
                                          </p:val>
                                        </p:tav>
                                      </p:tavLst>
                                    </p:anim>
                                    <p:anim calcmode="lin" valueType="num">
                                      <p:cBhvr>
                                        <p:cTn id="44" dur="62" tmFilter="0, 0; 0.125,0.2665; 0.25,0.4; 0.375,0.465; 0.5,0.5;  0.625,0.535; 0.75,0.6; 0.875,0.7335; 1,1">
                                          <p:stCondLst>
                                            <p:cond delay="621"/>
                                          </p:stCondLst>
                                        </p:cTn>
                                        <p:tgtEl>
                                          <p:spTgt spid="11"/>
                                        </p:tgtEl>
                                        <p:attrNameLst>
                                          <p:attrName>ppt_y</p:attrName>
                                        </p:attrNameLst>
                                      </p:cBhvr>
                                      <p:tavLst>
                                        <p:tav tm="0" fmla="#ppt_y-sin(pi*$)/81">
                                          <p:val>
                                            <p:fltVal val="0"/>
                                          </p:val>
                                        </p:tav>
                                        <p:tav tm="100000">
                                          <p:val>
                                            <p:fltVal val="1"/>
                                          </p:val>
                                        </p:tav>
                                      </p:tavLst>
                                    </p:anim>
                                    <p:animScale>
                                      <p:cBhvr>
                                        <p:cTn id="45" dur="10">
                                          <p:stCondLst>
                                            <p:cond delay="244"/>
                                          </p:stCondLst>
                                        </p:cTn>
                                        <p:tgtEl>
                                          <p:spTgt spid="11"/>
                                        </p:tgtEl>
                                      </p:cBhvr>
                                      <p:to x="100000" y="60000"/>
                                    </p:animScale>
                                    <p:animScale>
                                      <p:cBhvr>
                                        <p:cTn id="46" dur="62" decel="50000">
                                          <p:stCondLst>
                                            <p:cond delay="254"/>
                                          </p:stCondLst>
                                        </p:cTn>
                                        <p:tgtEl>
                                          <p:spTgt spid="11"/>
                                        </p:tgtEl>
                                      </p:cBhvr>
                                      <p:to x="100000" y="100000"/>
                                    </p:animScale>
                                    <p:animScale>
                                      <p:cBhvr>
                                        <p:cTn id="47" dur="10">
                                          <p:stCondLst>
                                            <p:cond delay="492"/>
                                          </p:stCondLst>
                                        </p:cTn>
                                        <p:tgtEl>
                                          <p:spTgt spid="11"/>
                                        </p:tgtEl>
                                      </p:cBhvr>
                                      <p:to x="100000" y="80000"/>
                                    </p:animScale>
                                    <p:animScale>
                                      <p:cBhvr>
                                        <p:cTn id="48" dur="62" decel="50000">
                                          <p:stCondLst>
                                            <p:cond delay="502"/>
                                          </p:stCondLst>
                                        </p:cTn>
                                        <p:tgtEl>
                                          <p:spTgt spid="11"/>
                                        </p:tgtEl>
                                      </p:cBhvr>
                                      <p:to x="100000" y="100000"/>
                                    </p:animScale>
                                    <p:animScale>
                                      <p:cBhvr>
                                        <p:cTn id="49" dur="10">
                                          <p:stCondLst>
                                            <p:cond delay="616"/>
                                          </p:stCondLst>
                                        </p:cTn>
                                        <p:tgtEl>
                                          <p:spTgt spid="11"/>
                                        </p:tgtEl>
                                      </p:cBhvr>
                                      <p:to x="100000" y="90000"/>
                                    </p:animScale>
                                    <p:animScale>
                                      <p:cBhvr>
                                        <p:cTn id="50" dur="62" decel="50000">
                                          <p:stCondLst>
                                            <p:cond delay="625"/>
                                          </p:stCondLst>
                                        </p:cTn>
                                        <p:tgtEl>
                                          <p:spTgt spid="11"/>
                                        </p:tgtEl>
                                      </p:cBhvr>
                                      <p:to x="100000" y="100000"/>
                                    </p:animScale>
                                    <p:animScale>
                                      <p:cBhvr>
                                        <p:cTn id="51" dur="10">
                                          <p:stCondLst>
                                            <p:cond delay="678"/>
                                          </p:stCondLst>
                                        </p:cTn>
                                        <p:tgtEl>
                                          <p:spTgt spid="11"/>
                                        </p:tgtEl>
                                      </p:cBhvr>
                                      <p:to x="100000" y="95000"/>
                                    </p:animScale>
                                    <p:animScale>
                                      <p:cBhvr>
                                        <p:cTn id="52" dur="62" decel="50000">
                                          <p:stCondLst>
                                            <p:cond delay="688"/>
                                          </p:stCondLst>
                                        </p:cTn>
                                        <p:tgtEl>
                                          <p:spTgt spid="11"/>
                                        </p:tgtEl>
                                      </p:cBhvr>
                                      <p:to x="100000" y="100000"/>
                                    </p:animScale>
                                  </p:childTnLst>
                                </p:cTn>
                              </p:par>
                            </p:childTnLst>
                          </p:cTn>
                        </p:par>
                        <p:par>
                          <p:cTn id="53" fill="hold">
                            <p:stCondLst>
                              <p:cond delay="750"/>
                            </p:stCondLst>
                            <p:childTnLst>
                              <p:par>
                                <p:cTn id="54" presetID="22" presetClass="entr" presetSubtype="8" fill="hold" grpId="0"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8"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heel(8)">
                                      <p:cBhvr>
                                        <p:cTn id="66" dur="750"/>
                                        <p:tgtEl>
                                          <p:spTgt spid="13"/>
                                        </p:tgtEl>
                                      </p:cBhvr>
                                    </p:animEffect>
                                  </p:childTnLst>
                                </p:cTn>
                              </p:par>
                            </p:childTnLst>
                          </p:cTn>
                        </p:par>
                        <p:par>
                          <p:cTn id="67" fill="hold">
                            <p:stCondLst>
                              <p:cond delay="750"/>
                            </p:stCondLst>
                            <p:childTnLst>
                              <p:par>
                                <p:cTn id="68" presetID="22" presetClass="entr" presetSubtype="8"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4"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22FFE000-7AD3-7F08-9DE7-AA5EED72A711}"/>
              </a:ext>
            </a:extLst>
          </p:cNvPr>
          <p:cNvSpPr>
            <a:spLocks noGrp="1" noRot="1" noMove="1" noResize="1" noEditPoints="1" noAdjustHandles="1" noChangeArrowheads="1" noChangeShapeType="1"/>
          </p:cNvSpPr>
          <p:nvPr/>
        </p:nvSpPr>
        <p:spPr>
          <a:xfrm>
            <a:off x="0" y="0"/>
            <a:ext cx="12192000" cy="136743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C1E68F90-F4E8-5145-095D-3213FF415C3D}"/>
              </a:ext>
            </a:extLst>
          </p:cNvPr>
          <p:cNvSpPr txBox="1"/>
          <p:nvPr/>
        </p:nvSpPr>
        <p:spPr>
          <a:xfrm>
            <a:off x="0" y="-28169"/>
            <a:ext cx="9237967"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defRPr/>
            </a:pPr>
            <a:r>
              <a:rPr lang="en-GB" sz="4400" b="1" spc="300" dirty="0">
                <a:ln/>
                <a:solidFill>
                  <a:srgbClr val="00CC00"/>
                </a:solidFill>
                <a:effectLst>
                  <a:outerShdw blurRad="38100" dist="12700" dir="2700000" algn="tl">
                    <a:srgbClr val="000000">
                      <a:alpha val="43137"/>
                    </a:srgbClr>
                  </a:outerShdw>
                </a:effectLst>
              </a:rPr>
              <a:t>IFUNGURO RY’ISEZERANO</a:t>
            </a:r>
            <a:endParaRPr kumimoji="0" lang="en" sz="4400" b="1" i="0" u="none" strike="noStrike" kern="1200" cap="none" spc="300" normalizeH="0" baseline="0" noProof="0" dirty="0">
              <a:ln/>
              <a:solidFill>
                <a:srgbClr val="00CC00"/>
              </a:solidFill>
              <a:effectLst>
                <a:outerShdw blurRad="38100" dist="12700" dir="2700000" algn="tl">
                  <a:srgbClr val="000000">
                    <a:alpha val="43137"/>
                  </a:srgbClr>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F6E4E75D-F7E9-5B5A-05B9-197550B1AD3D}"/>
              </a:ext>
            </a:extLst>
          </p:cNvPr>
          <p:cNvSpPr txBox="1"/>
          <p:nvPr/>
        </p:nvSpPr>
        <p:spPr>
          <a:xfrm>
            <a:off x="1" y="629168"/>
            <a:ext cx="9237966" cy="646331"/>
          </a:xfrm>
          <a:prstGeom prst="rect">
            <a:avLst/>
          </a:prstGeom>
          <a:noFill/>
        </p:spPr>
        <p:txBody>
          <a:bodyPr wrap="square">
            <a:spAutoFit/>
            <a:scene3d>
              <a:camera prst="orthographicFront"/>
              <a:lightRig rig="threePt" dir="t"/>
            </a:scene3d>
            <a:sp3d extrusionH="57150">
              <a:bevelT w="38100" h="38100"/>
            </a:sp3d>
          </a:bodyPr>
          <a:lstStyle/>
          <a:p>
            <a:pPr algn="ctr">
              <a:defRPr/>
            </a:pPr>
            <a:r>
              <a:rPr kumimoji="0" lang="en" sz="18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a:t>
            </a:r>
            <a:r>
              <a:rPr lang="en-GB" b="1" dirty="0">
                <a:solidFill>
                  <a:srgbClr val="FF9900">
                    <a:lumMod val="50000"/>
                  </a:srgbClr>
                </a:solidFill>
                <a:latin typeface="Comic Sans MS" panose="030F0702030302020204" pitchFamily="66" charset="0"/>
              </a:rPr>
              <a:t>Maze Mose </a:t>
            </a:r>
            <a:r>
              <a:rPr lang="en-GB" b="1" dirty="0" err="1">
                <a:solidFill>
                  <a:srgbClr val="FF9900">
                    <a:lumMod val="50000"/>
                  </a:srgbClr>
                </a:solidFill>
                <a:latin typeface="Comic Sans MS" panose="030F0702030302020204" pitchFamily="66" charset="0"/>
              </a:rPr>
              <a:t>azamukana</a:t>
            </a:r>
            <a:r>
              <a:rPr lang="en-GB" b="1" dirty="0">
                <a:solidFill>
                  <a:srgbClr val="FF9900">
                    <a:lumMod val="50000"/>
                  </a:srgbClr>
                </a:solidFill>
                <a:latin typeface="Comic Sans MS" panose="030F0702030302020204" pitchFamily="66" charset="0"/>
              </a:rPr>
              <a:t> </a:t>
            </a:r>
            <a:r>
              <a:rPr lang="en-GB" b="1" dirty="0" err="1">
                <a:solidFill>
                  <a:srgbClr val="FF9900">
                    <a:lumMod val="50000"/>
                  </a:srgbClr>
                </a:solidFill>
                <a:latin typeface="Comic Sans MS" panose="030F0702030302020204" pitchFamily="66" charset="0"/>
              </a:rPr>
              <a:t>na</a:t>
            </a:r>
            <a:r>
              <a:rPr lang="en-GB" b="1" dirty="0">
                <a:solidFill>
                  <a:srgbClr val="FF9900">
                    <a:lumMod val="50000"/>
                  </a:srgbClr>
                </a:solidFill>
                <a:latin typeface="Comic Sans MS" panose="030F0702030302020204" pitchFamily="66" charset="0"/>
              </a:rPr>
              <a:t> Aroni </a:t>
            </a:r>
            <a:r>
              <a:rPr lang="en-GB" b="1" dirty="0" err="1">
                <a:solidFill>
                  <a:srgbClr val="FF9900">
                    <a:lumMod val="50000"/>
                  </a:srgbClr>
                </a:solidFill>
                <a:latin typeface="Comic Sans MS" panose="030F0702030302020204" pitchFamily="66" charset="0"/>
              </a:rPr>
              <a:t>na</a:t>
            </a:r>
            <a:r>
              <a:rPr lang="en-GB" b="1" dirty="0">
                <a:solidFill>
                  <a:srgbClr val="FF9900">
                    <a:lumMod val="50000"/>
                  </a:srgbClr>
                </a:solidFill>
                <a:latin typeface="Comic Sans MS" panose="030F0702030302020204" pitchFamily="66" charset="0"/>
              </a:rPr>
              <a:t> </a:t>
            </a:r>
            <a:r>
              <a:rPr lang="en-GB" b="1" dirty="0" err="1">
                <a:solidFill>
                  <a:srgbClr val="FF9900">
                    <a:lumMod val="50000"/>
                  </a:srgbClr>
                </a:solidFill>
                <a:latin typeface="Comic Sans MS" panose="030F0702030302020204" pitchFamily="66" charset="0"/>
              </a:rPr>
              <a:t>Nadabu</a:t>
            </a:r>
            <a:r>
              <a:rPr lang="en-GB" b="1" dirty="0">
                <a:solidFill>
                  <a:srgbClr val="FF9900">
                    <a:lumMod val="50000"/>
                  </a:srgbClr>
                </a:solidFill>
                <a:latin typeface="Comic Sans MS" panose="030F0702030302020204" pitchFamily="66" charset="0"/>
              </a:rPr>
              <a:t> </a:t>
            </a:r>
            <a:r>
              <a:rPr lang="en-GB" b="1" dirty="0" err="1">
                <a:solidFill>
                  <a:srgbClr val="FF9900">
                    <a:lumMod val="50000"/>
                  </a:srgbClr>
                </a:solidFill>
                <a:latin typeface="Comic Sans MS" panose="030F0702030302020204" pitchFamily="66" charset="0"/>
              </a:rPr>
              <a:t>na</a:t>
            </a:r>
            <a:r>
              <a:rPr lang="en-GB" b="1" dirty="0">
                <a:solidFill>
                  <a:srgbClr val="FF9900">
                    <a:lumMod val="50000"/>
                  </a:srgbClr>
                </a:solidFill>
                <a:latin typeface="Comic Sans MS" panose="030F0702030302020204" pitchFamily="66" charset="0"/>
              </a:rPr>
              <a:t> Abihu, </a:t>
            </a:r>
            <a:r>
              <a:rPr lang="en-GB" b="1" dirty="0" err="1">
                <a:solidFill>
                  <a:srgbClr val="FF9900">
                    <a:lumMod val="50000"/>
                  </a:srgbClr>
                </a:solidFill>
                <a:latin typeface="Comic Sans MS" panose="030F0702030302020204" pitchFamily="66" charset="0"/>
              </a:rPr>
              <a:t>n’abakuru</a:t>
            </a:r>
            <a:r>
              <a:rPr lang="en-GB" b="1" dirty="0">
                <a:solidFill>
                  <a:srgbClr val="FF9900">
                    <a:lumMod val="50000"/>
                  </a:srgbClr>
                </a:solidFill>
                <a:latin typeface="Comic Sans MS" panose="030F0702030302020204" pitchFamily="66" charset="0"/>
              </a:rPr>
              <a:t> </a:t>
            </a:r>
            <a:r>
              <a:rPr lang="en-GB" b="1" dirty="0" err="1">
                <a:solidFill>
                  <a:srgbClr val="FF9900">
                    <a:lumMod val="50000"/>
                  </a:srgbClr>
                </a:solidFill>
                <a:latin typeface="Comic Sans MS" panose="030F0702030302020204" pitchFamily="66" charset="0"/>
              </a:rPr>
              <a:t>b’Abisirayeli</a:t>
            </a:r>
            <a:r>
              <a:rPr lang="en-GB" b="1" dirty="0">
                <a:solidFill>
                  <a:srgbClr val="FF9900">
                    <a:lumMod val="50000"/>
                  </a:srgbClr>
                </a:solidFill>
                <a:latin typeface="Comic Sans MS" panose="030F0702030302020204" pitchFamily="66" charset="0"/>
              </a:rPr>
              <a:t> </a:t>
            </a:r>
            <a:r>
              <a:rPr lang="en-GB" b="1" dirty="0" err="1">
                <a:solidFill>
                  <a:srgbClr val="FF9900">
                    <a:lumMod val="50000"/>
                  </a:srgbClr>
                </a:solidFill>
                <a:latin typeface="Comic Sans MS" panose="030F0702030302020204" pitchFamily="66" charset="0"/>
              </a:rPr>
              <a:t>mirongo</a:t>
            </a:r>
            <a:r>
              <a:rPr lang="en-GB" b="1" dirty="0">
                <a:solidFill>
                  <a:srgbClr val="FF9900">
                    <a:lumMod val="50000"/>
                  </a:srgbClr>
                </a:solidFill>
                <a:latin typeface="Comic Sans MS" panose="030F0702030302020204" pitchFamily="66" charset="0"/>
              </a:rPr>
              <a:t> </a:t>
            </a:r>
            <a:r>
              <a:rPr lang="en-GB" b="1" dirty="0" err="1">
                <a:solidFill>
                  <a:srgbClr val="FF9900">
                    <a:lumMod val="50000"/>
                  </a:srgbClr>
                </a:solidFill>
                <a:latin typeface="Comic Sans MS" panose="030F0702030302020204" pitchFamily="66" charset="0"/>
              </a:rPr>
              <a:t>irindwi</a:t>
            </a:r>
            <a:r>
              <a:rPr kumimoji="0" lang="en" sz="18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 […] </a:t>
            </a:r>
            <a:r>
              <a:rPr lang="en-GB" b="1" dirty="0">
                <a:solidFill>
                  <a:srgbClr val="FF9900">
                    <a:lumMod val="50000"/>
                  </a:srgbClr>
                </a:solidFill>
                <a:latin typeface="Comic Sans MS" panose="030F0702030302020204" pitchFamily="66" charset="0"/>
              </a:rPr>
              <a:t>Bareba Imana, </a:t>
            </a:r>
            <a:r>
              <a:rPr lang="en-GB" b="1" dirty="0" err="1">
                <a:solidFill>
                  <a:srgbClr val="FF9900">
                    <a:lumMod val="50000"/>
                  </a:srgbClr>
                </a:solidFill>
                <a:latin typeface="Comic Sans MS" panose="030F0702030302020204" pitchFamily="66" charset="0"/>
              </a:rPr>
              <a:t>bararya</a:t>
            </a:r>
            <a:r>
              <a:rPr lang="en-GB" b="1" dirty="0">
                <a:solidFill>
                  <a:srgbClr val="FF9900">
                    <a:lumMod val="50000"/>
                  </a:srgbClr>
                </a:solidFill>
                <a:latin typeface="Comic Sans MS" panose="030F0702030302020204" pitchFamily="66" charset="0"/>
              </a:rPr>
              <a:t>, </a:t>
            </a:r>
            <a:r>
              <a:rPr lang="en-GB" b="1" dirty="0" err="1">
                <a:solidFill>
                  <a:srgbClr val="FF9900">
                    <a:lumMod val="50000"/>
                  </a:srgbClr>
                </a:solidFill>
                <a:latin typeface="Comic Sans MS" panose="030F0702030302020204" pitchFamily="66" charset="0"/>
              </a:rPr>
              <a:t>baranywa</a:t>
            </a:r>
            <a:r>
              <a:rPr kumimoji="0" lang="en" sz="18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a:t>
            </a:r>
            <a:r>
              <a:rPr lang="en" sz="1400" b="1" dirty="0">
                <a:solidFill>
                  <a:srgbClr val="FF9900">
                    <a:lumMod val="50000"/>
                  </a:srgbClr>
                </a:solidFill>
                <a:latin typeface="Comic Sans MS" panose="030F0702030302020204" pitchFamily="66" charset="0"/>
              </a:rPr>
              <a:t>Kuva </a:t>
            </a:r>
            <a:r>
              <a:rPr kumimoji="0" lang="en" sz="14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24:9, 11b)</a:t>
            </a:r>
            <a:endParaRPr kumimoji="0" lang="es-ES" sz="18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4B518814-BECB-E545-3F7C-C14B8ECEC5CC}"/>
              </a:ext>
            </a:extLst>
          </p:cNvPr>
          <p:cNvSpPr txBox="1"/>
          <p:nvPr/>
        </p:nvSpPr>
        <p:spPr>
          <a:xfrm>
            <a:off x="12885" y="1367432"/>
            <a:ext cx="9346266" cy="707886"/>
          </a:xfrm>
          <a:prstGeom prst="rect">
            <a:avLst/>
          </a:prstGeom>
          <a:noFill/>
        </p:spPr>
        <p:txBody>
          <a:bodyPr wrap="square" rtlCol="0">
            <a:spAutoFit/>
          </a:bodyPr>
          <a:lstStyle/>
          <a:p>
            <a:pPr lvl="0">
              <a:spcBef>
                <a:spcPts val="600"/>
              </a:spcBef>
              <a:defRPr/>
            </a:pPr>
            <a:r>
              <a:rPr lang="en-GB" sz="2000" b="1" spc="-70" dirty="0" err="1">
                <a:solidFill>
                  <a:prstClr val="black"/>
                </a:solidFill>
              </a:rPr>
              <a:t>Nk’uko</a:t>
            </a:r>
            <a:r>
              <a:rPr lang="en-GB" sz="2000" b="1" spc="-70" dirty="0">
                <a:solidFill>
                  <a:prstClr val="black"/>
                </a:solidFill>
              </a:rPr>
              <a:t> </a:t>
            </a:r>
            <a:r>
              <a:rPr lang="en-GB" sz="2000" b="1" spc="-70" dirty="0" err="1">
                <a:solidFill>
                  <a:prstClr val="black"/>
                </a:solidFill>
              </a:rPr>
              <a:t>tubibona</a:t>
            </a:r>
            <a:r>
              <a:rPr lang="en-GB" sz="2000" b="1" spc="-70" dirty="0">
                <a:solidFill>
                  <a:prstClr val="black"/>
                </a:solidFill>
              </a:rPr>
              <a:t> mu </a:t>
            </a:r>
            <a:r>
              <a:rPr lang="en-GB" sz="2000" b="1" spc="-70" dirty="0" err="1">
                <a:solidFill>
                  <a:prstClr val="black"/>
                </a:solidFill>
              </a:rPr>
              <a:t>rugero</a:t>
            </a:r>
            <a:r>
              <a:rPr lang="en-GB" sz="2000" b="1" spc="-70" dirty="0">
                <a:solidFill>
                  <a:prstClr val="black"/>
                </a:solidFill>
              </a:rPr>
              <a:t> </a:t>
            </a:r>
            <a:r>
              <a:rPr lang="en-GB" sz="2000" b="1" spc="-70" dirty="0" err="1">
                <a:solidFill>
                  <a:prstClr val="black"/>
                </a:solidFill>
              </a:rPr>
              <a:t>rwa</a:t>
            </a:r>
            <a:r>
              <a:rPr lang="en-GB" sz="2000" b="1" spc="-70" dirty="0">
                <a:solidFill>
                  <a:prstClr val="black"/>
                </a:solidFill>
              </a:rPr>
              <a:t> </a:t>
            </a:r>
            <a:r>
              <a:rPr lang="en-GB" sz="2000" b="1" spc="-70" dirty="0" err="1">
                <a:solidFill>
                  <a:prstClr val="black"/>
                </a:solidFill>
              </a:rPr>
              <a:t>Yakobo</a:t>
            </a:r>
            <a:r>
              <a:rPr lang="en-GB" sz="2000" b="1" spc="-70" dirty="0">
                <a:solidFill>
                  <a:prstClr val="black"/>
                </a:solidFill>
              </a:rPr>
              <a:t> </a:t>
            </a:r>
            <a:r>
              <a:rPr lang="en-GB" sz="2000" b="1" spc="-70" dirty="0" err="1">
                <a:solidFill>
                  <a:prstClr val="black"/>
                </a:solidFill>
              </a:rPr>
              <a:t>na</a:t>
            </a:r>
            <a:r>
              <a:rPr lang="en-GB" sz="2000" b="1" spc="-70" dirty="0">
                <a:solidFill>
                  <a:prstClr val="black"/>
                </a:solidFill>
              </a:rPr>
              <a:t> Labani, </a:t>
            </a:r>
            <a:r>
              <a:rPr lang="en-GB" sz="2000" b="1" spc="-70" dirty="0" err="1">
                <a:solidFill>
                  <a:prstClr val="black"/>
                </a:solidFill>
              </a:rPr>
              <a:t>kera</a:t>
            </a:r>
            <a:r>
              <a:rPr lang="en-GB" sz="2000" b="1" spc="-70" dirty="0">
                <a:solidFill>
                  <a:prstClr val="black"/>
                </a:solidFill>
              </a:rPr>
              <a:t> mu </a:t>
            </a:r>
            <a:r>
              <a:rPr lang="en-GB" sz="2000" b="1" spc="-70" dirty="0" err="1">
                <a:solidFill>
                  <a:prstClr val="black"/>
                </a:solidFill>
              </a:rPr>
              <a:t>Burasirazuba</a:t>
            </a:r>
            <a:r>
              <a:rPr lang="en-GB" sz="2000" b="1" spc="-70" dirty="0">
                <a:solidFill>
                  <a:prstClr val="black"/>
                </a:solidFill>
              </a:rPr>
              <a:t>, </a:t>
            </a:r>
            <a:r>
              <a:rPr lang="en-GB" sz="2000" b="1" spc="-70" dirty="0" err="1">
                <a:solidFill>
                  <a:prstClr val="black"/>
                </a:solidFill>
              </a:rPr>
              <a:t>kwemeza</a:t>
            </a:r>
            <a:r>
              <a:rPr lang="en-GB" sz="2000" b="1" spc="-70" dirty="0">
                <a:solidFill>
                  <a:prstClr val="black"/>
                </a:solidFill>
              </a:rPr>
              <a:t> </a:t>
            </a:r>
            <a:r>
              <a:rPr lang="en-GB" sz="2000" b="1" spc="-70" dirty="0" err="1">
                <a:solidFill>
                  <a:prstClr val="black"/>
                </a:solidFill>
              </a:rPr>
              <a:t>isezerano</a:t>
            </a:r>
            <a:r>
              <a:rPr lang="en-GB" sz="2000" b="1" spc="-70" dirty="0">
                <a:solidFill>
                  <a:prstClr val="black"/>
                </a:solidFill>
              </a:rPr>
              <a:t> </a:t>
            </a:r>
            <a:r>
              <a:rPr lang="en-GB" sz="2000" b="1" spc="-70" dirty="0" err="1">
                <a:solidFill>
                  <a:prstClr val="black"/>
                </a:solidFill>
              </a:rPr>
              <a:t>hazagamo</a:t>
            </a:r>
            <a:r>
              <a:rPr lang="en-GB" sz="2000" b="1" spc="-70" dirty="0">
                <a:solidFill>
                  <a:prstClr val="black"/>
                </a:solidFill>
              </a:rPr>
              <a:t> </a:t>
            </a:r>
            <a:r>
              <a:rPr lang="en-GB" sz="2000" b="1" spc="-70" dirty="0" err="1">
                <a:solidFill>
                  <a:prstClr val="black"/>
                </a:solidFill>
              </a:rPr>
              <a:t>ifunguro</a:t>
            </a:r>
            <a:r>
              <a:rPr lang="en-GB" sz="2000" b="1" spc="-70" dirty="0">
                <a:solidFill>
                  <a:prstClr val="black"/>
                </a:solidFill>
              </a:rPr>
              <a:t> </a:t>
            </a:r>
            <a:r>
              <a:rPr lang="en-GB" sz="2000" b="1" spc="-70" dirty="0" err="1">
                <a:solidFill>
                  <a:prstClr val="black"/>
                </a:solidFill>
              </a:rPr>
              <a:t>rihūje</a:t>
            </a:r>
            <a:r>
              <a:rPr lang="en-GB" sz="2000" b="1" spc="-70" dirty="0">
                <a:solidFill>
                  <a:prstClr val="black"/>
                </a:solidFill>
              </a:rPr>
              <a:t> </a:t>
            </a:r>
            <a:r>
              <a:rPr lang="en-GB" sz="2000" b="1" spc="-70" dirty="0" err="1">
                <a:solidFill>
                  <a:prstClr val="black"/>
                </a:solidFill>
              </a:rPr>
              <a:t>impande</a:t>
            </a:r>
            <a:r>
              <a:rPr lang="en-GB" sz="2000" b="1" spc="-70" dirty="0">
                <a:solidFill>
                  <a:prstClr val="black"/>
                </a:solidFill>
              </a:rPr>
              <a:t> zombi (</a:t>
            </a:r>
            <a:r>
              <a:rPr lang="en-GB" sz="2000" b="1" spc="-70" dirty="0" err="1">
                <a:solidFill>
                  <a:prstClr val="black"/>
                </a:solidFill>
              </a:rPr>
              <a:t>Itangiriro</a:t>
            </a:r>
            <a:r>
              <a:rPr lang="en-GB" sz="2000" b="1" spc="-70" dirty="0">
                <a:solidFill>
                  <a:prstClr val="black"/>
                </a:solidFill>
              </a:rPr>
              <a:t> 31:44–54</a:t>
            </a:r>
            <a:r>
              <a:rPr kumimoji="0" lang="en" sz="2000" b="1" i="0" u="none" strike="noStrike" kern="1200" cap="none" spc="-70" normalizeH="0" baseline="0" noProof="0" dirty="0">
                <a:ln>
                  <a:noFill/>
                </a:ln>
                <a:solidFill>
                  <a:prstClr val="black"/>
                </a:solidFill>
                <a:effectLst/>
                <a:uLnTx/>
                <a:uFillTx/>
                <a:latin typeface="Aptos" panose="02110004020202020204"/>
              </a:rPr>
              <a:t>).</a:t>
            </a:r>
          </a:p>
        </p:txBody>
      </p:sp>
      <p:pic>
        <p:nvPicPr>
          <p:cNvPr id="4" name="Imagen 3" descr="Dibujo de una persona&#10;&#10;El contenido generado por IA puede ser incorrecto.">
            <a:extLst>
              <a:ext uri="{FF2B5EF4-FFF2-40B4-BE49-F238E27FC236}">
                <a16:creationId xmlns:a16="http://schemas.microsoft.com/office/drawing/2014/main" id="{23399E4F-93D2-203D-4822-63F4BC7CAC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5084" y="2343487"/>
            <a:ext cx="4654982" cy="3482616"/>
          </a:xfrm>
          <a:prstGeom prst="rect">
            <a:avLst/>
          </a:prstGeom>
          <a:effectLst>
            <a:innerShdw blurRad="114300">
              <a:prstClr val="black"/>
            </a:innerShdw>
          </a:effectLst>
        </p:spPr>
      </p:pic>
      <p:pic>
        <p:nvPicPr>
          <p:cNvPr id="8" name="Imagen 7" descr="Una caricatura de una persona&#10;&#10;El contenido generado por IA puede ser incorrecto.">
            <a:extLst>
              <a:ext uri="{FF2B5EF4-FFF2-40B4-BE49-F238E27FC236}">
                <a16:creationId xmlns:a16="http://schemas.microsoft.com/office/drawing/2014/main" id="{3E37A7CE-F8F1-B7DD-BA88-ED8449BCEF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27615" y="108883"/>
            <a:ext cx="2811780" cy="2057400"/>
          </a:xfrm>
          <a:prstGeom prst="rect">
            <a:avLst/>
          </a:prstGeom>
          <a:effectLst>
            <a:innerShdw blurRad="114300">
              <a:prstClr val="black"/>
            </a:innerShdw>
          </a:effectLst>
        </p:spPr>
      </p:pic>
      <p:pic>
        <p:nvPicPr>
          <p:cNvPr id="10" name="Imagen 9" descr="Un grupo de personas disfrazadas&#10;&#10;El contenido generado por IA puede ser incorrecto.">
            <a:extLst>
              <a:ext uri="{FF2B5EF4-FFF2-40B4-BE49-F238E27FC236}">
                <a16:creationId xmlns:a16="http://schemas.microsoft.com/office/drawing/2014/main" id="{13D4220B-476E-D72A-8D91-9A5A2A802BCB}"/>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8398030" y="3875776"/>
            <a:ext cx="3722844" cy="2879387"/>
          </a:xfrm>
          <a:prstGeom prst="rect">
            <a:avLst/>
          </a:prstGeom>
          <a:effectLst>
            <a:innerShdw blurRad="114300">
              <a:prstClr val="black"/>
            </a:innerShdw>
          </a:effectLst>
        </p:spPr>
      </p:pic>
      <p:sp>
        <p:nvSpPr>
          <p:cNvPr id="12" name="CuadroTexto 11">
            <a:extLst>
              <a:ext uri="{FF2B5EF4-FFF2-40B4-BE49-F238E27FC236}">
                <a16:creationId xmlns:a16="http://schemas.microsoft.com/office/drawing/2014/main" id="{B71E6420-964D-C88B-0B1C-A234591C2808}"/>
              </a:ext>
            </a:extLst>
          </p:cNvPr>
          <p:cNvSpPr txBox="1"/>
          <p:nvPr/>
        </p:nvSpPr>
        <p:spPr>
          <a:xfrm>
            <a:off x="4820066" y="3115299"/>
            <a:ext cx="7281052" cy="707886"/>
          </a:xfrm>
          <a:prstGeom prst="rect">
            <a:avLst/>
          </a:prstGeom>
          <a:noFill/>
        </p:spPr>
        <p:txBody>
          <a:bodyPr wrap="square">
            <a:spAutoFit/>
          </a:bodyPr>
          <a:lstStyle/>
          <a:p>
            <a:pPr lvl="0">
              <a:spcBef>
                <a:spcPts val="600"/>
              </a:spcBef>
              <a:defRPr/>
            </a:pPr>
            <a:r>
              <a:rPr lang="en-GB" sz="2000" b="1" dirty="0" err="1">
                <a:solidFill>
                  <a:prstClr val="black"/>
                </a:solidFill>
              </a:rPr>
              <a:t>Igihe</a:t>
            </a:r>
            <a:r>
              <a:rPr lang="en-GB" sz="2000" b="1" dirty="0">
                <a:solidFill>
                  <a:prstClr val="black"/>
                </a:solidFill>
              </a:rPr>
              <a:t> Yesu </a:t>
            </a:r>
            <a:r>
              <a:rPr lang="en-GB" sz="2000" b="1" dirty="0" err="1">
                <a:solidFill>
                  <a:prstClr val="black"/>
                </a:solidFill>
              </a:rPr>
              <a:t>yatangizaga</a:t>
            </a:r>
            <a:r>
              <a:rPr lang="en-GB" sz="2000" b="1" dirty="0">
                <a:solidFill>
                  <a:prstClr val="black"/>
                </a:solidFill>
              </a:rPr>
              <a:t> </a:t>
            </a:r>
            <a:r>
              <a:rPr lang="en-GB" sz="2000" b="1" dirty="0" err="1">
                <a:solidFill>
                  <a:prstClr val="black"/>
                </a:solidFill>
              </a:rPr>
              <a:t>isezerano</a:t>
            </a:r>
            <a:r>
              <a:rPr lang="en-GB" sz="2000" b="1" dirty="0">
                <a:solidFill>
                  <a:prstClr val="black"/>
                </a:solidFill>
              </a:rPr>
              <a:t> </a:t>
            </a:r>
            <a:r>
              <a:rPr lang="en-GB" sz="2000" b="1" dirty="0" err="1">
                <a:solidFill>
                  <a:prstClr val="black"/>
                </a:solidFill>
              </a:rPr>
              <a:t>rishya</a:t>
            </a:r>
            <a:r>
              <a:rPr lang="en-GB" sz="2000" b="1" dirty="0">
                <a:solidFill>
                  <a:prstClr val="black"/>
                </a:solidFill>
              </a:rPr>
              <a:t>, </a:t>
            </a:r>
            <a:r>
              <a:rPr lang="en-GB" sz="2000" b="1" dirty="0" err="1">
                <a:solidFill>
                  <a:prstClr val="black"/>
                </a:solidFill>
              </a:rPr>
              <a:t>na</a:t>
            </a:r>
            <a:r>
              <a:rPr lang="en-GB" sz="2000" b="1" dirty="0">
                <a:solidFill>
                  <a:prstClr val="black"/>
                </a:solidFill>
              </a:rPr>
              <a:t> We </a:t>
            </a:r>
            <a:r>
              <a:rPr lang="en-GB" sz="2000" b="1" dirty="0" err="1">
                <a:solidFill>
                  <a:prstClr val="black"/>
                </a:solidFill>
              </a:rPr>
              <a:t>yabikoze</a:t>
            </a:r>
            <a:r>
              <a:rPr lang="en-GB" sz="2000" b="1" dirty="0">
                <a:solidFill>
                  <a:prstClr val="black"/>
                </a:solidFill>
              </a:rPr>
              <a:t> </a:t>
            </a:r>
            <a:r>
              <a:rPr lang="en-GB" sz="2000" b="1" dirty="0" err="1">
                <a:solidFill>
                  <a:prstClr val="black"/>
                </a:solidFill>
              </a:rPr>
              <a:t>atyo</a:t>
            </a:r>
            <a:r>
              <a:rPr lang="en-GB" sz="2000" b="1" dirty="0">
                <a:solidFill>
                  <a:prstClr val="black"/>
                </a:solidFill>
              </a:rPr>
              <a:t> </a:t>
            </a:r>
            <a:r>
              <a:rPr lang="en-GB" sz="2000" b="1" dirty="0" err="1">
                <a:solidFill>
                  <a:prstClr val="black"/>
                </a:solidFill>
              </a:rPr>
              <a:t>asangira</a:t>
            </a:r>
            <a:r>
              <a:rPr lang="en-GB" sz="2000" b="1" dirty="0">
                <a:solidFill>
                  <a:prstClr val="black"/>
                </a:solidFill>
              </a:rPr>
              <a:t> </a:t>
            </a:r>
            <a:r>
              <a:rPr lang="en-GB" sz="2000" b="1" dirty="0" err="1">
                <a:solidFill>
                  <a:prstClr val="black"/>
                </a:solidFill>
              </a:rPr>
              <a:t>n’intumwa</a:t>
            </a:r>
            <a:r>
              <a:rPr lang="en-GB" sz="2000" b="1" dirty="0">
                <a:solidFill>
                  <a:prstClr val="black"/>
                </a:solidFill>
              </a:rPr>
              <a:t> 12 </a:t>
            </a:r>
            <a:r>
              <a:rPr lang="en-GB" sz="2000" b="1" dirty="0" err="1">
                <a:solidFill>
                  <a:prstClr val="black"/>
                </a:solidFill>
              </a:rPr>
              <a:t>ifunguro</a:t>
            </a:r>
            <a:r>
              <a:rPr lang="en-GB" sz="2000" b="1" dirty="0">
                <a:solidFill>
                  <a:prstClr val="black"/>
                </a:solidFill>
              </a:rPr>
              <a:t> Rye (Matayo 26:26–28</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4" name="CuadroTexto 13">
            <a:extLst>
              <a:ext uri="{FF2B5EF4-FFF2-40B4-BE49-F238E27FC236}">
                <a16:creationId xmlns:a16="http://schemas.microsoft.com/office/drawing/2014/main" id="{ABC4F9C4-1A21-1ADC-349A-D3FE217A5060}"/>
              </a:ext>
            </a:extLst>
          </p:cNvPr>
          <p:cNvSpPr txBox="1"/>
          <p:nvPr/>
        </p:nvSpPr>
        <p:spPr>
          <a:xfrm>
            <a:off x="4820066" y="3835344"/>
            <a:ext cx="3506838" cy="2246769"/>
          </a:xfrm>
          <a:prstGeom prst="rect">
            <a:avLst/>
          </a:prstGeom>
          <a:noFill/>
        </p:spPr>
        <p:txBody>
          <a:bodyPr wrap="square">
            <a:spAutoFit/>
          </a:bodyPr>
          <a:lstStyle/>
          <a:p>
            <a:pPr lvl="0">
              <a:spcBef>
                <a:spcPts val="600"/>
              </a:spcBef>
              <a:defRPr/>
            </a:pPr>
            <a:r>
              <a:rPr lang="en-GB" sz="2000" b="1" spc="-100" dirty="0" err="1">
                <a:solidFill>
                  <a:prstClr val="black"/>
                </a:solidFill>
              </a:rPr>
              <a:t>Igihe</a:t>
            </a:r>
            <a:r>
              <a:rPr lang="en-GB" sz="2000" b="1" spc="-100" dirty="0">
                <a:solidFill>
                  <a:prstClr val="black"/>
                </a:solidFill>
              </a:rPr>
              <a:t> </a:t>
            </a:r>
            <a:r>
              <a:rPr lang="en-GB" sz="2000" b="1" spc="-100" dirty="0" err="1">
                <a:solidFill>
                  <a:prstClr val="black"/>
                </a:solidFill>
              </a:rPr>
              <a:t>cyose</a:t>
            </a:r>
            <a:r>
              <a:rPr lang="en-GB" sz="2000" b="1" spc="-100" dirty="0">
                <a:solidFill>
                  <a:prstClr val="black"/>
                </a:solidFill>
              </a:rPr>
              <a:t> </a:t>
            </a:r>
            <a:r>
              <a:rPr lang="en-GB" sz="2000" b="1" spc="-100" dirty="0" err="1">
                <a:solidFill>
                  <a:prstClr val="black"/>
                </a:solidFill>
              </a:rPr>
              <a:t>dusangiye</a:t>
            </a:r>
            <a:r>
              <a:rPr lang="en-GB" sz="2000" b="1" spc="-100" dirty="0">
                <a:solidFill>
                  <a:prstClr val="black"/>
                </a:solidFill>
              </a:rPr>
              <a:t> </a:t>
            </a:r>
            <a:r>
              <a:rPr lang="en-GB" sz="2000" b="1" spc="-100" dirty="0" err="1">
                <a:solidFill>
                  <a:prstClr val="black"/>
                </a:solidFill>
              </a:rPr>
              <a:t>Ifunguro</a:t>
            </a:r>
            <a:r>
              <a:rPr lang="en-GB" sz="2000" b="1" spc="-100" dirty="0">
                <a:solidFill>
                  <a:prstClr val="black"/>
                </a:solidFill>
              </a:rPr>
              <a:t> </a:t>
            </a:r>
            <a:r>
              <a:rPr lang="en-GB" sz="2000" b="1" spc="-100" dirty="0" err="1">
                <a:solidFill>
                  <a:prstClr val="black"/>
                </a:solidFill>
              </a:rPr>
              <a:t>Ryera</a:t>
            </a:r>
            <a:r>
              <a:rPr lang="en-GB" sz="2000" b="1" spc="-100" dirty="0">
                <a:solidFill>
                  <a:prstClr val="black"/>
                </a:solidFill>
              </a:rPr>
              <a:t>, </a:t>
            </a:r>
            <a:r>
              <a:rPr lang="en-GB" sz="2000" b="1" spc="-100" dirty="0" err="1">
                <a:solidFill>
                  <a:prstClr val="black"/>
                </a:solidFill>
              </a:rPr>
              <a:t>twongera</a:t>
            </a:r>
            <a:r>
              <a:rPr lang="en-GB" sz="2000" b="1" spc="-100" dirty="0">
                <a:solidFill>
                  <a:prstClr val="black"/>
                </a:solidFill>
              </a:rPr>
              <a:t> </a:t>
            </a:r>
            <a:r>
              <a:rPr lang="en-GB" sz="2000" b="1" spc="-100" dirty="0" err="1">
                <a:solidFill>
                  <a:prstClr val="black"/>
                </a:solidFill>
              </a:rPr>
              <a:t>kwemeza</a:t>
            </a:r>
            <a:r>
              <a:rPr lang="en-GB" sz="2000" b="1" spc="-100" dirty="0">
                <a:solidFill>
                  <a:prstClr val="black"/>
                </a:solidFill>
              </a:rPr>
              <a:t> </a:t>
            </a:r>
            <a:r>
              <a:rPr lang="en-GB" sz="2000" b="1" spc="-100" dirty="0" err="1">
                <a:solidFill>
                  <a:prstClr val="black"/>
                </a:solidFill>
              </a:rPr>
              <a:t>isezerano</a:t>
            </a:r>
            <a:r>
              <a:rPr lang="en-GB" sz="2000" b="1" spc="-100" dirty="0">
                <a:solidFill>
                  <a:prstClr val="black"/>
                </a:solidFill>
              </a:rPr>
              <a:t> </a:t>
            </a:r>
            <a:r>
              <a:rPr lang="en-GB" sz="2000" b="1" spc="-100" dirty="0" err="1">
                <a:solidFill>
                  <a:prstClr val="black"/>
                </a:solidFill>
              </a:rPr>
              <a:t>twagiranye</a:t>
            </a:r>
            <a:r>
              <a:rPr lang="en-GB" sz="2000" b="1" spc="-100" dirty="0">
                <a:solidFill>
                  <a:prstClr val="black"/>
                </a:solidFill>
              </a:rPr>
              <a:t> </a:t>
            </a:r>
            <a:r>
              <a:rPr lang="en-GB" sz="2000" b="1" spc="-100" dirty="0" err="1">
                <a:solidFill>
                  <a:prstClr val="black"/>
                </a:solidFill>
              </a:rPr>
              <a:t>n’Imana</a:t>
            </a:r>
            <a:r>
              <a:rPr lang="en-GB" sz="2000" b="1" spc="-100" dirty="0">
                <a:solidFill>
                  <a:prstClr val="black"/>
                </a:solidFill>
              </a:rPr>
              <a:t>. Mu </a:t>
            </a:r>
            <a:r>
              <a:rPr lang="en-GB" sz="2000" b="1" spc="-100" dirty="0" err="1">
                <a:solidFill>
                  <a:prstClr val="black"/>
                </a:solidFill>
              </a:rPr>
              <a:t>gusangira</a:t>
            </a:r>
            <a:r>
              <a:rPr lang="en-GB" sz="2000" b="1" spc="-100" dirty="0">
                <a:solidFill>
                  <a:prstClr val="black"/>
                </a:solidFill>
              </a:rPr>
              <a:t> </a:t>
            </a:r>
            <a:r>
              <a:rPr lang="en-GB" sz="2000" b="1" spc="-100" dirty="0" err="1">
                <a:solidFill>
                  <a:prstClr val="black"/>
                </a:solidFill>
              </a:rPr>
              <a:t>umutsima</a:t>
            </a:r>
            <a:r>
              <a:rPr lang="en-GB" sz="2000" b="1" spc="-100" dirty="0">
                <a:solidFill>
                  <a:prstClr val="black"/>
                </a:solidFill>
              </a:rPr>
              <a:t> </a:t>
            </a:r>
            <a:r>
              <a:rPr lang="en-GB" sz="2000" b="1" spc="-100" dirty="0" err="1">
                <a:solidFill>
                  <a:prstClr val="black"/>
                </a:solidFill>
              </a:rPr>
              <a:t>na</a:t>
            </a:r>
            <a:r>
              <a:rPr lang="en-GB" sz="2000" b="1" spc="-100" dirty="0">
                <a:solidFill>
                  <a:prstClr val="black"/>
                </a:solidFill>
              </a:rPr>
              <a:t> vino, </a:t>
            </a:r>
            <a:r>
              <a:rPr lang="en-GB" sz="2000" b="1" spc="-100" dirty="0" err="1">
                <a:solidFill>
                  <a:prstClr val="black"/>
                </a:solidFill>
              </a:rPr>
              <a:t>twishimira</a:t>
            </a:r>
            <a:r>
              <a:rPr lang="en-GB" sz="2000" b="1" spc="-100" dirty="0">
                <a:solidFill>
                  <a:prstClr val="black"/>
                </a:solidFill>
              </a:rPr>
              <a:t> </a:t>
            </a:r>
            <a:r>
              <a:rPr lang="en-GB" sz="2000" b="1" spc="-100" dirty="0" err="1">
                <a:solidFill>
                  <a:prstClr val="black"/>
                </a:solidFill>
              </a:rPr>
              <a:t>imbabazi</a:t>
            </a:r>
            <a:r>
              <a:rPr lang="en-GB" sz="2000" b="1" spc="-100" dirty="0">
                <a:solidFill>
                  <a:prstClr val="black"/>
                </a:solidFill>
              </a:rPr>
              <a:t> </a:t>
            </a:r>
            <a:r>
              <a:rPr lang="en-GB" sz="2000" b="1" spc="-100" dirty="0" err="1">
                <a:solidFill>
                  <a:prstClr val="black"/>
                </a:solidFill>
              </a:rPr>
              <a:t>n’agakiza</a:t>
            </a:r>
            <a:r>
              <a:rPr lang="en-GB" sz="2000" b="1" spc="-100" dirty="0">
                <a:solidFill>
                  <a:prstClr val="black"/>
                </a:solidFill>
              </a:rPr>
              <a:t> </a:t>
            </a:r>
            <a:r>
              <a:rPr lang="en-GB" sz="2000" b="1" spc="-100" dirty="0" err="1">
                <a:solidFill>
                  <a:prstClr val="black"/>
                </a:solidFill>
              </a:rPr>
              <a:t>dufite</a:t>
            </a:r>
            <a:r>
              <a:rPr lang="en-GB" sz="2000" b="1" spc="-100" dirty="0">
                <a:solidFill>
                  <a:prstClr val="black"/>
                </a:solidFill>
              </a:rPr>
              <a:t> muri Yesu (1 </a:t>
            </a:r>
            <a:r>
              <a:rPr lang="en-GB" sz="2000" b="1" spc="-100" dirty="0" err="1">
                <a:solidFill>
                  <a:prstClr val="black"/>
                </a:solidFill>
              </a:rPr>
              <a:t>Abakorinto</a:t>
            </a:r>
            <a:r>
              <a:rPr lang="en-GB" sz="2000" b="1" spc="-100" dirty="0">
                <a:solidFill>
                  <a:prstClr val="black"/>
                </a:solidFill>
              </a:rPr>
              <a:t> 11:26</a:t>
            </a:r>
            <a:r>
              <a:rPr kumimoji="0" lang="en" sz="2000" b="1" i="0" u="none" strike="noStrike" kern="1200" cap="none" spc="-100" normalizeH="0" baseline="0" noProof="0" dirty="0">
                <a:ln>
                  <a:noFill/>
                </a:ln>
                <a:solidFill>
                  <a:prstClr val="black"/>
                </a:solidFill>
                <a:effectLst/>
                <a:uLnTx/>
                <a:uFillTx/>
                <a:latin typeface="Aptos" panose="02110004020202020204"/>
              </a:rPr>
              <a:t>).</a:t>
            </a:r>
          </a:p>
        </p:txBody>
      </p:sp>
      <p:sp>
        <p:nvSpPr>
          <p:cNvPr id="16" name="CuadroTexto 15">
            <a:extLst>
              <a:ext uri="{FF2B5EF4-FFF2-40B4-BE49-F238E27FC236}">
                <a16:creationId xmlns:a16="http://schemas.microsoft.com/office/drawing/2014/main" id="{502132F6-983E-D7DC-1ED6-7A51CEF05579}"/>
              </a:ext>
            </a:extLst>
          </p:cNvPr>
          <p:cNvSpPr txBox="1"/>
          <p:nvPr/>
        </p:nvSpPr>
        <p:spPr>
          <a:xfrm>
            <a:off x="4820066" y="2087477"/>
            <a:ext cx="7281052" cy="1015663"/>
          </a:xfrm>
          <a:prstGeom prst="rect">
            <a:avLst/>
          </a:prstGeom>
          <a:noFill/>
        </p:spPr>
        <p:txBody>
          <a:bodyPr wrap="square">
            <a:spAutoFit/>
          </a:bodyPr>
          <a:lstStyle/>
          <a:p>
            <a:pPr lvl="0">
              <a:spcBef>
                <a:spcPts val="600"/>
              </a:spcBef>
              <a:defRPr/>
            </a:pPr>
            <a:r>
              <a:rPr lang="en-GB" sz="2000" b="1" dirty="0">
                <a:solidFill>
                  <a:prstClr val="black"/>
                </a:solidFill>
              </a:rPr>
              <a:t>Kuri </a:t>
            </a:r>
            <a:r>
              <a:rPr lang="en-GB" sz="2000" b="1" dirty="0" err="1">
                <a:solidFill>
                  <a:prstClr val="black"/>
                </a:solidFill>
              </a:rPr>
              <a:t>Sinayi</a:t>
            </a:r>
            <a:r>
              <a:rPr lang="en-GB" sz="2000" b="1" dirty="0">
                <a:solidFill>
                  <a:prstClr val="black"/>
                </a:solidFill>
              </a:rPr>
              <a:t>, Imana </a:t>
            </a:r>
            <a:r>
              <a:rPr lang="en-GB" sz="2000" b="1" dirty="0" err="1">
                <a:solidFill>
                  <a:prstClr val="black"/>
                </a:solidFill>
              </a:rPr>
              <a:t>yahaye</a:t>
            </a:r>
            <a:r>
              <a:rPr lang="en-GB" sz="2000" b="1" dirty="0">
                <a:solidFill>
                  <a:prstClr val="black"/>
                </a:solidFill>
              </a:rPr>
              <a:t> “</a:t>
            </a:r>
            <a:r>
              <a:rPr lang="en-GB" sz="2000" b="1" dirty="0" err="1">
                <a:solidFill>
                  <a:prstClr val="black"/>
                </a:solidFill>
              </a:rPr>
              <a:t>ifunguro</a:t>
            </a:r>
            <a:r>
              <a:rPr lang="en-GB" sz="2000" b="1" dirty="0">
                <a:solidFill>
                  <a:prstClr val="black"/>
                </a:solidFill>
              </a:rPr>
              <a:t> </a:t>
            </a:r>
            <a:r>
              <a:rPr lang="en-GB" sz="2000" b="1" dirty="0" err="1">
                <a:solidFill>
                  <a:prstClr val="black"/>
                </a:solidFill>
              </a:rPr>
              <a:t>ry’isezerano</a:t>
            </a:r>
            <a:r>
              <a:rPr lang="en-GB" sz="2000" b="1" dirty="0">
                <a:solidFill>
                  <a:prstClr val="black"/>
                </a:solidFill>
              </a:rPr>
              <a:t>” </a:t>
            </a:r>
            <a:r>
              <a:rPr lang="en-GB" sz="2000" b="1" dirty="0" err="1">
                <a:solidFill>
                  <a:prstClr val="black"/>
                </a:solidFill>
              </a:rPr>
              <a:t>abantu</a:t>
            </a:r>
            <a:r>
              <a:rPr lang="en-GB" sz="2000" b="1" dirty="0">
                <a:solidFill>
                  <a:prstClr val="black"/>
                </a:solidFill>
              </a:rPr>
              <a:t> 74: Mose, Aroni, </a:t>
            </a:r>
            <a:r>
              <a:rPr lang="en-GB" sz="2000" b="1" dirty="0" err="1">
                <a:solidFill>
                  <a:prstClr val="black"/>
                </a:solidFill>
              </a:rPr>
              <a:t>Nadabu</a:t>
            </a:r>
            <a:r>
              <a:rPr lang="en-GB" sz="2000" b="1" dirty="0">
                <a:solidFill>
                  <a:prstClr val="black"/>
                </a:solidFill>
              </a:rPr>
              <a:t>, Abihu, </a:t>
            </a:r>
            <a:r>
              <a:rPr lang="en-GB" sz="2000" b="1" dirty="0" err="1">
                <a:solidFill>
                  <a:prstClr val="black"/>
                </a:solidFill>
              </a:rPr>
              <a:t>n’abakuru</a:t>
            </a:r>
            <a:r>
              <a:rPr lang="en-GB" sz="2000" b="1" dirty="0">
                <a:solidFill>
                  <a:prstClr val="black"/>
                </a:solidFill>
              </a:rPr>
              <a:t> 70, </a:t>
            </a:r>
            <a:r>
              <a:rPr lang="en-GB" sz="2000" b="1" dirty="0" err="1">
                <a:solidFill>
                  <a:prstClr val="black"/>
                </a:solidFill>
              </a:rPr>
              <a:t>bari</a:t>
            </a:r>
            <a:r>
              <a:rPr lang="en-GB" sz="2000" b="1" dirty="0">
                <a:solidFill>
                  <a:prstClr val="black"/>
                </a:solidFill>
              </a:rPr>
              <a:t> </a:t>
            </a:r>
            <a:r>
              <a:rPr lang="en-GB" sz="2000" b="1" dirty="0" err="1">
                <a:solidFill>
                  <a:prstClr val="black"/>
                </a:solidFill>
              </a:rPr>
              <a:t>bahagarariye</a:t>
            </a:r>
            <a:r>
              <a:rPr lang="en-GB" sz="2000" b="1" dirty="0">
                <a:solidFill>
                  <a:prstClr val="black"/>
                </a:solidFill>
              </a:rPr>
              <a:t> </a:t>
            </a:r>
            <a:r>
              <a:rPr lang="en-GB" sz="2000" b="1" dirty="0" err="1">
                <a:solidFill>
                  <a:prstClr val="black"/>
                </a:solidFill>
              </a:rPr>
              <a:t>abantu</a:t>
            </a:r>
            <a:r>
              <a:rPr lang="en-GB" sz="2000" b="1" dirty="0">
                <a:solidFill>
                  <a:prstClr val="black"/>
                </a:solidFill>
              </a:rPr>
              <a:t> </a:t>
            </a:r>
            <a:r>
              <a:rPr lang="en-GB" sz="2000" b="1" dirty="0" err="1">
                <a:solidFill>
                  <a:prstClr val="black"/>
                </a:solidFill>
              </a:rPr>
              <a:t>bose</a:t>
            </a:r>
            <a:r>
              <a:rPr lang="en-GB" sz="2000" b="1" dirty="0">
                <a:solidFill>
                  <a:prstClr val="black"/>
                </a:solidFill>
              </a:rPr>
              <a:t> (Kuva 24:9–11</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8" name="CuadroTexto 17">
            <a:extLst>
              <a:ext uri="{FF2B5EF4-FFF2-40B4-BE49-F238E27FC236}">
                <a16:creationId xmlns:a16="http://schemas.microsoft.com/office/drawing/2014/main" id="{1BE48802-1DDF-0A73-CECA-5006732F9E68}"/>
              </a:ext>
            </a:extLst>
          </p:cNvPr>
          <p:cNvSpPr txBox="1"/>
          <p:nvPr/>
        </p:nvSpPr>
        <p:spPr>
          <a:xfrm>
            <a:off x="66674" y="6094273"/>
            <a:ext cx="8162925" cy="707886"/>
          </a:xfrm>
          <a:prstGeom prst="rect">
            <a:avLst/>
          </a:prstGeom>
          <a:noFill/>
        </p:spPr>
        <p:txBody>
          <a:bodyPr wrap="square">
            <a:spAutoFit/>
          </a:bodyPr>
          <a:lstStyle/>
          <a:p>
            <a:pPr lvl="0">
              <a:spcBef>
                <a:spcPts val="600"/>
              </a:spcBef>
              <a:defRPr/>
            </a:pPr>
            <a:r>
              <a:rPr lang="en-GB" sz="2000" b="1" dirty="0" err="1">
                <a:solidFill>
                  <a:prstClr val="black"/>
                </a:solidFill>
              </a:rPr>
              <a:t>Nubwo</a:t>
            </a:r>
            <a:r>
              <a:rPr lang="en-GB" sz="2000" b="1" dirty="0">
                <a:solidFill>
                  <a:prstClr val="black"/>
                </a:solidFill>
              </a:rPr>
              <a:t> </a:t>
            </a:r>
            <a:r>
              <a:rPr lang="en-GB" sz="2000" b="1" dirty="0" err="1">
                <a:solidFill>
                  <a:prstClr val="black"/>
                </a:solidFill>
              </a:rPr>
              <a:t>yaba</a:t>
            </a:r>
            <a:r>
              <a:rPr lang="en-GB" sz="2000" b="1" dirty="0">
                <a:solidFill>
                  <a:prstClr val="black"/>
                </a:solidFill>
              </a:rPr>
              <a:t> </a:t>
            </a:r>
            <a:r>
              <a:rPr lang="en-GB" sz="2000" b="1" dirty="0" err="1">
                <a:solidFill>
                  <a:prstClr val="black"/>
                </a:solidFill>
              </a:rPr>
              <a:t>Nadabu</a:t>
            </a:r>
            <a:r>
              <a:rPr lang="en-GB" sz="2000" b="1" dirty="0">
                <a:solidFill>
                  <a:prstClr val="black"/>
                </a:solidFill>
              </a:rPr>
              <a:t>, </a:t>
            </a:r>
            <a:r>
              <a:rPr lang="en-GB" sz="2000" b="1" dirty="0" err="1">
                <a:solidFill>
                  <a:prstClr val="black"/>
                </a:solidFill>
              </a:rPr>
              <a:t>yaba</a:t>
            </a:r>
            <a:r>
              <a:rPr lang="en-GB" sz="2000" b="1" dirty="0">
                <a:solidFill>
                  <a:prstClr val="black"/>
                </a:solidFill>
              </a:rPr>
              <a:t> Abihu, </a:t>
            </a:r>
            <a:r>
              <a:rPr lang="en-GB" sz="2000" b="1" dirty="0" err="1">
                <a:solidFill>
                  <a:prstClr val="black"/>
                </a:solidFill>
              </a:rPr>
              <a:t>yaba</a:t>
            </a:r>
            <a:r>
              <a:rPr lang="en-GB" sz="2000" b="1" dirty="0">
                <a:solidFill>
                  <a:prstClr val="black"/>
                </a:solidFill>
              </a:rPr>
              <a:t> Yuda </a:t>
            </a:r>
            <a:r>
              <a:rPr lang="en-GB" sz="2000" b="1" dirty="0" err="1">
                <a:solidFill>
                  <a:prstClr val="black"/>
                </a:solidFill>
              </a:rPr>
              <a:t>banze</a:t>
            </a:r>
            <a:r>
              <a:rPr lang="en-GB" sz="2000" b="1" dirty="0">
                <a:solidFill>
                  <a:prstClr val="black"/>
                </a:solidFill>
              </a:rPr>
              <a:t> </a:t>
            </a:r>
            <a:r>
              <a:rPr lang="en-GB" sz="2000" b="1" dirty="0" err="1">
                <a:solidFill>
                  <a:prstClr val="black"/>
                </a:solidFill>
              </a:rPr>
              <a:t>rwose</a:t>
            </a:r>
            <a:r>
              <a:rPr lang="en-GB" sz="2000" b="1" dirty="0">
                <a:solidFill>
                  <a:prstClr val="black"/>
                </a:solidFill>
              </a:rPr>
              <a:t> </a:t>
            </a:r>
            <a:r>
              <a:rPr lang="en-GB" sz="2000" b="1" dirty="0" err="1">
                <a:solidFill>
                  <a:prstClr val="black"/>
                </a:solidFill>
              </a:rPr>
              <a:t>agakiza</a:t>
            </a:r>
            <a:r>
              <a:rPr lang="en-GB" sz="2000" b="1" dirty="0">
                <a:solidFill>
                  <a:prstClr val="black"/>
                </a:solidFill>
              </a:rPr>
              <a:t>, </a:t>
            </a:r>
            <a:r>
              <a:rPr lang="en-GB" sz="2000" b="1" dirty="0" err="1">
                <a:solidFill>
                  <a:prstClr val="black"/>
                </a:solidFill>
              </a:rPr>
              <a:t>ntibakuwe</a:t>
            </a:r>
            <a:r>
              <a:rPr lang="en-GB" sz="2000" b="1" dirty="0">
                <a:solidFill>
                  <a:prstClr val="black"/>
                </a:solidFill>
              </a:rPr>
              <a:t> muri </a:t>
            </a:r>
            <a:r>
              <a:rPr lang="en-GB" sz="2000" b="1" dirty="0" err="1">
                <a:solidFill>
                  <a:prstClr val="black"/>
                </a:solidFill>
              </a:rPr>
              <a:t>iri</a:t>
            </a:r>
            <a:r>
              <a:rPr lang="en-GB" sz="2000" b="1" dirty="0">
                <a:solidFill>
                  <a:prstClr val="black"/>
                </a:solidFill>
              </a:rPr>
              <a:t> “</a:t>
            </a:r>
            <a:r>
              <a:rPr lang="en-GB" sz="2000" b="1" dirty="0" err="1">
                <a:solidFill>
                  <a:prstClr val="black"/>
                </a:solidFill>
              </a:rPr>
              <a:t>funguro</a:t>
            </a:r>
            <a:r>
              <a:rPr lang="en-GB" sz="2000" b="1" dirty="0">
                <a:solidFill>
                  <a:prstClr val="black"/>
                </a:solidFill>
              </a:rPr>
              <a:t> </a:t>
            </a:r>
            <a:r>
              <a:rPr lang="en-GB" sz="2000" b="1" dirty="0" err="1">
                <a:solidFill>
                  <a:prstClr val="black"/>
                </a:solidFill>
              </a:rPr>
              <a:t>ry’isezerano</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324663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ox(in)">
                                      <p:cBhvr>
                                        <p:cTn id="24" dur="750"/>
                                        <p:tgtEl>
                                          <p:spTgt spid="8"/>
                                        </p:tgtEl>
                                      </p:cBhvr>
                                    </p:animEffect>
                                  </p:childTnLst>
                                </p:cTn>
                              </p:par>
                            </p:childTnLst>
                          </p:cTn>
                        </p:par>
                        <p:par>
                          <p:cTn id="25" fill="hold">
                            <p:stCondLst>
                              <p:cond delay="75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ox(in)">
                                      <p:cBhvr>
                                        <p:cTn id="33" dur="750"/>
                                        <p:tgtEl>
                                          <p:spTgt spid="4"/>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ox(in)">
                                      <p:cBhvr>
                                        <p:cTn id="42" dur="750"/>
                                        <p:tgtEl>
                                          <p:spTgt spid="10"/>
                                        </p:tgtEl>
                                      </p:cBhvr>
                                    </p:animEffect>
                                  </p:childTnLst>
                                </p:cTn>
                              </p:par>
                            </p:childTnLst>
                          </p:cTn>
                        </p:par>
                        <p:par>
                          <p:cTn id="43" fill="hold">
                            <p:stCondLst>
                              <p:cond delay="750"/>
                            </p:stCondLst>
                            <p:childTnLst>
                              <p:par>
                                <p:cTn id="44" presetID="2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6810BF-B6B9-68FD-44DC-877E876DEFE8}"/>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3F6C445-7DC5-AE3D-49F7-B29472970C3D}"/>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ABF8372F-16D8-3961-C0AE-FEE6FAA7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9297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1" name="Straight Connector 10">
            <a:extLst>
              <a:ext uri="{FF2B5EF4-FFF2-40B4-BE49-F238E27FC236}">
                <a16:creationId xmlns:a16="http://schemas.microsoft.com/office/drawing/2014/main" id="{E70333EE-86A6-B438-8CE5-A325A334304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515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488C089-E772-BADD-F908-B5E17B6B35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7444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AFEF0782-DE6E-194C-908A-1CFD90844BEA}"/>
              </a:ext>
            </a:extLst>
          </p:cNvPr>
          <p:cNvSpPr txBox="1"/>
          <p:nvPr/>
        </p:nvSpPr>
        <p:spPr>
          <a:xfrm>
            <a:off x="1" y="5854154"/>
            <a:ext cx="12191999" cy="830997"/>
          </a:xfrm>
          <a:prstGeom prst="rect">
            <a:avLst/>
          </a:prstGeom>
          <a:noFill/>
        </p:spPr>
        <p:txBody>
          <a:bodyPr wrap="square">
            <a:spAutoFit/>
            <a:scene3d>
              <a:camera prst="orthographicFront"/>
              <a:lightRig rig="threePt" dir="t"/>
            </a:scene3d>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1" i="0" u="none" strike="noStrike" kern="1200" cap="none" spc="1500" normalizeH="0" baseline="0" noProof="0" dirty="0">
                <a:ln w="0"/>
                <a:gradFill>
                  <a:gsLst>
                    <a:gs pos="25000">
                      <a:srgbClr val="3B4C95"/>
                    </a:gs>
                    <a:gs pos="57000">
                      <a:srgbClr val="C00000"/>
                    </a:gs>
                    <a:gs pos="100000">
                      <a:srgbClr val="FFA7A7"/>
                    </a:gs>
                  </a:gsLst>
                  <a:lin ang="5400000"/>
                </a:gradFill>
                <a:effectLst>
                  <a:reflection blurRad="6350" stA="53000" endA="300" endPos="35500" dir="5400000" sy="-90000" algn="bl" rotWithShape="0"/>
                </a:effectLst>
                <a:uLnTx/>
                <a:uFillTx/>
                <a:latin typeface="Aptos" panose="02110004020202020204"/>
                <a:ea typeface="+mn-ea"/>
                <a:cs typeface="+mn-cs"/>
              </a:rPr>
              <a:t>ICYITEGEREREZO</a:t>
            </a:r>
          </a:p>
        </p:txBody>
      </p:sp>
    </p:spTree>
    <p:extLst>
      <p:ext uri="{BB962C8B-B14F-4D97-AF65-F5344CB8AC3E}">
        <p14:creationId xmlns:p14="http://schemas.microsoft.com/office/powerpoint/2010/main" val="27371046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prstClr val="black"/>
              <a:schemeClr val="accent5">
                <a:tint val="45000"/>
                <a:satMod val="400000"/>
              </a:schemeClr>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9881D1E-F168-30B2-E22C-BBCD0BE71C67}"/>
              </a:ext>
            </a:extLst>
          </p:cNvPr>
          <p:cNvSpPr txBox="1"/>
          <p:nvPr/>
        </p:nvSpPr>
        <p:spPr>
          <a:xfrm>
            <a:off x="2176008" y="-29184"/>
            <a:ext cx="10015992" cy="769441"/>
          </a:xfrm>
          <a:prstGeom prst="rect">
            <a:avLst/>
          </a:prstGeom>
          <a:noFill/>
          <a:effectLst>
            <a:outerShdw blurRad="50800" dist="25400" dir="5400000" algn="ctr" rotWithShape="0">
              <a:schemeClr val="tx1"/>
            </a:outerShdw>
          </a:effectLst>
        </p:spPr>
        <p:txBody>
          <a:bodyPr wrap="square">
            <a:spAutoFit/>
          </a:bodyPr>
          <a:lstStyle/>
          <a:p>
            <a:pPr algn="ctr">
              <a:defRPr/>
            </a:pPr>
            <a:r>
              <a:rPr lang="en-GB" sz="4400" b="1" dirty="0">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rPr>
              <a:t>INTEGO Y’ICYITEGEREREZO</a:t>
            </a:r>
            <a:endParaRPr kumimoji="0" lang="en" sz="4400" b="1" i="0" u="none" strike="noStrike" kern="1200" cap="none" spc="0" normalizeH="0" baseline="0" noProof="0" dirty="0">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7C0683C8-DE8A-73CD-7B35-47509A5644C3}"/>
              </a:ext>
            </a:extLst>
          </p:cNvPr>
          <p:cNvSpPr txBox="1"/>
          <p:nvPr/>
        </p:nvSpPr>
        <p:spPr>
          <a:xfrm>
            <a:off x="2176008" y="553823"/>
            <a:ext cx="10015992" cy="369332"/>
          </a:xfrm>
          <a:prstGeom prst="rect">
            <a:avLst/>
          </a:prstGeom>
          <a:noFill/>
        </p:spPr>
        <p:txBody>
          <a:bodyPr wrap="square">
            <a:spAutoFit/>
          </a:bodyPr>
          <a:lstStyle/>
          <a:p>
            <a:pPr algn="ctr">
              <a:defRPr/>
            </a:pPr>
            <a:r>
              <a:rPr kumimoji="0" lang="en" sz="18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Kandi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bandemere</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ubuturo</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bwera</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nture</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hagati</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muri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bo</a:t>
            </a:r>
            <a:r>
              <a:rPr kumimoji="0" lang="en" sz="18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en" sz="1400"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K</a:t>
            </a:r>
            <a:r>
              <a:rPr lang="en-GB" sz="1400"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u</a:t>
            </a:r>
            <a:r>
              <a:rPr lang="en" sz="1400"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va</a:t>
            </a:r>
            <a:r>
              <a:rPr kumimoji="0" lang="en" sz="14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25:8)</a:t>
            </a:r>
          </a:p>
        </p:txBody>
      </p:sp>
      <p:sp>
        <p:nvSpPr>
          <p:cNvPr id="6" name="CuadroTexto 5">
            <a:extLst>
              <a:ext uri="{FF2B5EF4-FFF2-40B4-BE49-F238E27FC236}">
                <a16:creationId xmlns:a16="http://schemas.microsoft.com/office/drawing/2014/main" id="{08A163E7-543E-BB95-6508-747F88C91CD8}"/>
              </a:ext>
            </a:extLst>
          </p:cNvPr>
          <p:cNvSpPr txBox="1"/>
          <p:nvPr/>
        </p:nvSpPr>
        <p:spPr>
          <a:xfrm>
            <a:off x="2242784" y="1088256"/>
            <a:ext cx="7402534" cy="707886"/>
          </a:xfrm>
          <a:prstGeom prst="rect">
            <a:avLst/>
          </a:prstGeom>
          <a:noFill/>
        </p:spPr>
        <p:txBody>
          <a:bodyPr wrap="square" rtlCol="0">
            <a:spAutoFit/>
          </a:bodyPr>
          <a:lstStyle/>
          <a:p>
            <a:pPr lvl="0">
              <a:spcBef>
                <a:spcPts val="600"/>
              </a:spcBef>
              <a:defRPr/>
            </a:pPr>
            <a:r>
              <a:rPr lang="en-GB" sz="2000" b="1" dirty="0">
                <a:solidFill>
                  <a:prstClr val="white"/>
                </a:solidFill>
                <a:effectLst>
                  <a:glow rad="88900">
                    <a:srgbClr val="041D57"/>
                  </a:glow>
                  <a:outerShdw blurRad="38100" dist="38100" dir="2700000" algn="tl">
                    <a:srgbClr val="000000">
                      <a:alpha val="43137"/>
                    </a:srgbClr>
                  </a:outerShdw>
                </a:effectLst>
              </a:rPr>
              <a:t>Imana </a:t>
            </a:r>
            <a:r>
              <a:rPr lang="en-GB" sz="2000" b="1" dirty="0" err="1">
                <a:solidFill>
                  <a:prstClr val="white"/>
                </a:solidFill>
                <a:effectLst>
                  <a:glow rad="88900">
                    <a:srgbClr val="041D57"/>
                  </a:glow>
                  <a:outerShdw blurRad="38100" dist="38100" dir="2700000" algn="tl">
                    <a:srgbClr val="000000">
                      <a:alpha val="43137"/>
                    </a:srgbClr>
                  </a:outerShdw>
                </a:effectLst>
              </a:rPr>
              <a:t>yahisemo</a:t>
            </a:r>
            <a:r>
              <a:rPr lang="en-GB" sz="2000" b="1" dirty="0">
                <a:solidFill>
                  <a:prstClr val="white"/>
                </a:solidFill>
                <a:effectLst>
                  <a:glow rad="88900">
                    <a:srgbClr val="041D57"/>
                  </a:glow>
                  <a:outerShdw blurRad="38100" dist="38100" dir="2700000" algn="tl">
                    <a:srgbClr val="000000">
                      <a:alpha val="43137"/>
                    </a:srgbClr>
                  </a:outerShdw>
                </a:effectLst>
              </a:rPr>
              <a:t> </a:t>
            </a:r>
            <a:r>
              <a:rPr lang="en-GB" sz="2000" b="1" dirty="0" err="1">
                <a:solidFill>
                  <a:prstClr val="white"/>
                </a:solidFill>
                <a:effectLst>
                  <a:glow rad="88900">
                    <a:srgbClr val="041D57"/>
                  </a:glow>
                  <a:outerShdw blurRad="38100" dist="38100" dir="2700000" algn="tl">
                    <a:srgbClr val="000000">
                      <a:alpha val="43137"/>
                    </a:srgbClr>
                  </a:outerShdw>
                </a:effectLst>
              </a:rPr>
              <a:t>kujya</a:t>
            </a:r>
            <a:r>
              <a:rPr lang="en-GB" sz="2000" b="1" dirty="0">
                <a:solidFill>
                  <a:prstClr val="white"/>
                </a:solidFill>
                <a:effectLst>
                  <a:glow rad="88900">
                    <a:srgbClr val="041D57"/>
                  </a:glow>
                  <a:outerShdw blurRad="38100" dist="38100" dir="2700000" algn="tl">
                    <a:srgbClr val="000000">
                      <a:alpha val="43137"/>
                    </a:srgbClr>
                  </a:outerShdw>
                </a:effectLst>
              </a:rPr>
              <a:t> </a:t>
            </a:r>
            <a:r>
              <a:rPr lang="en-GB" sz="2000" b="1" dirty="0" err="1">
                <a:solidFill>
                  <a:prstClr val="white"/>
                </a:solidFill>
                <a:effectLst>
                  <a:glow rad="88900">
                    <a:srgbClr val="041D57"/>
                  </a:glow>
                  <a:outerShdw blurRad="38100" dist="38100" dir="2700000" algn="tl">
                    <a:srgbClr val="000000">
                      <a:alpha val="43137"/>
                    </a:srgbClr>
                  </a:outerShdw>
                </a:effectLst>
              </a:rPr>
              <a:t>kuba</a:t>
            </a:r>
            <a:r>
              <a:rPr lang="en-GB" sz="2000" b="1" dirty="0">
                <a:solidFill>
                  <a:prstClr val="white"/>
                </a:solidFill>
                <a:effectLst>
                  <a:glow rad="88900">
                    <a:srgbClr val="041D57"/>
                  </a:glow>
                  <a:outerShdw blurRad="38100" dist="38100" dir="2700000" algn="tl">
                    <a:srgbClr val="000000">
                      <a:alpha val="43137"/>
                    </a:srgbClr>
                  </a:outerShdw>
                </a:effectLst>
              </a:rPr>
              <a:t> </a:t>
            </a:r>
            <a:r>
              <a:rPr lang="en-GB" sz="2000" b="1" dirty="0" err="1">
                <a:solidFill>
                  <a:prstClr val="white"/>
                </a:solidFill>
                <a:effectLst>
                  <a:glow rad="88900">
                    <a:srgbClr val="041D57"/>
                  </a:glow>
                  <a:outerShdw blurRad="38100" dist="38100" dir="2700000" algn="tl">
                    <a:srgbClr val="000000">
                      <a:alpha val="43137"/>
                    </a:srgbClr>
                  </a:outerShdw>
                </a:effectLst>
              </a:rPr>
              <a:t>hagati</a:t>
            </a:r>
            <a:r>
              <a:rPr lang="en-GB" sz="2000" b="1" dirty="0">
                <a:solidFill>
                  <a:prstClr val="white"/>
                </a:solidFill>
                <a:effectLst>
                  <a:glow rad="88900">
                    <a:srgbClr val="041D57"/>
                  </a:glow>
                  <a:outerShdw blurRad="38100" dist="38100" dir="2700000" algn="tl">
                    <a:srgbClr val="000000">
                      <a:alpha val="43137"/>
                    </a:srgbClr>
                  </a:outerShdw>
                </a:effectLst>
              </a:rPr>
              <a:t> mu </a:t>
            </a:r>
            <a:r>
              <a:rPr lang="en-GB" sz="2000" b="1" dirty="0" err="1">
                <a:solidFill>
                  <a:prstClr val="white"/>
                </a:solidFill>
                <a:effectLst>
                  <a:glow rad="88900">
                    <a:srgbClr val="041D57"/>
                  </a:glow>
                  <a:outerShdw blurRad="38100" dist="38100" dir="2700000" algn="tl">
                    <a:srgbClr val="000000">
                      <a:alpha val="43137"/>
                    </a:srgbClr>
                  </a:outerShdw>
                </a:effectLst>
              </a:rPr>
              <a:t>bantu</a:t>
            </a:r>
            <a:r>
              <a:rPr lang="en" sz="2000" b="1" dirty="0">
                <a:solidFill>
                  <a:prstClr val="white"/>
                </a:solidFill>
                <a:effectLst>
                  <a:glow rad="88900">
                    <a:srgbClr val="041D57"/>
                  </a:glow>
                  <a:outerShdw blurRad="38100" dist="38100" dir="2700000" algn="tl">
                    <a:srgbClr val="000000">
                      <a:alpha val="43137"/>
                    </a:srgbClr>
                  </a:outerShdw>
                </a:effectLst>
              </a:rPr>
              <a:t>, </a:t>
            </a:r>
            <a:r>
              <a:rPr lang="en" sz="2000" b="1" dirty="0" err="1">
                <a:solidFill>
                  <a:prstClr val="white"/>
                </a:solidFill>
                <a:effectLst>
                  <a:glow rad="88900">
                    <a:srgbClr val="041D57"/>
                  </a:glow>
                  <a:outerShdw blurRad="38100" dist="38100" dir="2700000" algn="tl">
                    <a:srgbClr val="000000">
                      <a:alpha val="43137"/>
                    </a:srgbClr>
                  </a:outerShdw>
                </a:effectLst>
              </a:rPr>
              <a:t>nk</a:t>
            </a:r>
            <a:r>
              <a:rPr lang="en" sz="2000" b="1" dirty="0">
                <a:solidFill>
                  <a:prstClr val="white"/>
                </a:solidFill>
                <a:effectLst>
                  <a:glow rad="88900">
                    <a:srgbClr val="041D57"/>
                  </a:glow>
                  <a:outerShdw blurRad="38100" dist="38100" dir="2700000" algn="tl">
                    <a:srgbClr val="000000">
                      <a:alpha val="43137"/>
                    </a:srgbClr>
                  </a:outerShdw>
                </a:effectLst>
              </a:rPr>
              <a:t>’</a:t>
            </a:r>
            <a:r>
              <a:rPr lang="en-GB" sz="2000" b="1" dirty="0" err="1">
                <a:solidFill>
                  <a:prstClr val="white"/>
                </a:solidFill>
                <a:effectLst>
                  <a:glow rad="88900">
                    <a:srgbClr val="041D57"/>
                  </a:glow>
                  <a:outerShdw blurRad="38100" dist="38100" dir="2700000" algn="tl">
                    <a:srgbClr val="000000">
                      <a:alpha val="43137"/>
                    </a:srgbClr>
                  </a:outerShdw>
                </a:effectLst>
              </a:rPr>
              <a:t>ubwishingizi</a:t>
            </a:r>
            <a:r>
              <a:rPr lang="en-GB" sz="2000" b="1" dirty="0">
                <a:solidFill>
                  <a:prstClr val="white"/>
                </a:solidFill>
                <a:effectLst>
                  <a:glow rad="88900">
                    <a:srgbClr val="041D57"/>
                  </a:glow>
                  <a:outerShdw blurRad="38100" dist="38100" dir="2700000" algn="tl">
                    <a:srgbClr val="000000">
                      <a:alpha val="43137"/>
                    </a:srgbClr>
                  </a:outerShdw>
                </a:effectLst>
              </a:rPr>
              <a:t> </a:t>
            </a:r>
            <a:r>
              <a:rPr lang="en-GB" sz="2000" b="1" dirty="0" err="1">
                <a:solidFill>
                  <a:prstClr val="white"/>
                </a:solidFill>
                <a:effectLst>
                  <a:glow rad="88900">
                    <a:srgbClr val="041D57"/>
                  </a:glow>
                  <a:outerShdw blurRad="38100" dist="38100" dir="2700000" algn="tl">
                    <a:srgbClr val="000000">
                      <a:alpha val="43137"/>
                    </a:srgbClr>
                  </a:outerShdw>
                </a:effectLst>
              </a:rPr>
              <a:t>bw’uko</a:t>
            </a:r>
            <a:r>
              <a:rPr lang="en-GB" sz="2000" b="1" dirty="0">
                <a:solidFill>
                  <a:prstClr val="white"/>
                </a:solidFill>
                <a:effectLst>
                  <a:glow rad="88900">
                    <a:srgbClr val="041D57"/>
                  </a:glow>
                  <a:outerShdw blurRad="38100" dist="38100" dir="2700000" algn="tl">
                    <a:srgbClr val="000000">
                      <a:alpha val="43137"/>
                    </a:srgbClr>
                  </a:outerShdw>
                </a:effectLst>
              </a:rPr>
              <a:t> </a:t>
            </a:r>
            <a:r>
              <a:rPr lang="en-GB" sz="2000" b="1" dirty="0" err="1">
                <a:solidFill>
                  <a:prstClr val="white"/>
                </a:solidFill>
                <a:effectLst>
                  <a:glow rad="88900">
                    <a:srgbClr val="041D57"/>
                  </a:glow>
                  <a:outerShdw blurRad="38100" dist="38100" dir="2700000" algn="tl">
                    <a:srgbClr val="000000">
                      <a:alpha val="43137"/>
                    </a:srgbClr>
                  </a:outerShdw>
                </a:effectLst>
              </a:rPr>
              <a:t>izasohoza</a:t>
            </a:r>
            <a:r>
              <a:rPr lang="en-GB" sz="2000" b="1" dirty="0">
                <a:solidFill>
                  <a:prstClr val="white"/>
                </a:solidFill>
                <a:effectLst>
                  <a:glow rad="88900">
                    <a:srgbClr val="041D57"/>
                  </a:glow>
                  <a:outerShdw blurRad="38100" dist="38100" dir="2700000" algn="tl">
                    <a:srgbClr val="000000">
                      <a:alpha val="43137"/>
                    </a:srgbClr>
                  </a:outerShdw>
                </a:effectLst>
              </a:rPr>
              <a:t> </a:t>
            </a:r>
            <a:r>
              <a:rPr lang="en-GB" sz="2000" b="1" dirty="0" err="1">
                <a:solidFill>
                  <a:prstClr val="white"/>
                </a:solidFill>
                <a:effectLst>
                  <a:glow rad="88900">
                    <a:srgbClr val="041D57"/>
                  </a:glow>
                  <a:outerShdw blurRad="38100" dist="38100" dir="2700000" algn="tl">
                    <a:srgbClr val="000000">
                      <a:alpha val="43137"/>
                    </a:srgbClr>
                  </a:outerShdw>
                </a:effectLst>
              </a:rPr>
              <a:t>uruhande</a:t>
            </a:r>
            <a:r>
              <a:rPr lang="en-GB" sz="2000" b="1" dirty="0">
                <a:solidFill>
                  <a:prstClr val="white"/>
                </a:solidFill>
                <a:effectLst>
                  <a:glow rad="88900">
                    <a:srgbClr val="041D57"/>
                  </a:glow>
                  <a:outerShdw blurRad="38100" dist="38100" dir="2700000" algn="tl">
                    <a:srgbClr val="000000">
                      <a:alpha val="43137"/>
                    </a:srgbClr>
                  </a:outerShdw>
                </a:effectLst>
              </a:rPr>
              <a:t> </a:t>
            </a:r>
            <a:r>
              <a:rPr lang="en-GB" sz="2000" b="1" dirty="0" err="1">
                <a:solidFill>
                  <a:prstClr val="white"/>
                </a:solidFill>
                <a:effectLst>
                  <a:glow rad="88900">
                    <a:srgbClr val="041D57"/>
                  </a:glow>
                  <a:outerShdw blurRad="38100" dist="38100" dir="2700000" algn="tl">
                    <a:srgbClr val="000000">
                      <a:alpha val="43137"/>
                    </a:srgbClr>
                  </a:outerShdw>
                </a:effectLst>
              </a:rPr>
              <a:t>rwayo</a:t>
            </a:r>
            <a:r>
              <a:rPr lang="en-GB" sz="2000" b="1" dirty="0">
                <a:solidFill>
                  <a:prstClr val="white"/>
                </a:solidFill>
                <a:effectLst>
                  <a:glow rad="88900">
                    <a:srgbClr val="041D57"/>
                  </a:glow>
                  <a:outerShdw blurRad="38100" dist="38100" dir="2700000" algn="tl">
                    <a:srgbClr val="000000">
                      <a:alpha val="43137"/>
                    </a:srgbClr>
                  </a:outerShdw>
                </a:effectLst>
              </a:rPr>
              <a:t> mu </a:t>
            </a:r>
            <a:r>
              <a:rPr lang="en-GB" sz="2000" b="1" dirty="0" err="1">
                <a:solidFill>
                  <a:prstClr val="white"/>
                </a:solidFill>
                <a:effectLst>
                  <a:glow rad="88900">
                    <a:srgbClr val="041D57"/>
                  </a:glow>
                  <a:outerShdw blurRad="38100" dist="38100" dir="2700000" algn="tl">
                    <a:srgbClr val="000000">
                      <a:alpha val="43137"/>
                    </a:srgbClr>
                  </a:outerShdw>
                </a:effectLst>
              </a:rPr>
              <a:t>isezerano</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a:t>
            </a:r>
          </a:p>
        </p:txBody>
      </p:sp>
      <p:pic>
        <p:nvPicPr>
          <p:cNvPr id="7" name="Imagen 6" descr="Imagen que contiene tabla, café, viejo, agua&#10;&#10;El contenido generado por IA puede ser incorrecto.">
            <a:extLst>
              <a:ext uri="{FF2B5EF4-FFF2-40B4-BE49-F238E27FC236}">
                <a16:creationId xmlns:a16="http://schemas.microsoft.com/office/drawing/2014/main" id="{9DBBEF7B-2DB9-E9CE-AF65-F2BB5CF868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398" y="137433"/>
            <a:ext cx="1985610" cy="2409081"/>
          </a:xfrm>
          <a:prstGeom prst="roundRect">
            <a:avLst>
              <a:gd name="adj" fmla="val 4167"/>
            </a:avLst>
          </a:prstGeom>
          <a:solidFill>
            <a:srgbClr val="FFFFFF"/>
          </a:solidFill>
          <a:ln w="76200" cap="sq">
            <a:solidFill>
              <a:schemeClr val="accent3">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Imagen 10" descr="Un dibujo de una persona&#10;&#10;El contenido generado por IA puede ser incorrecto.">
            <a:extLst>
              <a:ext uri="{FF2B5EF4-FFF2-40B4-BE49-F238E27FC236}">
                <a16:creationId xmlns:a16="http://schemas.microsoft.com/office/drawing/2014/main" id="{93E83C5B-7312-45B5-DB03-A982DC60CDB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671571" y="1146007"/>
            <a:ext cx="2450592" cy="1673508"/>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8D4D0"/>
            </a:contourClr>
          </a:sp3d>
        </p:spPr>
      </p:pic>
      <p:pic>
        <p:nvPicPr>
          <p:cNvPr id="13" name="Imagen 12" descr="Imagen que contiene persona, parado, hombre, tabla&#10;&#10;El contenido generado por IA puede ser incorrecto.">
            <a:extLst>
              <a:ext uri="{FF2B5EF4-FFF2-40B4-BE49-F238E27FC236}">
                <a16:creationId xmlns:a16="http://schemas.microsoft.com/office/drawing/2014/main" id="{942EC694-58AE-B3A1-AF7F-7608EF44E6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71569" y="2958904"/>
            <a:ext cx="2450592" cy="1650492"/>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8D4D0"/>
            </a:contourClr>
          </a:sp3d>
        </p:spPr>
      </p:pic>
      <p:sp>
        <p:nvSpPr>
          <p:cNvPr id="17" name="CuadroTexto 16">
            <a:extLst>
              <a:ext uri="{FF2B5EF4-FFF2-40B4-BE49-F238E27FC236}">
                <a16:creationId xmlns:a16="http://schemas.microsoft.com/office/drawing/2014/main" id="{1FBD0930-C714-3019-6130-73D67C0E879D}"/>
              </a:ext>
            </a:extLst>
          </p:cNvPr>
          <p:cNvSpPr txBox="1"/>
          <p:nvPr/>
        </p:nvSpPr>
        <p:spPr>
          <a:xfrm>
            <a:off x="3435061" y="3469139"/>
            <a:ext cx="6210256" cy="1015663"/>
          </a:xfrm>
          <a:prstGeom prst="rect">
            <a:avLst/>
          </a:prstGeom>
          <a:noFill/>
        </p:spPr>
        <p:txBody>
          <a:bodyPr wrap="square">
            <a:spAutoFit/>
          </a:bodyPr>
          <a:lstStyle/>
          <a:p>
            <a:pPr lvl="0">
              <a:spcBef>
                <a:spcPts val="600"/>
              </a:spcBef>
              <a:defRPr/>
            </a:pPr>
            <a:r>
              <a:rPr lang="en-GB" sz="2000" b="1" spc="-30" dirty="0">
                <a:solidFill>
                  <a:prstClr val="white"/>
                </a:solidFill>
                <a:effectLst>
                  <a:glow rad="88900">
                    <a:srgbClr val="041D57"/>
                  </a:glow>
                  <a:outerShdw blurRad="38100" dist="38100" dir="2700000" algn="tl">
                    <a:srgbClr val="000000">
                      <a:alpha val="43137"/>
                    </a:srgbClr>
                  </a:outerShdw>
                </a:effectLst>
              </a:rPr>
              <a:t>Mose </a:t>
            </a:r>
            <a:r>
              <a:rPr lang="en-GB" sz="2000" b="1" spc="-30" dirty="0" err="1">
                <a:solidFill>
                  <a:prstClr val="white"/>
                </a:solidFill>
                <a:effectLst>
                  <a:glow rad="88900">
                    <a:srgbClr val="041D57"/>
                  </a:glow>
                  <a:outerShdw blurRad="38100" dist="38100" dir="2700000" algn="tl">
                    <a:srgbClr val="000000">
                      <a:alpha val="43137"/>
                    </a:srgbClr>
                  </a:outerShdw>
                </a:effectLst>
              </a:rPr>
              <a:t>yeretswe</a:t>
            </a:r>
            <a:r>
              <a:rPr lang="en-GB" sz="2000" b="1" spc="-30" dirty="0">
                <a:solidFill>
                  <a:prstClr val="white"/>
                </a:solidFill>
                <a:effectLst>
                  <a:glow rad="88900">
                    <a:srgbClr val="041D57"/>
                  </a:glow>
                  <a:outerShdw blurRad="38100" dist="38100" dir="2700000" algn="tl">
                    <a:srgbClr val="000000">
                      <a:alpha val="43137"/>
                    </a:srgbClr>
                  </a:outerShdw>
                </a:effectLst>
              </a:rPr>
              <a:t> </a:t>
            </a:r>
            <a:r>
              <a:rPr lang="en-GB" sz="2000" b="1" spc="-30" dirty="0" err="1">
                <a:solidFill>
                  <a:prstClr val="white"/>
                </a:solidFill>
                <a:effectLst>
                  <a:glow rad="88900">
                    <a:srgbClr val="041D57"/>
                  </a:glow>
                  <a:outerShdw blurRad="38100" dist="38100" dir="2700000" algn="tl">
                    <a:srgbClr val="000000">
                      <a:alpha val="43137"/>
                    </a:srgbClr>
                  </a:outerShdw>
                </a:effectLst>
              </a:rPr>
              <a:t>icyitegererezo</a:t>
            </a:r>
            <a:r>
              <a:rPr lang="en-GB" sz="2000" b="1" spc="-30" dirty="0">
                <a:solidFill>
                  <a:prstClr val="white"/>
                </a:solidFill>
                <a:effectLst>
                  <a:glow rad="88900">
                    <a:srgbClr val="041D57"/>
                  </a:glow>
                  <a:outerShdw blurRad="38100" dist="38100" dir="2700000" algn="tl">
                    <a:srgbClr val="000000">
                      <a:alpha val="43137"/>
                    </a:srgbClr>
                  </a:outerShdw>
                </a:effectLst>
              </a:rPr>
              <a:t> </a:t>
            </a:r>
            <a:r>
              <a:rPr lang="en-GB" sz="2000" b="1" spc="-30" dirty="0" err="1">
                <a:solidFill>
                  <a:prstClr val="white"/>
                </a:solidFill>
                <a:effectLst>
                  <a:glow rad="88900">
                    <a:srgbClr val="041D57"/>
                  </a:glow>
                  <a:outerShdw blurRad="38100" dist="38100" dir="2700000" algn="tl">
                    <a:srgbClr val="000000">
                      <a:alpha val="43137"/>
                    </a:srgbClr>
                  </a:outerShdw>
                </a:effectLst>
              </a:rPr>
              <a:t>kandi</a:t>
            </a:r>
            <a:r>
              <a:rPr lang="en-GB" sz="2000" b="1" spc="-30" dirty="0">
                <a:solidFill>
                  <a:prstClr val="white"/>
                </a:solidFill>
                <a:effectLst>
                  <a:glow rad="88900">
                    <a:srgbClr val="041D57"/>
                  </a:glow>
                  <a:outerShdw blurRad="38100" dist="38100" dir="2700000" algn="tl">
                    <a:srgbClr val="000000">
                      <a:alpha val="43137"/>
                    </a:srgbClr>
                  </a:outerShdw>
                </a:effectLst>
              </a:rPr>
              <a:t> </a:t>
            </a:r>
            <a:r>
              <a:rPr lang="en-GB" sz="2000" b="1" spc="-30" dirty="0" err="1">
                <a:solidFill>
                  <a:prstClr val="white"/>
                </a:solidFill>
                <a:effectLst>
                  <a:glow rad="88900">
                    <a:srgbClr val="041D57"/>
                  </a:glow>
                  <a:outerShdw blurRad="38100" dist="38100" dir="2700000" algn="tl">
                    <a:srgbClr val="000000">
                      <a:alpha val="43137"/>
                    </a:srgbClr>
                  </a:outerShdw>
                </a:effectLst>
              </a:rPr>
              <a:t>ahabwa</a:t>
            </a:r>
            <a:r>
              <a:rPr lang="en-GB" sz="2000" b="1" spc="-30" dirty="0">
                <a:solidFill>
                  <a:prstClr val="white"/>
                </a:solidFill>
                <a:effectLst>
                  <a:glow rad="88900">
                    <a:srgbClr val="041D57"/>
                  </a:glow>
                  <a:outerShdw blurRad="38100" dist="38100" dir="2700000" algn="tl">
                    <a:srgbClr val="000000">
                      <a:alpha val="43137"/>
                    </a:srgbClr>
                  </a:outerShdw>
                </a:effectLst>
              </a:rPr>
              <a:t> </a:t>
            </a:r>
            <a:r>
              <a:rPr lang="en-GB" sz="2000" b="1" spc="-30" dirty="0" err="1">
                <a:solidFill>
                  <a:prstClr val="white"/>
                </a:solidFill>
                <a:effectLst>
                  <a:glow rad="88900">
                    <a:srgbClr val="041D57"/>
                  </a:glow>
                  <a:outerShdw blurRad="38100" dist="38100" dir="2700000" algn="tl">
                    <a:srgbClr val="000000">
                      <a:alpha val="43137"/>
                    </a:srgbClr>
                  </a:outerShdw>
                </a:effectLst>
              </a:rPr>
              <a:t>amabwiriza</a:t>
            </a:r>
            <a:r>
              <a:rPr lang="en-GB" sz="2000" b="1" spc="-30" dirty="0">
                <a:solidFill>
                  <a:prstClr val="white"/>
                </a:solidFill>
                <a:effectLst>
                  <a:glow rad="88900">
                    <a:srgbClr val="041D57"/>
                  </a:glow>
                  <a:outerShdw blurRad="38100" dist="38100" dir="2700000" algn="tl">
                    <a:srgbClr val="000000">
                      <a:alpha val="43137"/>
                    </a:srgbClr>
                  </a:outerShdw>
                </a:effectLst>
              </a:rPr>
              <a:t> </a:t>
            </a:r>
            <a:r>
              <a:rPr lang="en-GB" sz="2000" b="1" spc="-30" dirty="0" err="1">
                <a:solidFill>
                  <a:prstClr val="white"/>
                </a:solidFill>
                <a:effectLst>
                  <a:glow rad="88900">
                    <a:srgbClr val="041D57"/>
                  </a:glow>
                  <a:outerShdw blurRad="38100" dist="38100" dir="2700000" algn="tl">
                    <a:srgbClr val="000000">
                      <a:alpha val="43137"/>
                    </a:srgbClr>
                  </a:outerShdw>
                </a:effectLst>
              </a:rPr>
              <a:t>yihariye</a:t>
            </a:r>
            <a:r>
              <a:rPr lang="en-GB" sz="2000" b="1" spc="-30" dirty="0">
                <a:solidFill>
                  <a:prstClr val="white"/>
                </a:solidFill>
                <a:effectLst>
                  <a:glow rad="88900">
                    <a:srgbClr val="041D57"/>
                  </a:glow>
                  <a:outerShdw blurRad="38100" dist="38100" dir="2700000" algn="tl">
                    <a:srgbClr val="000000">
                      <a:alpha val="43137"/>
                    </a:srgbClr>
                  </a:outerShdw>
                </a:effectLst>
              </a:rPr>
              <a:t> </a:t>
            </a:r>
            <a:r>
              <a:rPr lang="en-GB" sz="2000" b="1" spc="-30" dirty="0" err="1">
                <a:solidFill>
                  <a:prstClr val="white"/>
                </a:solidFill>
                <a:effectLst>
                  <a:glow rad="88900">
                    <a:srgbClr val="041D57"/>
                  </a:glow>
                  <a:outerShdw blurRad="38100" dist="38100" dir="2700000" algn="tl">
                    <a:srgbClr val="000000">
                      <a:alpha val="43137"/>
                    </a:srgbClr>
                  </a:outerShdw>
                </a:effectLst>
              </a:rPr>
              <a:t>yo</a:t>
            </a:r>
            <a:r>
              <a:rPr lang="en-GB" sz="2000" b="1" spc="-30" dirty="0">
                <a:solidFill>
                  <a:prstClr val="white"/>
                </a:solidFill>
                <a:effectLst>
                  <a:glow rad="88900">
                    <a:srgbClr val="041D57"/>
                  </a:glow>
                  <a:outerShdw blurRad="38100" dist="38100" dir="2700000" algn="tl">
                    <a:srgbClr val="000000">
                      <a:alpha val="43137"/>
                    </a:srgbClr>
                  </a:outerShdw>
                </a:effectLst>
              </a:rPr>
              <a:t> </a:t>
            </a:r>
            <a:r>
              <a:rPr lang="en-GB" sz="2000" b="1" spc="-30" dirty="0" err="1">
                <a:solidFill>
                  <a:prstClr val="white"/>
                </a:solidFill>
                <a:effectLst>
                  <a:glow rad="88900">
                    <a:srgbClr val="041D57"/>
                  </a:glow>
                  <a:outerShdw blurRad="38100" dist="38100" dir="2700000" algn="tl">
                    <a:srgbClr val="000000">
                      <a:alpha val="43137"/>
                    </a:srgbClr>
                  </a:outerShdw>
                </a:effectLst>
              </a:rPr>
              <a:t>kubwubaka</a:t>
            </a:r>
            <a:r>
              <a:rPr lang="en-GB" sz="2000" b="1" spc="-30" dirty="0">
                <a:solidFill>
                  <a:prstClr val="white"/>
                </a:solidFill>
                <a:effectLst>
                  <a:glow rad="88900">
                    <a:srgbClr val="041D57"/>
                  </a:glow>
                  <a:outerShdw blurRad="38100" dist="38100" dir="2700000" algn="tl">
                    <a:srgbClr val="000000">
                      <a:alpha val="43137"/>
                    </a:srgbClr>
                  </a:outerShdw>
                </a:effectLst>
              </a:rPr>
              <a:t>. </a:t>
            </a:r>
            <a:r>
              <a:rPr lang="en-GB" sz="2000" b="1" spc="-30" dirty="0" err="1">
                <a:solidFill>
                  <a:prstClr val="white"/>
                </a:solidFill>
                <a:effectLst>
                  <a:glow rad="88900">
                    <a:srgbClr val="041D57"/>
                  </a:glow>
                  <a:outerShdw blurRad="38100" dist="38100" dir="2700000" algn="tl">
                    <a:srgbClr val="000000">
                      <a:alpha val="43137"/>
                    </a:srgbClr>
                  </a:outerShdw>
                </a:effectLst>
              </a:rPr>
              <a:t>Abantu</a:t>
            </a:r>
            <a:r>
              <a:rPr lang="en-GB" sz="2000" b="1" spc="-30" dirty="0">
                <a:solidFill>
                  <a:prstClr val="white"/>
                </a:solidFill>
                <a:effectLst>
                  <a:glow rad="88900">
                    <a:srgbClr val="041D57"/>
                  </a:glow>
                  <a:outerShdw blurRad="38100" dist="38100" dir="2700000" algn="tl">
                    <a:srgbClr val="000000">
                      <a:alpha val="43137"/>
                    </a:srgbClr>
                  </a:outerShdw>
                </a:effectLst>
              </a:rPr>
              <a:t> </a:t>
            </a:r>
            <a:r>
              <a:rPr lang="en-GB" sz="2000" b="1" spc="-30" dirty="0" err="1">
                <a:solidFill>
                  <a:prstClr val="white"/>
                </a:solidFill>
                <a:effectLst>
                  <a:glow rad="88900">
                    <a:srgbClr val="041D57"/>
                  </a:glow>
                  <a:outerShdw blurRad="38100" dist="38100" dir="2700000" algn="tl">
                    <a:srgbClr val="000000">
                      <a:alpha val="43137"/>
                    </a:srgbClr>
                  </a:outerShdw>
                </a:effectLst>
              </a:rPr>
              <a:t>basabwe</a:t>
            </a:r>
            <a:r>
              <a:rPr lang="en-GB" sz="2000" b="1" spc="-30" dirty="0">
                <a:solidFill>
                  <a:prstClr val="white"/>
                </a:solidFill>
                <a:effectLst>
                  <a:glow rad="88900">
                    <a:srgbClr val="041D57"/>
                  </a:glow>
                  <a:outerShdw blurRad="38100" dist="38100" dir="2700000" algn="tl">
                    <a:srgbClr val="000000">
                      <a:alpha val="43137"/>
                    </a:srgbClr>
                  </a:outerShdw>
                </a:effectLst>
              </a:rPr>
              <a:t> </a:t>
            </a:r>
            <a:r>
              <a:rPr lang="en-GB" sz="2000" b="1" spc="-30" dirty="0" err="1">
                <a:solidFill>
                  <a:prstClr val="white"/>
                </a:solidFill>
                <a:effectLst>
                  <a:glow rad="88900">
                    <a:srgbClr val="041D57"/>
                  </a:glow>
                  <a:outerShdw blurRad="38100" dist="38100" dir="2700000" algn="tl">
                    <a:srgbClr val="000000">
                      <a:alpha val="43137"/>
                    </a:srgbClr>
                  </a:outerShdw>
                </a:effectLst>
              </a:rPr>
              <a:t>gutanga</a:t>
            </a:r>
            <a:r>
              <a:rPr lang="en-GB" sz="2000" b="1" spc="-30" dirty="0">
                <a:solidFill>
                  <a:prstClr val="white"/>
                </a:solidFill>
                <a:effectLst>
                  <a:glow rad="88900">
                    <a:srgbClr val="041D57"/>
                  </a:glow>
                  <a:outerShdw blurRad="38100" dist="38100" dir="2700000" algn="tl">
                    <a:srgbClr val="000000">
                      <a:alpha val="43137"/>
                    </a:srgbClr>
                  </a:outerShdw>
                </a:effectLst>
              </a:rPr>
              <a:t> </a:t>
            </a:r>
            <a:r>
              <a:rPr lang="en-GB" sz="2000" b="1" spc="-30" dirty="0" err="1">
                <a:solidFill>
                  <a:prstClr val="white"/>
                </a:solidFill>
                <a:effectLst>
                  <a:glow rad="88900">
                    <a:srgbClr val="041D57"/>
                  </a:glow>
                  <a:outerShdw blurRad="38100" dist="38100" dir="2700000" algn="tl">
                    <a:srgbClr val="000000">
                      <a:alpha val="43137"/>
                    </a:srgbClr>
                  </a:outerShdw>
                </a:effectLst>
              </a:rPr>
              <a:t>ibikoresho</a:t>
            </a:r>
            <a:r>
              <a:rPr lang="en-GB" sz="2000" b="1" spc="-30" dirty="0">
                <a:solidFill>
                  <a:prstClr val="white"/>
                </a:solidFill>
                <a:effectLst>
                  <a:glow rad="88900">
                    <a:srgbClr val="041D57"/>
                  </a:glow>
                  <a:outerShdw blurRad="38100" dist="38100" dir="2700000" algn="tl">
                    <a:srgbClr val="000000">
                      <a:alpha val="43137"/>
                    </a:srgbClr>
                  </a:outerShdw>
                </a:effectLst>
              </a:rPr>
              <a:t> </a:t>
            </a:r>
            <a:r>
              <a:rPr lang="en-GB" sz="2000" b="1" spc="-30" dirty="0" err="1">
                <a:solidFill>
                  <a:prstClr val="white"/>
                </a:solidFill>
                <a:effectLst>
                  <a:glow rad="88900">
                    <a:srgbClr val="041D57"/>
                  </a:glow>
                  <a:outerShdw blurRad="38100" dist="38100" dir="2700000" algn="tl">
                    <a:srgbClr val="000000">
                      <a:alpha val="43137"/>
                    </a:srgbClr>
                  </a:outerShdw>
                </a:effectLst>
              </a:rPr>
              <a:t>bikenewe</a:t>
            </a:r>
            <a:r>
              <a:rPr lang="en-GB" sz="2000" b="1" spc="-30" dirty="0">
                <a:solidFill>
                  <a:prstClr val="white"/>
                </a:solidFill>
                <a:effectLst>
                  <a:glow rad="88900">
                    <a:srgbClr val="041D57"/>
                  </a:glow>
                  <a:outerShdw blurRad="38100" dist="38100" dir="2700000" algn="tl">
                    <a:srgbClr val="000000">
                      <a:alpha val="43137"/>
                    </a:srgbClr>
                  </a:outerShdw>
                </a:effectLst>
              </a:rPr>
              <a:t> (Kuva 25:2–7</a:t>
            </a:r>
            <a:r>
              <a:rPr kumimoji="0" lang="en" sz="2000" b="1" i="0" u="none" strike="noStrike" kern="1200" cap="none" spc="-3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rPr>
              <a:t>).</a:t>
            </a:r>
          </a:p>
        </p:txBody>
      </p:sp>
      <p:sp>
        <p:nvSpPr>
          <p:cNvPr id="19" name="CuadroTexto 18">
            <a:extLst>
              <a:ext uri="{FF2B5EF4-FFF2-40B4-BE49-F238E27FC236}">
                <a16:creationId xmlns:a16="http://schemas.microsoft.com/office/drawing/2014/main" id="{FA1D93B2-3082-3F8C-5666-01771DE850CB}"/>
              </a:ext>
            </a:extLst>
          </p:cNvPr>
          <p:cNvSpPr txBox="1"/>
          <p:nvPr/>
        </p:nvSpPr>
        <p:spPr>
          <a:xfrm>
            <a:off x="3435061" y="5561866"/>
            <a:ext cx="5717905" cy="1323439"/>
          </a:xfrm>
          <a:prstGeom prst="rect">
            <a:avLst/>
          </a:prstGeom>
          <a:noFill/>
        </p:spPr>
        <p:txBody>
          <a:bodyPr wrap="square">
            <a:spAutoFit/>
          </a:bodyPr>
          <a:lstStyle/>
          <a:p>
            <a:pPr lvl="0">
              <a:spcBef>
                <a:spcPts val="600"/>
              </a:spcBef>
              <a:defRPr/>
            </a:pPr>
            <a:r>
              <a:rPr lang="en-GB" sz="2000" b="1" dirty="0" err="1">
                <a:solidFill>
                  <a:prstClr val="white"/>
                </a:solidFill>
                <a:effectLst>
                  <a:glow rad="88900">
                    <a:srgbClr val="041D57"/>
                  </a:glow>
                  <a:outerShdw blurRad="38100" dist="38100" dir="2700000" algn="tl">
                    <a:srgbClr val="000000">
                      <a:alpha val="43137"/>
                    </a:srgbClr>
                  </a:outerShdw>
                </a:effectLst>
              </a:rPr>
              <a:t>Igihe</a:t>
            </a:r>
            <a:r>
              <a:rPr lang="en-GB" sz="2000" b="1" dirty="0">
                <a:solidFill>
                  <a:prstClr val="white"/>
                </a:solidFill>
                <a:effectLst>
                  <a:glow rad="88900">
                    <a:srgbClr val="041D57"/>
                  </a:glow>
                  <a:outerShdw blurRad="38100" dist="38100" dir="2700000" algn="tl">
                    <a:srgbClr val="000000">
                      <a:alpha val="43137"/>
                    </a:srgbClr>
                  </a:outerShdw>
                </a:effectLst>
              </a:rPr>
              <a:t> </a:t>
            </a:r>
            <a:r>
              <a:rPr lang="en-GB" sz="2000" b="1" dirty="0" err="1">
                <a:solidFill>
                  <a:prstClr val="white"/>
                </a:solidFill>
                <a:effectLst>
                  <a:glow rad="88900">
                    <a:srgbClr val="041D57"/>
                  </a:glow>
                  <a:outerShdw blurRad="38100" dist="38100" dir="2700000" algn="tl">
                    <a:srgbClr val="000000">
                      <a:alpha val="43137"/>
                    </a:srgbClr>
                  </a:outerShdw>
                </a:effectLst>
              </a:rPr>
              <a:t>Umwisirayeli</a:t>
            </a:r>
            <a:r>
              <a:rPr lang="en-GB" sz="2000" b="1" dirty="0">
                <a:solidFill>
                  <a:prstClr val="white"/>
                </a:solidFill>
                <a:effectLst>
                  <a:glow rad="88900">
                    <a:srgbClr val="041D57"/>
                  </a:glow>
                  <a:outerShdw blurRad="38100" dist="38100" dir="2700000" algn="tl">
                    <a:srgbClr val="000000">
                      <a:alpha val="43137"/>
                    </a:srgbClr>
                  </a:outerShdw>
                </a:effectLst>
              </a:rPr>
              <a:t> </a:t>
            </a:r>
            <a:r>
              <a:rPr lang="en-GB" sz="2000" b="1" dirty="0" err="1">
                <a:solidFill>
                  <a:prstClr val="white"/>
                </a:solidFill>
                <a:effectLst>
                  <a:glow rad="88900">
                    <a:srgbClr val="041D57"/>
                  </a:glow>
                  <a:outerShdw blurRad="38100" dist="38100" dir="2700000" algn="tl">
                    <a:srgbClr val="000000">
                      <a:alpha val="43137"/>
                    </a:srgbClr>
                  </a:outerShdw>
                </a:effectLst>
              </a:rPr>
              <a:t>yinjiraga</a:t>
            </a:r>
            <a:r>
              <a:rPr lang="en-GB" sz="2000" b="1" dirty="0">
                <a:solidFill>
                  <a:prstClr val="white"/>
                </a:solidFill>
                <a:effectLst>
                  <a:glow rad="88900">
                    <a:srgbClr val="041D57"/>
                  </a:glow>
                  <a:outerShdw blurRad="38100" dist="38100" dir="2700000" algn="tl">
                    <a:srgbClr val="000000">
                      <a:alpha val="43137"/>
                    </a:srgbClr>
                  </a:outerShdw>
                </a:effectLst>
              </a:rPr>
              <a:t> mu </a:t>
            </a:r>
            <a:r>
              <a:rPr lang="en-GB" sz="2000" b="1" dirty="0" err="1">
                <a:solidFill>
                  <a:prstClr val="white"/>
                </a:solidFill>
                <a:effectLst>
                  <a:glow rad="88900">
                    <a:srgbClr val="041D57"/>
                  </a:glow>
                  <a:outerShdw blurRad="38100" dist="38100" dir="2700000" algn="tl">
                    <a:srgbClr val="000000">
                      <a:alpha val="43137"/>
                    </a:srgbClr>
                  </a:outerShdw>
                </a:effectLst>
              </a:rPr>
              <a:t>buturo</a:t>
            </a:r>
            <a:r>
              <a:rPr lang="en-GB" sz="2000" b="1" dirty="0">
                <a:solidFill>
                  <a:prstClr val="white"/>
                </a:solidFill>
                <a:effectLst>
                  <a:glow rad="88900">
                    <a:srgbClr val="041D57"/>
                  </a:glow>
                  <a:outerShdw blurRad="38100" dist="38100" dir="2700000" algn="tl">
                    <a:srgbClr val="000000">
                      <a:alpha val="43137"/>
                    </a:srgbClr>
                  </a:outerShdw>
                </a:effectLst>
              </a:rPr>
              <a:t> </a:t>
            </a:r>
            <a:r>
              <a:rPr lang="en-GB" sz="2000" b="1" dirty="0" err="1">
                <a:solidFill>
                  <a:prstClr val="white"/>
                </a:solidFill>
                <a:effectLst>
                  <a:glow rad="88900">
                    <a:srgbClr val="041D57"/>
                  </a:glow>
                  <a:outerShdw blurRad="38100" dist="38100" dir="2700000" algn="tl">
                    <a:srgbClr val="000000">
                      <a:alpha val="43137"/>
                    </a:srgbClr>
                  </a:outerShdw>
                </a:effectLst>
              </a:rPr>
              <a:t>bwera</a:t>
            </a:r>
            <a:r>
              <a:rPr lang="en-GB" sz="2000" b="1" dirty="0">
                <a:solidFill>
                  <a:prstClr val="white"/>
                </a:solidFill>
                <a:effectLst>
                  <a:glow rad="88900">
                    <a:srgbClr val="041D57"/>
                  </a:glow>
                  <a:outerShdw blurRad="38100" dist="38100" dir="2700000" algn="tl">
                    <a:srgbClr val="000000">
                      <a:alpha val="43137"/>
                    </a:srgbClr>
                  </a:outerShdw>
                </a:effectLst>
              </a:rPr>
              <a:t>, </a:t>
            </a:r>
            <a:r>
              <a:rPr lang="en-GB" sz="2000" b="1" dirty="0" err="1">
                <a:solidFill>
                  <a:prstClr val="white"/>
                </a:solidFill>
                <a:effectLst>
                  <a:glow rad="88900">
                    <a:srgbClr val="041D57"/>
                  </a:glow>
                  <a:outerShdw blurRad="38100" dist="38100" dir="2700000" algn="tl">
                    <a:srgbClr val="000000">
                      <a:alpha val="43137"/>
                    </a:srgbClr>
                  </a:outerShdw>
                </a:effectLst>
              </a:rPr>
              <a:t>yabaga</a:t>
            </a:r>
            <a:r>
              <a:rPr lang="en-GB" sz="2000" b="1" dirty="0">
                <a:solidFill>
                  <a:prstClr val="white"/>
                </a:solidFill>
                <a:effectLst>
                  <a:glow rad="88900">
                    <a:srgbClr val="041D57"/>
                  </a:glow>
                  <a:outerShdw blurRad="38100" dist="38100" dir="2700000" algn="tl">
                    <a:srgbClr val="000000">
                      <a:alpha val="43137"/>
                    </a:srgbClr>
                  </a:outerShdw>
                </a:effectLst>
              </a:rPr>
              <a:t> </a:t>
            </a:r>
            <a:r>
              <a:rPr lang="en-GB" sz="2000" b="1" dirty="0" err="1">
                <a:solidFill>
                  <a:prstClr val="white"/>
                </a:solidFill>
                <a:effectLst>
                  <a:glow rad="88900">
                    <a:srgbClr val="041D57"/>
                  </a:glow>
                  <a:outerShdw blurRad="38100" dist="38100" dir="2700000" algn="tl">
                    <a:srgbClr val="000000">
                      <a:alpha val="43137"/>
                    </a:srgbClr>
                  </a:outerShdw>
                </a:effectLst>
              </a:rPr>
              <a:t>yinjiye</a:t>
            </a:r>
            <a:r>
              <a:rPr lang="en-GB" sz="2000" b="1" dirty="0">
                <a:solidFill>
                  <a:prstClr val="white"/>
                </a:solidFill>
                <a:effectLst>
                  <a:glow rad="88900">
                    <a:srgbClr val="041D57"/>
                  </a:glow>
                  <a:outerShdw blurRad="38100" dist="38100" dir="2700000" algn="tl">
                    <a:srgbClr val="000000">
                      <a:alpha val="43137"/>
                    </a:srgbClr>
                  </a:outerShdw>
                </a:effectLst>
              </a:rPr>
              <a:t>—mu </a:t>
            </a:r>
            <a:r>
              <a:rPr lang="en-GB" sz="2000" b="1" dirty="0" err="1">
                <a:solidFill>
                  <a:prstClr val="white"/>
                </a:solidFill>
                <a:effectLst>
                  <a:glow rad="88900">
                    <a:srgbClr val="041D57"/>
                  </a:glow>
                  <a:outerShdw blurRad="38100" dist="38100" dir="2700000" algn="tl">
                    <a:srgbClr val="000000">
                      <a:alpha val="43137"/>
                    </a:srgbClr>
                  </a:outerShdw>
                </a:effectLst>
              </a:rPr>
              <a:t>buryo</a:t>
            </a:r>
            <a:r>
              <a:rPr lang="en-GB" sz="2000" b="1" dirty="0">
                <a:solidFill>
                  <a:prstClr val="white"/>
                </a:solidFill>
                <a:effectLst>
                  <a:glow rad="88900">
                    <a:srgbClr val="041D57"/>
                  </a:glow>
                  <a:outerShdw blurRad="38100" dist="38100" dir="2700000" algn="tl">
                    <a:srgbClr val="000000">
                      <a:alpha val="43137"/>
                    </a:srgbClr>
                  </a:outerShdw>
                </a:effectLst>
              </a:rPr>
              <a:t> </a:t>
            </a:r>
            <a:r>
              <a:rPr lang="en-GB" sz="2000" b="1" dirty="0" err="1">
                <a:solidFill>
                  <a:prstClr val="white"/>
                </a:solidFill>
                <a:effectLst>
                  <a:glow rad="88900">
                    <a:srgbClr val="041D57"/>
                  </a:glow>
                  <a:outerShdw blurRad="38100" dist="38100" dir="2700000" algn="tl">
                    <a:srgbClr val="000000">
                      <a:alpha val="43137"/>
                    </a:srgbClr>
                  </a:outerShdw>
                </a:effectLst>
              </a:rPr>
              <a:t>bw’ikigereranyo</a:t>
            </a:r>
            <a:r>
              <a:rPr lang="en-GB" sz="2000" b="1" dirty="0">
                <a:solidFill>
                  <a:prstClr val="white"/>
                </a:solidFill>
                <a:effectLst>
                  <a:glow rad="88900">
                    <a:srgbClr val="041D57"/>
                  </a:glow>
                  <a:outerShdw blurRad="38100" dist="38100" dir="2700000" algn="tl">
                    <a:srgbClr val="000000">
                      <a:alpha val="43137"/>
                    </a:srgbClr>
                  </a:outerShdw>
                </a:effectLst>
              </a:rPr>
              <a:t>— </a:t>
            </a:r>
            <a:r>
              <a:rPr lang="en-GB" sz="2000" b="1" dirty="0" err="1">
                <a:solidFill>
                  <a:prstClr val="white"/>
                </a:solidFill>
                <a:effectLst>
                  <a:glow rad="88900">
                    <a:srgbClr val="041D57"/>
                  </a:glow>
                  <a:outerShdw blurRad="38100" dist="38100" dir="2700000" algn="tl">
                    <a:srgbClr val="000000">
                      <a:alpha val="43137"/>
                    </a:srgbClr>
                  </a:outerShdw>
                </a:effectLst>
              </a:rPr>
              <a:t>imbere</a:t>
            </a:r>
            <a:r>
              <a:rPr lang="en-GB" sz="2000" b="1" dirty="0">
                <a:solidFill>
                  <a:prstClr val="white"/>
                </a:solidFill>
                <a:effectLst>
                  <a:glow rad="88900">
                    <a:srgbClr val="041D57"/>
                  </a:glow>
                  <a:outerShdw blurRad="38100" dist="38100" dir="2700000" algn="tl">
                    <a:srgbClr val="000000">
                      <a:alpha val="43137"/>
                    </a:srgbClr>
                  </a:outerShdw>
                </a:effectLst>
              </a:rPr>
              <a:t> </a:t>
            </a:r>
            <a:r>
              <a:rPr lang="en-GB" sz="2000" b="1" dirty="0" err="1">
                <a:solidFill>
                  <a:prstClr val="white"/>
                </a:solidFill>
                <a:effectLst>
                  <a:glow rad="88900">
                    <a:srgbClr val="041D57"/>
                  </a:glow>
                  <a:outerShdw blurRad="38100" dist="38100" dir="2700000" algn="tl">
                    <a:srgbClr val="000000">
                      <a:alpha val="43137"/>
                    </a:srgbClr>
                  </a:outerShdw>
                </a:effectLst>
              </a:rPr>
              <a:t>y’Imana</a:t>
            </a:r>
            <a:r>
              <a:rPr lang="en-GB" sz="2000" b="1" dirty="0">
                <a:solidFill>
                  <a:prstClr val="white"/>
                </a:solidFill>
                <a:effectLst>
                  <a:glow rad="88900">
                    <a:srgbClr val="041D57"/>
                  </a:glow>
                  <a:outerShdw blurRad="38100" dist="38100" dir="2700000" algn="tl">
                    <a:srgbClr val="000000">
                      <a:alpha val="43137"/>
                    </a:srgbClr>
                  </a:outerShdw>
                </a:effectLst>
              </a:rPr>
              <a:t>… </a:t>
            </a:r>
            <a:r>
              <a:rPr lang="en-GB" sz="2000" b="1" dirty="0" err="1">
                <a:solidFill>
                  <a:prstClr val="white"/>
                </a:solidFill>
                <a:effectLst>
                  <a:glow rad="88900">
                    <a:srgbClr val="041D57"/>
                  </a:glow>
                  <a:outerShdw blurRad="38100" dist="38100" dir="2700000" algn="tl">
                    <a:srgbClr val="000000">
                      <a:alpha val="43137"/>
                    </a:srgbClr>
                  </a:outerShdw>
                </a:effectLst>
              </a:rPr>
              <a:t>kugeza</a:t>
            </a:r>
            <a:r>
              <a:rPr lang="en-GB" sz="2000" b="1" dirty="0">
                <a:solidFill>
                  <a:prstClr val="white"/>
                </a:solidFill>
                <a:effectLst>
                  <a:glow rad="88900">
                    <a:srgbClr val="041D57"/>
                  </a:glow>
                  <a:outerShdw blurRad="38100" dist="38100" dir="2700000" algn="tl">
                    <a:srgbClr val="000000">
                      <a:alpha val="43137"/>
                    </a:srgbClr>
                  </a:outerShdw>
                </a:effectLst>
              </a:rPr>
              <a:t> </a:t>
            </a:r>
            <a:r>
              <a:rPr lang="en-GB" sz="2000" b="1" dirty="0" err="1">
                <a:solidFill>
                  <a:prstClr val="white"/>
                </a:solidFill>
                <a:effectLst>
                  <a:glow rad="88900">
                    <a:srgbClr val="041D57"/>
                  </a:glow>
                  <a:outerShdw blurRad="38100" dist="38100" dir="2700000" algn="tl">
                    <a:srgbClr val="000000">
                      <a:alpha val="43137"/>
                    </a:srgbClr>
                  </a:outerShdw>
                </a:effectLst>
              </a:rPr>
              <a:t>ubwo</a:t>
            </a:r>
            <a:r>
              <a:rPr lang="en-GB" sz="2000" b="1" dirty="0">
                <a:solidFill>
                  <a:prstClr val="white"/>
                </a:solidFill>
                <a:effectLst>
                  <a:glow rad="88900">
                    <a:srgbClr val="041D57"/>
                  </a:glow>
                  <a:outerShdw blurRad="38100" dist="38100" dir="2700000" algn="tl">
                    <a:srgbClr val="000000">
                      <a:alpha val="43137"/>
                    </a:srgbClr>
                  </a:outerShdw>
                </a:effectLst>
              </a:rPr>
              <a:t> </a:t>
            </a:r>
            <a:r>
              <a:rPr lang="en-GB" sz="2000" b="1" dirty="0" err="1">
                <a:solidFill>
                  <a:prstClr val="white"/>
                </a:solidFill>
                <a:effectLst>
                  <a:glow rad="88900">
                    <a:srgbClr val="041D57"/>
                  </a:glow>
                  <a:outerShdw blurRad="38100" dist="38100" dir="2700000" algn="tl">
                    <a:srgbClr val="000000">
                      <a:alpha val="43137"/>
                    </a:srgbClr>
                  </a:outerShdw>
                </a:effectLst>
              </a:rPr>
              <a:t>umwenda</a:t>
            </a:r>
            <a:r>
              <a:rPr lang="en-GB" sz="2000" b="1" dirty="0">
                <a:solidFill>
                  <a:prstClr val="white"/>
                </a:solidFill>
                <a:effectLst>
                  <a:glow rad="88900">
                    <a:srgbClr val="041D57"/>
                  </a:glow>
                  <a:outerShdw blurRad="38100" dist="38100" dir="2700000" algn="tl">
                    <a:srgbClr val="000000">
                      <a:alpha val="43137"/>
                    </a:srgbClr>
                  </a:outerShdw>
                </a:effectLst>
              </a:rPr>
              <a:t> </a:t>
            </a:r>
            <a:r>
              <a:rPr lang="en-GB" sz="2000" b="1" dirty="0" err="1">
                <a:solidFill>
                  <a:prstClr val="white"/>
                </a:solidFill>
                <a:effectLst>
                  <a:glow rad="88900">
                    <a:srgbClr val="041D57"/>
                  </a:glow>
                  <a:outerShdw blurRad="38100" dist="38100" dir="2700000" algn="tl">
                    <a:srgbClr val="000000">
                      <a:alpha val="43137"/>
                    </a:srgbClr>
                  </a:outerShdw>
                </a:effectLst>
              </a:rPr>
              <a:t>watabutsemo</a:t>
            </a:r>
            <a:r>
              <a:rPr lang="en-GB" sz="2000" b="1" dirty="0">
                <a:solidFill>
                  <a:prstClr val="white"/>
                </a:solidFill>
                <a:effectLst>
                  <a:glow rad="88900">
                    <a:srgbClr val="041D57"/>
                  </a:glow>
                  <a:outerShdw blurRad="38100" dist="38100" dir="2700000" algn="tl">
                    <a:srgbClr val="000000">
                      <a:alpha val="43137"/>
                    </a:srgbClr>
                  </a:outerShdw>
                </a:effectLst>
              </a:rPr>
              <a:t> </a:t>
            </a:r>
            <a:r>
              <a:rPr lang="en-GB" sz="2000" b="1" dirty="0" err="1">
                <a:solidFill>
                  <a:prstClr val="white"/>
                </a:solidFill>
                <a:effectLst>
                  <a:glow rad="88900">
                    <a:srgbClr val="041D57"/>
                  </a:glow>
                  <a:outerShdw blurRad="38100" dist="38100" dir="2700000" algn="tl">
                    <a:srgbClr val="000000">
                      <a:alpha val="43137"/>
                    </a:srgbClr>
                  </a:outerShdw>
                </a:effectLst>
              </a:rPr>
              <a:t>kabiri</a:t>
            </a:r>
            <a:r>
              <a:rPr lang="en-GB" sz="2000" b="1" dirty="0">
                <a:solidFill>
                  <a:prstClr val="white"/>
                </a:solidFill>
                <a:effectLst>
                  <a:glow rad="88900">
                    <a:srgbClr val="041D57"/>
                  </a:glow>
                  <a:outerShdw blurRad="38100" dist="38100" dir="2700000" algn="tl">
                    <a:srgbClr val="000000">
                      <a:alpha val="43137"/>
                    </a:srgbClr>
                  </a:outerShdw>
                </a:effectLst>
              </a:rPr>
              <a:t> </a:t>
            </a:r>
            <a:r>
              <a:rPr lang="en-GB" sz="2000" b="1" dirty="0" err="1">
                <a:solidFill>
                  <a:prstClr val="white"/>
                </a:solidFill>
                <a:effectLst>
                  <a:glow rad="88900">
                    <a:srgbClr val="041D57"/>
                  </a:glow>
                  <a:outerShdw blurRad="38100" dist="38100" dir="2700000" algn="tl">
                    <a:srgbClr val="000000">
                      <a:alpha val="43137"/>
                    </a:srgbClr>
                  </a:outerShdw>
                </a:effectLst>
              </a:rPr>
              <a:t>igihe</a:t>
            </a:r>
            <a:r>
              <a:rPr lang="en-GB" sz="2000" b="1" dirty="0">
                <a:solidFill>
                  <a:prstClr val="white"/>
                </a:solidFill>
                <a:effectLst>
                  <a:glow rad="88900">
                    <a:srgbClr val="041D57"/>
                  </a:glow>
                  <a:outerShdw blurRad="38100" dist="38100" dir="2700000" algn="tl">
                    <a:srgbClr val="000000">
                      <a:alpha val="43137"/>
                    </a:srgbClr>
                  </a:outerShdw>
                </a:effectLst>
              </a:rPr>
              <a:t> Yesu </a:t>
            </a:r>
            <a:r>
              <a:rPr lang="en-GB" sz="2000" b="1" dirty="0" err="1">
                <a:solidFill>
                  <a:prstClr val="white"/>
                </a:solidFill>
                <a:effectLst>
                  <a:glow rad="88900">
                    <a:srgbClr val="041D57"/>
                  </a:glow>
                  <a:outerShdw blurRad="38100" dist="38100" dir="2700000" algn="tl">
                    <a:srgbClr val="000000">
                      <a:alpha val="43137"/>
                    </a:srgbClr>
                  </a:outerShdw>
                </a:effectLst>
              </a:rPr>
              <a:t>yapfaga</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a:t>
            </a:r>
          </a:p>
        </p:txBody>
      </p:sp>
      <p:sp>
        <p:nvSpPr>
          <p:cNvPr id="21" name="CuadroTexto 20">
            <a:extLst>
              <a:ext uri="{FF2B5EF4-FFF2-40B4-BE49-F238E27FC236}">
                <a16:creationId xmlns:a16="http://schemas.microsoft.com/office/drawing/2014/main" id="{9756CF5A-BDB9-6E7E-FC01-73B1C75FA00D}"/>
              </a:ext>
            </a:extLst>
          </p:cNvPr>
          <p:cNvSpPr txBox="1"/>
          <p:nvPr/>
        </p:nvSpPr>
        <p:spPr>
          <a:xfrm>
            <a:off x="3408808" y="4581754"/>
            <a:ext cx="8783194" cy="1015663"/>
          </a:xfrm>
          <a:prstGeom prst="rect">
            <a:avLst/>
          </a:prstGeom>
          <a:noFill/>
        </p:spPr>
        <p:txBody>
          <a:bodyPr wrap="square">
            <a:spAutoFit/>
          </a:bodyPr>
          <a:lstStyle/>
          <a:p>
            <a:pPr lvl="0">
              <a:spcBef>
                <a:spcPts val="600"/>
              </a:spcBef>
              <a:defRPr/>
            </a:pPr>
            <a:r>
              <a:rPr lang="en-GB" sz="2000" b="1" dirty="0" err="1">
                <a:solidFill>
                  <a:prstClr val="white"/>
                </a:solidFill>
                <a:effectLst>
                  <a:glow rad="88900">
                    <a:srgbClr val="041D57"/>
                  </a:glow>
                  <a:outerShdw blurRad="38100" dist="38100" dir="2700000" algn="tl">
                    <a:srgbClr val="000000">
                      <a:alpha val="43137"/>
                    </a:srgbClr>
                  </a:outerShdw>
                </a:effectLst>
              </a:rPr>
              <a:t>Bwaba</a:t>
            </a:r>
            <a:r>
              <a:rPr lang="en-GB" sz="2000" b="1" dirty="0">
                <a:solidFill>
                  <a:prstClr val="white"/>
                </a:solidFill>
                <a:effectLst>
                  <a:glow rad="88900">
                    <a:srgbClr val="041D57"/>
                  </a:glow>
                  <a:outerShdw blurRad="38100" dist="38100" dir="2700000" algn="tl">
                    <a:srgbClr val="000000">
                      <a:alpha val="43137"/>
                    </a:srgbClr>
                  </a:outerShdw>
                </a:effectLst>
              </a:rPr>
              <a:t> </a:t>
            </a:r>
            <a:r>
              <a:rPr lang="en-GB" sz="2000" b="1" dirty="0" err="1">
                <a:solidFill>
                  <a:prstClr val="white"/>
                </a:solidFill>
                <a:effectLst>
                  <a:glow rad="88900">
                    <a:srgbClr val="041D57"/>
                  </a:glow>
                  <a:outerShdw blurRad="38100" dist="38100" dir="2700000" algn="tl">
                    <a:srgbClr val="000000">
                      <a:alpha val="43137"/>
                    </a:srgbClr>
                  </a:outerShdw>
                </a:effectLst>
              </a:rPr>
              <a:t>ubuturo</a:t>
            </a:r>
            <a:r>
              <a:rPr lang="en-GB" sz="2000" b="1" dirty="0">
                <a:solidFill>
                  <a:prstClr val="white"/>
                </a:solidFill>
                <a:effectLst>
                  <a:glow rad="88900">
                    <a:srgbClr val="041D57"/>
                  </a:glow>
                  <a:outerShdw blurRad="38100" dist="38100" dir="2700000" algn="tl">
                    <a:srgbClr val="000000">
                      <a:alpha val="43137"/>
                    </a:srgbClr>
                  </a:outerShdw>
                </a:effectLst>
              </a:rPr>
              <a:t> </a:t>
            </a:r>
            <a:r>
              <a:rPr lang="en-GB" sz="2000" b="1" dirty="0" err="1">
                <a:solidFill>
                  <a:prstClr val="white"/>
                </a:solidFill>
                <a:effectLst>
                  <a:glow rad="88900">
                    <a:srgbClr val="041D57"/>
                  </a:glow>
                  <a:outerShdw blurRad="38100" dist="38100" dir="2700000" algn="tl">
                    <a:srgbClr val="000000">
                      <a:alpha val="43137"/>
                    </a:srgbClr>
                  </a:outerShdw>
                </a:effectLst>
              </a:rPr>
              <a:t>bwera</a:t>
            </a:r>
            <a:r>
              <a:rPr lang="en-GB" sz="2000" b="1" dirty="0">
                <a:solidFill>
                  <a:prstClr val="white"/>
                </a:solidFill>
                <a:effectLst>
                  <a:glow rad="88900">
                    <a:srgbClr val="041D57"/>
                  </a:glow>
                  <a:outerShdw blurRad="38100" dist="38100" dir="2700000" algn="tl">
                    <a:srgbClr val="000000">
                      <a:alpha val="43137"/>
                    </a:srgbClr>
                  </a:outerShdw>
                </a:effectLst>
              </a:rPr>
              <a:t>, </a:t>
            </a:r>
            <a:r>
              <a:rPr lang="en-GB" sz="2000" b="1" dirty="0" err="1">
                <a:solidFill>
                  <a:prstClr val="white"/>
                </a:solidFill>
                <a:effectLst>
                  <a:glow rad="88900">
                    <a:srgbClr val="041D57"/>
                  </a:glow>
                  <a:outerShdw blurRad="38100" dist="38100" dir="2700000" algn="tl">
                    <a:srgbClr val="000000">
                      <a:alpha val="43137"/>
                    </a:srgbClr>
                  </a:outerShdw>
                </a:effectLst>
              </a:rPr>
              <a:t>rwaba</a:t>
            </a:r>
            <a:r>
              <a:rPr lang="en-GB" sz="2000" b="1" dirty="0">
                <a:solidFill>
                  <a:prstClr val="white"/>
                </a:solidFill>
                <a:effectLst>
                  <a:glow rad="88900">
                    <a:srgbClr val="041D57"/>
                  </a:glow>
                  <a:outerShdw blurRad="38100" dist="38100" dir="2700000" algn="tl">
                    <a:srgbClr val="000000">
                      <a:alpha val="43137"/>
                    </a:srgbClr>
                  </a:outerShdw>
                </a:effectLst>
              </a:rPr>
              <a:t> </a:t>
            </a:r>
            <a:r>
              <a:rPr lang="en-GB" sz="2000" b="1" dirty="0" err="1">
                <a:solidFill>
                  <a:prstClr val="white"/>
                </a:solidFill>
                <a:effectLst>
                  <a:glow rad="88900">
                    <a:srgbClr val="041D57"/>
                  </a:glow>
                  <a:outerShdw blurRad="38100" dist="38100" dir="2700000" algn="tl">
                    <a:srgbClr val="000000">
                      <a:alpha val="43137"/>
                    </a:srgbClr>
                  </a:outerShdw>
                </a:effectLst>
              </a:rPr>
              <a:t>urusengero</a:t>
            </a:r>
            <a:r>
              <a:rPr lang="en-GB" sz="2000" b="1" dirty="0">
                <a:solidFill>
                  <a:prstClr val="white"/>
                </a:solidFill>
                <a:effectLst>
                  <a:glow rad="88900">
                    <a:srgbClr val="041D57"/>
                  </a:glow>
                  <a:outerShdw blurRad="38100" dist="38100" dir="2700000" algn="tl">
                    <a:srgbClr val="000000">
                      <a:alpha val="43137"/>
                    </a:srgbClr>
                  </a:outerShdw>
                </a:effectLst>
              </a:rPr>
              <a:t> </a:t>
            </a:r>
            <a:r>
              <a:rPr lang="en-GB" sz="2000" b="1" dirty="0" err="1">
                <a:solidFill>
                  <a:prstClr val="white"/>
                </a:solidFill>
                <a:effectLst>
                  <a:glow rad="88900">
                    <a:srgbClr val="041D57"/>
                  </a:glow>
                  <a:outerShdw blurRad="38100" dist="38100" dir="2700000" algn="tl">
                    <a:srgbClr val="000000">
                      <a:alpha val="43137"/>
                    </a:srgbClr>
                  </a:outerShdw>
                </a:effectLst>
              </a:rPr>
              <a:t>rwubatswe</a:t>
            </a:r>
            <a:r>
              <a:rPr lang="en-GB" sz="2000" b="1" dirty="0">
                <a:solidFill>
                  <a:prstClr val="white"/>
                </a:solidFill>
                <a:effectLst>
                  <a:glow rad="88900">
                    <a:srgbClr val="041D57"/>
                  </a:glow>
                  <a:outerShdw blurRad="38100" dist="38100" dir="2700000" algn="tl">
                    <a:srgbClr val="000000">
                      <a:alpha val="43137"/>
                    </a:srgbClr>
                  </a:outerShdw>
                </a:effectLst>
              </a:rPr>
              <a:t> </a:t>
            </a:r>
            <a:r>
              <a:rPr lang="en-GB" sz="2000" b="1" dirty="0" err="1">
                <a:solidFill>
                  <a:prstClr val="white"/>
                </a:solidFill>
                <a:effectLst>
                  <a:glow rad="88900">
                    <a:srgbClr val="041D57"/>
                  </a:glow>
                  <a:outerShdw blurRad="38100" dist="38100" dir="2700000" algn="tl">
                    <a:srgbClr val="000000">
                      <a:alpha val="43137"/>
                    </a:srgbClr>
                  </a:outerShdw>
                </a:effectLst>
              </a:rPr>
              <a:t>na</a:t>
            </a:r>
            <a:r>
              <a:rPr lang="en-GB" sz="2000" b="1" dirty="0">
                <a:solidFill>
                  <a:prstClr val="white"/>
                </a:solidFill>
                <a:effectLst>
                  <a:glow rad="88900">
                    <a:srgbClr val="041D57"/>
                  </a:glow>
                  <a:outerShdw blurRad="38100" dist="38100" dir="2700000" algn="tl">
                    <a:srgbClr val="000000">
                      <a:alpha val="43137"/>
                    </a:srgbClr>
                  </a:outerShdw>
                </a:effectLst>
              </a:rPr>
              <a:t> Salomo, </a:t>
            </a:r>
            <a:r>
              <a:rPr lang="en-GB" sz="2000" b="1" dirty="0" err="1">
                <a:solidFill>
                  <a:prstClr val="white"/>
                </a:solidFill>
                <a:effectLst>
                  <a:glow rad="88900">
                    <a:srgbClr val="041D57"/>
                  </a:glow>
                  <a:outerShdw blurRad="38100" dist="38100" dir="2700000" algn="tl">
                    <a:srgbClr val="000000">
                      <a:alpha val="43137"/>
                    </a:srgbClr>
                  </a:outerShdw>
                </a:effectLst>
              </a:rPr>
              <a:t>byari</a:t>
            </a:r>
            <a:r>
              <a:rPr lang="en-GB" sz="2000" b="1" dirty="0">
                <a:solidFill>
                  <a:prstClr val="white"/>
                </a:solidFill>
                <a:effectLst>
                  <a:glow rad="88900">
                    <a:srgbClr val="041D57"/>
                  </a:glow>
                  <a:outerShdw blurRad="38100" dist="38100" dir="2700000" algn="tl">
                    <a:srgbClr val="000000">
                      <a:alpha val="43137"/>
                    </a:srgbClr>
                  </a:outerShdw>
                </a:effectLst>
              </a:rPr>
              <a:t> </a:t>
            </a:r>
            <a:r>
              <a:rPr lang="en-GB" sz="2000" b="1" dirty="0" err="1">
                <a:solidFill>
                  <a:prstClr val="white"/>
                </a:solidFill>
                <a:effectLst>
                  <a:glow rad="88900">
                    <a:srgbClr val="041D57"/>
                  </a:glow>
                  <a:outerShdw blurRad="38100" dist="38100" dir="2700000" algn="tl">
                    <a:srgbClr val="000000">
                      <a:alpha val="43137"/>
                    </a:srgbClr>
                  </a:outerShdw>
                </a:effectLst>
              </a:rPr>
              <a:t>icyitegererezo</a:t>
            </a:r>
            <a:r>
              <a:rPr lang="en-GB" sz="2000" b="1" dirty="0">
                <a:solidFill>
                  <a:prstClr val="white"/>
                </a:solidFill>
                <a:effectLst>
                  <a:glow rad="88900">
                    <a:srgbClr val="041D57"/>
                  </a:glow>
                  <a:outerShdw blurRad="38100" dist="38100" dir="2700000" algn="tl">
                    <a:srgbClr val="000000">
                      <a:alpha val="43137"/>
                    </a:srgbClr>
                  </a:outerShdw>
                </a:effectLst>
              </a:rPr>
              <a:t> </a:t>
            </a:r>
            <a:r>
              <a:rPr lang="en-GB" sz="2000" b="1" dirty="0" err="1">
                <a:solidFill>
                  <a:prstClr val="white"/>
                </a:solidFill>
                <a:effectLst>
                  <a:glow rad="88900">
                    <a:srgbClr val="041D57"/>
                  </a:glow>
                  <a:outerShdw blurRad="38100" dist="38100" dir="2700000" algn="tl">
                    <a:srgbClr val="000000">
                      <a:alpha val="43137"/>
                    </a:srgbClr>
                  </a:outerShdw>
                </a:effectLst>
              </a:rPr>
              <a:t>cy’ubuturo</a:t>
            </a:r>
            <a:r>
              <a:rPr lang="en-GB" sz="2000" b="1" dirty="0">
                <a:solidFill>
                  <a:prstClr val="white"/>
                </a:solidFill>
                <a:effectLst>
                  <a:glow rad="88900">
                    <a:srgbClr val="041D57"/>
                  </a:glow>
                  <a:outerShdw blurRad="38100" dist="38100" dir="2700000" algn="tl">
                    <a:srgbClr val="000000">
                      <a:alpha val="43137"/>
                    </a:srgbClr>
                  </a:outerShdw>
                </a:effectLst>
              </a:rPr>
              <a:t> </a:t>
            </a:r>
            <a:r>
              <a:rPr lang="en-GB" sz="2000" b="1" dirty="0" err="1">
                <a:solidFill>
                  <a:prstClr val="white"/>
                </a:solidFill>
                <a:effectLst>
                  <a:glow rad="88900">
                    <a:srgbClr val="041D57"/>
                  </a:glow>
                  <a:outerShdw blurRad="38100" dist="38100" dir="2700000" algn="tl">
                    <a:srgbClr val="000000">
                      <a:alpha val="43137"/>
                    </a:srgbClr>
                  </a:outerShdw>
                </a:effectLst>
              </a:rPr>
              <a:t>bwera</a:t>
            </a:r>
            <a:r>
              <a:rPr lang="en-GB" sz="2000" b="1" dirty="0">
                <a:solidFill>
                  <a:prstClr val="white"/>
                </a:solidFill>
                <a:effectLst>
                  <a:glow rad="88900">
                    <a:srgbClr val="041D57"/>
                  </a:glow>
                  <a:outerShdw blurRad="38100" dist="38100" dir="2700000" algn="tl">
                    <a:srgbClr val="000000">
                      <a:alpha val="43137"/>
                    </a:srgbClr>
                  </a:outerShdw>
                </a:effectLst>
              </a:rPr>
              <a:t> </a:t>
            </a:r>
            <a:r>
              <a:rPr lang="en-GB" sz="2000" b="1" dirty="0" err="1">
                <a:solidFill>
                  <a:prstClr val="white"/>
                </a:solidFill>
                <a:effectLst>
                  <a:glow rad="88900">
                    <a:srgbClr val="041D57"/>
                  </a:glow>
                  <a:outerShdw blurRad="38100" dist="38100" dir="2700000" algn="tl">
                    <a:srgbClr val="000000">
                      <a:alpha val="43137"/>
                    </a:srgbClr>
                  </a:outerShdw>
                </a:effectLst>
              </a:rPr>
              <a:t>bwubatswe</a:t>
            </a:r>
            <a:r>
              <a:rPr lang="en-GB" sz="2000" b="1" dirty="0">
                <a:solidFill>
                  <a:prstClr val="white"/>
                </a:solidFill>
                <a:effectLst>
                  <a:glow rad="88900">
                    <a:srgbClr val="041D57"/>
                  </a:glow>
                  <a:outerShdw blurRad="38100" dist="38100" dir="2700000" algn="tl">
                    <a:srgbClr val="000000">
                      <a:alpha val="43137"/>
                    </a:srgbClr>
                  </a:outerShdw>
                </a:effectLst>
              </a:rPr>
              <a:t> mu </a:t>
            </a:r>
            <a:r>
              <a:rPr lang="en-GB" sz="2000" b="1" dirty="0" err="1">
                <a:solidFill>
                  <a:prstClr val="white"/>
                </a:solidFill>
                <a:effectLst>
                  <a:glow rad="88900">
                    <a:srgbClr val="041D57"/>
                  </a:glow>
                  <a:outerShdw blurRad="38100" dist="38100" dir="2700000" algn="tl">
                    <a:srgbClr val="000000">
                      <a:alpha val="43137"/>
                    </a:srgbClr>
                  </a:outerShdw>
                </a:effectLst>
              </a:rPr>
              <a:t>Ijuru</a:t>
            </a:r>
            <a:r>
              <a:rPr lang="en-GB" sz="2000" b="1" dirty="0">
                <a:solidFill>
                  <a:prstClr val="white"/>
                </a:solidFill>
                <a:effectLst>
                  <a:glow rad="88900">
                    <a:srgbClr val="041D57"/>
                  </a:glow>
                  <a:outerShdw blurRad="38100" dist="38100" dir="2700000" algn="tl">
                    <a:srgbClr val="000000">
                      <a:alpha val="43137"/>
                    </a:srgbClr>
                  </a:outerShdw>
                </a:effectLst>
              </a:rPr>
              <a:t> (</a:t>
            </a:r>
            <a:r>
              <a:rPr lang="en-GB" sz="2000" b="1" dirty="0" err="1">
                <a:solidFill>
                  <a:prstClr val="white"/>
                </a:solidFill>
                <a:effectLst>
                  <a:glow rad="88900">
                    <a:srgbClr val="041D57"/>
                  </a:glow>
                  <a:outerShdw blurRad="38100" dist="38100" dir="2700000" algn="tl">
                    <a:srgbClr val="000000">
                      <a:alpha val="43137"/>
                    </a:srgbClr>
                  </a:outerShdw>
                </a:effectLst>
              </a:rPr>
              <a:t>Abaheburayo</a:t>
            </a:r>
            <a:r>
              <a:rPr lang="en-GB" sz="2000" b="1" dirty="0">
                <a:solidFill>
                  <a:prstClr val="white"/>
                </a:solidFill>
                <a:effectLst>
                  <a:glow rad="88900">
                    <a:srgbClr val="041D57"/>
                  </a:glow>
                  <a:outerShdw blurRad="38100" dist="38100" dir="2700000" algn="tl">
                    <a:srgbClr val="000000">
                      <a:alpha val="43137"/>
                    </a:srgbClr>
                  </a:outerShdw>
                </a:effectLst>
              </a:rPr>
              <a:t> 8:1–2; 1Abami 8:27, 30</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a:t>
            </a:r>
          </a:p>
        </p:txBody>
      </p:sp>
      <p:pic>
        <p:nvPicPr>
          <p:cNvPr id="23" name="Imagen 22" descr="Imagen que contiene agua, barco, carpa, grande&#10;&#10;El contenido generado por IA puede ser incorrecto.">
            <a:extLst>
              <a:ext uri="{FF2B5EF4-FFF2-40B4-BE49-F238E27FC236}">
                <a16:creationId xmlns:a16="http://schemas.microsoft.com/office/drawing/2014/main" id="{0339C2AD-3F4C-F8DB-4991-BA7237564D2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230396" y="5478755"/>
            <a:ext cx="2864232" cy="1266770"/>
          </a:xfrm>
          <a:prstGeom prst="roundRect">
            <a:avLst>
              <a:gd name="adj" fmla="val 41795"/>
            </a:avLst>
          </a:prstGeom>
          <a:solidFill>
            <a:srgbClr val="FFFFFF"/>
          </a:solidFill>
          <a:ln w="38100" cap="sq">
            <a:solidFill>
              <a:schemeClr val="accent3">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4" name="CuadroTexto 3">
            <a:extLst>
              <a:ext uri="{FF2B5EF4-FFF2-40B4-BE49-F238E27FC236}">
                <a16:creationId xmlns:a16="http://schemas.microsoft.com/office/drawing/2014/main" id="{82B3FCA8-6FA4-99CB-3154-D14F1AEB9857}"/>
              </a:ext>
            </a:extLst>
          </p:cNvPr>
          <p:cNvSpPr txBox="1"/>
          <p:nvPr/>
        </p:nvSpPr>
        <p:spPr>
          <a:xfrm>
            <a:off x="2242783" y="1783780"/>
            <a:ext cx="7402533" cy="1631216"/>
          </a:xfrm>
          <a:prstGeom prst="rect">
            <a:avLst/>
          </a:prstGeom>
          <a:noFill/>
        </p:spPr>
        <p:txBody>
          <a:bodyPr wrap="square">
            <a:spAutoFit/>
          </a:bodyPr>
          <a:lstStyle/>
          <a:p>
            <a:pPr lvl="0">
              <a:spcBef>
                <a:spcPts val="600"/>
              </a:spcBef>
              <a:defRPr/>
            </a:pPr>
            <a:r>
              <a:rPr lang="en-GB" sz="2000" b="1" spc="-70" dirty="0">
                <a:solidFill>
                  <a:prstClr val="white"/>
                </a:solidFill>
                <a:effectLst>
                  <a:glow rad="88900">
                    <a:srgbClr val="041D57"/>
                  </a:glow>
                  <a:outerShdw blurRad="38100" dist="38100" dir="2700000" algn="tl">
                    <a:srgbClr val="000000">
                      <a:alpha val="43137"/>
                    </a:srgbClr>
                  </a:outerShdw>
                </a:effectLst>
              </a:rPr>
              <a:t>Ariko </a:t>
            </a:r>
            <a:r>
              <a:rPr lang="en-GB" sz="2000" b="1" spc="-70" dirty="0" err="1">
                <a:solidFill>
                  <a:prstClr val="white"/>
                </a:solidFill>
                <a:effectLst>
                  <a:glow rad="88900">
                    <a:srgbClr val="041D57"/>
                  </a:glow>
                  <a:outerShdw blurRad="38100" dist="38100" dir="2700000" algn="tl">
                    <a:srgbClr val="000000">
                      <a:alpha val="43137"/>
                    </a:srgbClr>
                  </a:outerShdw>
                </a:effectLst>
              </a:rPr>
              <a:t>kuhaba</a:t>
            </a:r>
            <a:r>
              <a:rPr lang="en-GB" sz="2000" b="1" spc="-70" dirty="0">
                <a:solidFill>
                  <a:prstClr val="white"/>
                </a:solidFill>
                <a:effectLst>
                  <a:glow rad="88900">
                    <a:srgbClr val="041D57"/>
                  </a:glow>
                  <a:outerShdw blurRad="38100" dist="38100" dir="2700000" algn="tl">
                    <a:srgbClr val="000000">
                      <a:alpha val="43137"/>
                    </a:srgbClr>
                  </a:outerShdw>
                </a:effectLst>
              </a:rPr>
              <a:t> </a:t>
            </a:r>
            <a:r>
              <a:rPr lang="en-GB" sz="2000" b="1" spc="-70" dirty="0" err="1">
                <a:solidFill>
                  <a:prstClr val="white"/>
                </a:solidFill>
                <a:effectLst>
                  <a:glow rad="88900">
                    <a:srgbClr val="041D57"/>
                  </a:glow>
                  <a:outerShdw blurRad="38100" dist="38100" dir="2700000" algn="tl">
                    <a:srgbClr val="000000">
                      <a:alpha val="43137"/>
                    </a:srgbClr>
                  </a:outerShdw>
                </a:effectLst>
              </a:rPr>
              <a:t>igaragara</a:t>
            </a:r>
            <a:r>
              <a:rPr lang="en-GB" sz="2000" b="1" spc="-70" dirty="0">
                <a:solidFill>
                  <a:prstClr val="white"/>
                </a:solidFill>
                <a:effectLst>
                  <a:glow rad="88900">
                    <a:srgbClr val="041D57"/>
                  </a:glow>
                  <a:outerShdw blurRad="38100" dist="38100" dir="2700000" algn="tl">
                    <a:srgbClr val="000000">
                      <a:alpha val="43137"/>
                    </a:srgbClr>
                  </a:outerShdw>
                </a:effectLst>
              </a:rPr>
              <a:t> </a:t>
            </a:r>
            <a:r>
              <a:rPr lang="en-GB" sz="2000" b="1" spc="-70" dirty="0" err="1">
                <a:solidFill>
                  <a:prstClr val="white"/>
                </a:solidFill>
                <a:effectLst>
                  <a:glow rad="88900">
                    <a:srgbClr val="041D57"/>
                  </a:glow>
                  <a:outerShdw blurRad="38100" dist="38100" dir="2700000" algn="tl">
                    <a:srgbClr val="000000">
                      <a:alpha val="43137"/>
                    </a:srgbClr>
                  </a:outerShdw>
                </a:effectLst>
              </a:rPr>
              <a:t>n’amaso</a:t>
            </a:r>
            <a:r>
              <a:rPr lang="en-GB" sz="2000" b="1" spc="-70" dirty="0">
                <a:solidFill>
                  <a:prstClr val="white"/>
                </a:solidFill>
                <a:effectLst>
                  <a:glow rad="88900">
                    <a:srgbClr val="041D57"/>
                  </a:glow>
                  <a:outerShdw blurRad="38100" dist="38100" dir="2700000" algn="tl">
                    <a:srgbClr val="000000">
                      <a:alpha val="43137"/>
                    </a:srgbClr>
                  </a:outerShdw>
                </a:effectLst>
              </a:rPr>
              <a:t> </a:t>
            </a:r>
            <a:r>
              <a:rPr lang="en-GB" sz="2000" b="1" spc="-70" dirty="0" err="1">
                <a:solidFill>
                  <a:prstClr val="white"/>
                </a:solidFill>
                <a:effectLst>
                  <a:glow rad="88900">
                    <a:srgbClr val="041D57"/>
                  </a:glow>
                  <a:outerShdw blurRad="38100" dist="38100" dir="2700000" algn="tl">
                    <a:srgbClr val="000000">
                      <a:alpha val="43137"/>
                    </a:srgbClr>
                  </a:outerShdw>
                </a:effectLst>
              </a:rPr>
              <a:t>byajyaga</a:t>
            </a:r>
            <a:r>
              <a:rPr lang="en-GB" sz="2000" b="1" spc="-70" dirty="0">
                <a:solidFill>
                  <a:prstClr val="white"/>
                </a:solidFill>
                <a:effectLst>
                  <a:glow rad="88900">
                    <a:srgbClr val="041D57"/>
                  </a:glow>
                  <a:outerShdw blurRad="38100" dist="38100" dir="2700000" algn="tl">
                    <a:srgbClr val="000000">
                      <a:alpha val="43137"/>
                    </a:srgbClr>
                  </a:outerShdw>
                </a:effectLst>
              </a:rPr>
              <a:t> </a:t>
            </a:r>
            <a:r>
              <a:rPr lang="en-GB" sz="2000" b="1" spc="-70" dirty="0" err="1">
                <a:solidFill>
                  <a:prstClr val="white"/>
                </a:solidFill>
                <a:effectLst>
                  <a:glow rad="88900">
                    <a:srgbClr val="041D57"/>
                  </a:glow>
                  <a:outerShdw blurRad="38100" dist="38100" dir="2700000" algn="tl">
                    <a:srgbClr val="000000">
                      <a:alpha val="43137"/>
                    </a:srgbClr>
                  </a:outerShdw>
                </a:effectLst>
              </a:rPr>
              <a:t>gusobanura</a:t>
            </a:r>
            <a:r>
              <a:rPr lang="en-GB" sz="2000" b="1" spc="-70" dirty="0">
                <a:solidFill>
                  <a:prstClr val="white"/>
                </a:solidFill>
                <a:effectLst>
                  <a:glow rad="88900">
                    <a:srgbClr val="041D57"/>
                  </a:glow>
                  <a:outerShdw blurRad="38100" dist="38100" dir="2700000" algn="tl">
                    <a:srgbClr val="000000">
                      <a:alpha val="43137"/>
                    </a:srgbClr>
                  </a:outerShdw>
                </a:effectLst>
              </a:rPr>
              <a:t> </a:t>
            </a:r>
            <a:r>
              <a:rPr lang="en-GB" sz="2000" b="1" spc="-70" dirty="0" err="1">
                <a:solidFill>
                  <a:prstClr val="white"/>
                </a:solidFill>
                <a:effectLst>
                  <a:glow rad="88900">
                    <a:srgbClr val="041D57"/>
                  </a:glow>
                  <a:outerShdw blurRad="38100" dist="38100" dir="2700000" algn="tl">
                    <a:srgbClr val="000000">
                      <a:alpha val="43137"/>
                    </a:srgbClr>
                  </a:outerShdw>
                </a:effectLst>
              </a:rPr>
              <a:t>urupfu</a:t>
            </a:r>
            <a:r>
              <a:rPr lang="en-GB" sz="2000" b="1" spc="-70" dirty="0">
                <a:solidFill>
                  <a:prstClr val="white"/>
                </a:solidFill>
                <a:effectLst>
                  <a:glow rad="88900">
                    <a:srgbClr val="041D57"/>
                  </a:glow>
                  <a:outerShdw blurRad="38100" dist="38100" dir="2700000" algn="tl">
                    <a:srgbClr val="000000">
                      <a:alpha val="43137"/>
                    </a:srgbClr>
                  </a:outerShdw>
                </a:effectLst>
              </a:rPr>
              <a:t> </a:t>
            </a:r>
            <a:r>
              <a:rPr lang="en-GB" sz="2000" b="1" spc="-70" dirty="0" err="1">
                <a:solidFill>
                  <a:prstClr val="white"/>
                </a:solidFill>
                <a:effectLst>
                  <a:glow rad="88900">
                    <a:srgbClr val="041D57"/>
                  </a:glow>
                  <a:outerShdw blurRad="38100" dist="38100" dir="2700000" algn="tl">
                    <a:srgbClr val="000000">
                      <a:alpha val="43137"/>
                    </a:srgbClr>
                  </a:outerShdw>
                </a:effectLst>
              </a:rPr>
              <a:t>rwihuse</a:t>
            </a:r>
            <a:r>
              <a:rPr lang="en-GB" sz="2000" b="1" spc="-70" dirty="0">
                <a:solidFill>
                  <a:prstClr val="white"/>
                </a:solidFill>
                <a:effectLst>
                  <a:glow rad="88900">
                    <a:srgbClr val="041D57"/>
                  </a:glow>
                  <a:outerShdw blurRad="38100" dist="38100" dir="2700000" algn="tl">
                    <a:srgbClr val="000000">
                      <a:alpha val="43137"/>
                    </a:srgbClr>
                  </a:outerShdw>
                </a:effectLst>
              </a:rPr>
              <a:t> </a:t>
            </a:r>
            <a:r>
              <a:rPr lang="en-GB" sz="2000" b="1" spc="-70" dirty="0" err="1">
                <a:solidFill>
                  <a:prstClr val="white"/>
                </a:solidFill>
                <a:effectLst>
                  <a:glow rad="88900">
                    <a:srgbClr val="041D57"/>
                  </a:glow>
                  <a:outerShdw blurRad="38100" dist="38100" dir="2700000" algn="tl">
                    <a:srgbClr val="000000">
                      <a:alpha val="43137"/>
                    </a:srgbClr>
                  </a:outerShdw>
                </a:effectLst>
              </a:rPr>
              <a:t>ku</a:t>
            </a:r>
            <a:r>
              <a:rPr lang="en-GB" sz="2000" b="1" spc="-70" dirty="0">
                <a:solidFill>
                  <a:prstClr val="white"/>
                </a:solidFill>
                <a:effectLst>
                  <a:glow rad="88900">
                    <a:srgbClr val="041D57"/>
                  </a:glow>
                  <a:outerShdw blurRad="38100" dist="38100" dir="2700000" algn="tl">
                    <a:srgbClr val="000000">
                      <a:alpha val="43137"/>
                    </a:srgbClr>
                  </a:outerShdw>
                </a:effectLst>
              </a:rPr>
              <a:t> </a:t>
            </a:r>
            <a:r>
              <a:rPr lang="en-GB" sz="2000" b="1" spc="-70" dirty="0" err="1">
                <a:solidFill>
                  <a:prstClr val="white"/>
                </a:solidFill>
                <a:effectLst>
                  <a:glow rad="88900">
                    <a:srgbClr val="041D57"/>
                  </a:glow>
                  <a:outerShdw blurRad="38100" dist="38100" dir="2700000" algn="tl">
                    <a:srgbClr val="000000">
                      <a:alpha val="43137"/>
                    </a:srgbClr>
                  </a:outerShdw>
                </a:effectLst>
              </a:rPr>
              <a:t>bantu</a:t>
            </a:r>
            <a:r>
              <a:rPr lang="en-GB" sz="2000" b="1" spc="-70" dirty="0">
                <a:solidFill>
                  <a:prstClr val="white"/>
                </a:solidFill>
                <a:effectLst>
                  <a:glow rad="88900">
                    <a:srgbClr val="041D57"/>
                  </a:glow>
                  <a:outerShdw blurRad="38100" dist="38100" dir="2700000" algn="tl">
                    <a:srgbClr val="000000">
                      <a:alpha val="43137"/>
                    </a:srgbClr>
                  </a:outerShdw>
                </a:effectLst>
              </a:rPr>
              <a:t> </a:t>
            </a:r>
            <a:r>
              <a:rPr lang="en-GB" sz="2000" b="1" spc="-70" dirty="0" err="1">
                <a:solidFill>
                  <a:prstClr val="white"/>
                </a:solidFill>
                <a:effectLst>
                  <a:glow rad="88900">
                    <a:srgbClr val="041D57"/>
                  </a:glow>
                  <a:outerShdw blurRad="38100" dist="38100" dir="2700000" algn="tl">
                    <a:srgbClr val="000000">
                      <a:alpha val="43137"/>
                    </a:srgbClr>
                  </a:outerShdw>
                </a:effectLst>
              </a:rPr>
              <a:t>bose</a:t>
            </a:r>
            <a:r>
              <a:rPr lang="en-GB" sz="2000" b="1" spc="-70" dirty="0">
                <a:solidFill>
                  <a:prstClr val="white"/>
                </a:solidFill>
                <a:effectLst>
                  <a:glow rad="88900">
                    <a:srgbClr val="041D57"/>
                  </a:glow>
                  <a:outerShdw blurRad="38100" dist="38100" dir="2700000" algn="tl">
                    <a:srgbClr val="000000">
                      <a:alpha val="43137"/>
                    </a:srgbClr>
                  </a:outerShdw>
                </a:effectLst>
              </a:rPr>
              <a:t> (Kuva 33:20). </a:t>
            </a:r>
            <a:r>
              <a:rPr lang="en-GB" sz="2000" b="1" spc="-70" dirty="0" err="1">
                <a:solidFill>
                  <a:prstClr val="white"/>
                </a:solidFill>
                <a:effectLst>
                  <a:glow rad="88900">
                    <a:srgbClr val="041D57"/>
                  </a:glow>
                  <a:outerShdw blurRad="38100" dist="38100" dir="2700000" algn="tl">
                    <a:srgbClr val="000000">
                      <a:alpha val="43137"/>
                    </a:srgbClr>
                  </a:outerShdw>
                </a:effectLst>
              </a:rPr>
              <a:t>Kubw’ibyo</a:t>
            </a:r>
            <a:r>
              <a:rPr lang="en-GB" sz="2000" b="1" spc="-70" dirty="0">
                <a:solidFill>
                  <a:prstClr val="white"/>
                </a:solidFill>
                <a:effectLst>
                  <a:glow rad="88900">
                    <a:srgbClr val="041D57"/>
                  </a:glow>
                  <a:outerShdw blurRad="38100" dist="38100" dir="2700000" algn="tl">
                    <a:srgbClr val="000000">
                      <a:alpha val="43137"/>
                    </a:srgbClr>
                  </a:outerShdw>
                </a:effectLst>
              </a:rPr>
              <a:t>, </a:t>
            </a:r>
            <a:r>
              <a:rPr lang="en-GB" sz="2000" b="1" spc="-70" dirty="0" err="1">
                <a:solidFill>
                  <a:prstClr val="white"/>
                </a:solidFill>
                <a:effectLst>
                  <a:glow rad="88900">
                    <a:srgbClr val="041D57"/>
                  </a:glow>
                  <a:outerShdw blurRad="38100" dist="38100" dir="2700000" algn="tl">
                    <a:srgbClr val="000000">
                      <a:alpha val="43137"/>
                    </a:srgbClr>
                  </a:outerShdw>
                </a:effectLst>
              </a:rPr>
              <a:t>yabategetse</a:t>
            </a:r>
            <a:r>
              <a:rPr lang="en-GB" sz="2000" b="1" spc="-70" dirty="0">
                <a:solidFill>
                  <a:prstClr val="white"/>
                </a:solidFill>
                <a:effectLst>
                  <a:glow rad="88900">
                    <a:srgbClr val="041D57"/>
                  </a:glow>
                  <a:outerShdw blurRad="38100" dist="38100" dir="2700000" algn="tl">
                    <a:srgbClr val="000000">
                      <a:alpha val="43137"/>
                    </a:srgbClr>
                  </a:outerShdw>
                </a:effectLst>
              </a:rPr>
              <a:t> </a:t>
            </a:r>
            <a:r>
              <a:rPr lang="en-GB" sz="2000" b="1" spc="-70" dirty="0" err="1">
                <a:solidFill>
                  <a:prstClr val="white"/>
                </a:solidFill>
                <a:effectLst>
                  <a:glow rad="88900">
                    <a:srgbClr val="041D57"/>
                  </a:glow>
                  <a:outerShdw blurRad="38100" dist="38100" dir="2700000" algn="tl">
                    <a:srgbClr val="000000">
                      <a:alpha val="43137"/>
                    </a:srgbClr>
                  </a:outerShdw>
                </a:effectLst>
              </a:rPr>
              <a:t>kubaka</a:t>
            </a:r>
            <a:r>
              <a:rPr lang="en-GB" sz="2000" b="1" spc="-70" dirty="0">
                <a:solidFill>
                  <a:prstClr val="white"/>
                </a:solidFill>
                <a:effectLst>
                  <a:glow rad="88900">
                    <a:srgbClr val="041D57"/>
                  </a:glow>
                  <a:outerShdw blurRad="38100" dist="38100" dir="2700000" algn="tl">
                    <a:srgbClr val="000000">
                      <a:alpha val="43137"/>
                    </a:srgbClr>
                  </a:outerShdw>
                </a:effectLst>
              </a:rPr>
              <a:t> </a:t>
            </a:r>
            <a:r>
              <a:rPr lang="en-GB" sz="2000" b="1" spc="-70" dirty="0" err="1">
                <a:solidFill>
                  <a:prstClr val="white"/>
                </a:solidFill>
                <a:effectLst>
                  <a:glow rad="88900">
                    <a:srgbClr val="041D57"/>
                  </a:glow>
                  <a:outerShdw blurRad="38100" dist="38100" dir="2700000" algn="tl">
                    <a:srgbClr val="000000">
                      <a:alpha val="43137"/>
                    </a:srgbClr>
                  </a:outerShdw>
                </a:effectLst>
              </a:rPr>
              <a:t>ubuturo</a:t>
            </a:r>
            <a:r>
              <a:rPr lang="en-GB" sz="2000" b="1" spc="-70" dirty="0">
                <a:solidFill>
                  <a:prstClr val="white"/>
                </a:solidFill>
                <a:effectLst>
                  <a:glow rad="88900">
                    <a:srgbClr val="041D57"/>
                  </a:glow>
                  <a:outerShdw blurRad="38100" dist="38100" dir="2700000" algn="tl">
                    <a:srgbClr val="000000">
                      <a:alpha val="43137"/>
                    </a:srgbClr>
                  </a:outerShdw>
                </a:effectLst>
              </a:rPr>
              <a:t> </a:t>
            </a:r>
            <a:r>
              <a:rPr lang="en-GB" sz="2000" b="1" spc="-70" dirty="0" err="1">
                <a:solidFill>
                  <a:prstClr val="white"/>
                </a:solidFill>
                <a:effectLst>
                  <a:glow rad="88900">
                    <a:srgbClr val="041D57"/>
                  </a:glow>
                  <a:outerShdw blurRad="38100" dist="38100" dir="2700000" algn="tl">
                    <a:srgbClr val="000000">
                      <a:alpha val="43137"/>
                    </a:srgbClr>
                  </a:outerShdw>
                </a:effectLst>
              </a:rPr>
              <a:t>bwera</a:t>
            </a:r>
            <a:r>
              <a:rPr lang="en-GB" sz="2000" b="1" spc="-70" dirty="0">
                <a:solidFill>
                  <a:prstClr val="white"/>
                </a:solidFill>
                <a:effectLst>
                  <a:glow rad="88900">
                    <a:srgbClr val="041D57"/>
                  </a:glow>
                  <a:outerShdw blurRad="38100" dist="38100" dir="2700000" algn="tl">
                    <a:srgbClr val="000000">
                      <a:alpha val="43137"/>
                    </a:srgbClr>
                  </a:outerShdw>
                </a:effectLst>
              </a:rPr>
              <a:t> </a:t>
            </a:r>
            <a:r>
              <a:rPr lang="en-GB" sz="2000" b="1" spc="-70" dirty="0" err="1">
                <a:solidFill>
                  <a:prstClr val="white"/>
                </a:solidFill>
                <a:effectLst>
                  <a:glow rad="88900">
                    <a:srgbClr val="041D57"/>
                  </a:glow>
                  <a:outerShdw blurRad="38100" dist="38100" dir="2700000" algn="tl">
                    <a:srgbClr val="000000">
                      <a:alpha val="43137"/>
                    </a:srgbClr>
                  </a:outerShdw>
                </a:effectLst>
              </a:rPr>
              <a:t>aho</a:t>
            </a:r>
            <a:r>
              <a:rPr lang="en-GB" sz="2000" b="1" spc="-70" dirty="0">
                <a:solidFill>
                  <a:prstClr val="white"/>
                </a:solidFill>
                <a:effectLst>
                  <a:glow rad="88900">
                    <a:srgbClr val="041D57"/>
                  </a:glow>
                  <a:outerShdw blurRad="38100" dist="38100" dir="2700000" algn="tl">
                    <a:srgbClr val="000000">
                      <a:alpha val="43137"/>
                    </a:srgbClr>
                  </a:outerShdw>
                </a:effectLst>
              </a:rPr>
              <a:t> </a:t>
            </a:r>
            <a:r>
              <a:rPr lang="en-GB" sz="2000" b="1" spc="-70" dirty="0" err="1">
                <a:solidFill>
                  <a:prstClr val="white"/>
                </a:solidFill>
                <a:effectLst>
                  <a:glow rad="88900">
                    <a:srgbClr val="041D57"/>
                  </a:glow>
                  <a:outerShdw blurRad="38100" dist="38100" dir="2700000" algn="tl">
                    <a:srgbClr val="000000">
                      <a:alpha val="43137"/>
                    </a:srgbClr>
                  </a:outerShdw>
                </a:effectLst>
              </a:rPr>
              <a:t>yashoboraga</a:t>
            </a:r>
            <a:r>
              <a:rPr lang="en-GB" sz="2000" b="1" spc="-70" dirty="0">
                <a:solidFill>
                  <a:prstClr val="white"/>
                </a:solidFill>
                <a:effectLst>
                  <a:glow rad="88900">
                    <a:srgbClr val="041D57"/>
                  </a:glow>
                  <a:outerShdw blurRad="38100" dist="38100" dir="2700000" algn="tl">
                    <a:srgbClr val="000000">
                      <a:alpha val="43137"/>
                    </a:srgbClr>
                  </a:outerShdw>
                </a:effectLst>
              </a:rPr>
              <a:t> </a:t>
            </a:r>
            <a:r>
              <a:rPr lang="en-GB" sz="2000" b="1" spc="-70" dirty="0" err="1">
                <a:solidFill>
                  <a:prstClr val="white"/>
                </a:solidFill>
                <a:effectLst>
                  <a:glow rad="88900">
                    <a:srgbClr val="041D57"/>
                  </a:glow>
                  <a:outerShdw blurRad="38100" dist="38100" dir="2700000" algn="tl">
                    <a:srgbClr val="000000">
                      <a:alpha val="43137"/>
                    </a:srgbClr>
                  </a:outerShdw>
                </a:effectLst>
              </a:rPr>
              <a:t>kwerekanira</a:t>
            </a:r>
            <a:r>
              <a:rPr lang="en-GB" sz="2000" b="1" spc="-70" dirty="0">
                <a:solidFill>
                  <a:prstClr val="white"/>
                </a:solidFill>
                <a:effectLst>
                  <a:glow rad="88900">
                    <a:srgbClr val="041D57"/>
                  </a:glow>
                  <a:outerShdw blurRad="38100" dist="38100" dir="2700000" algn="tl">
                    <a:srgbClr val="000000">
                      <a:alpha val="43137"/>
                    </a:srgbClr>
                  </a:outerShdw>
                </a:effectLst>
              </a:rPr>
              <a:t> ko </a:t>
            </a:r>
            <a:r>
              <a:rPr lang="en-GB" sz="2000" b="1" spc="-70" dirty="0" err="1">
                <a:solidFill>
                  <a:prstClr val="white"/>
                </a:solidFill>
                <a:effectLst>
                  <a:glow rad="88900">
                    <a:srgbClr val="041D57"/>
                  </a:glow>
                  <a:outerShdw blurRad="38100" dist="38100" dir="2700000" algn="tl">
                    <a:srgbClr val="000000">
                      <a:alpha val="43137"/>
                    </a:srgbClr>
                  </a:outerShdw>
                </a:effectLst>
              </a:rPr>
              <a:t>ihari</a:t>
            </a:r>
            <a:r>
              <a:rPr lang="en-GB" sz="2000" b="1" spc="-70" dirty="0">
                <a:solidFill>
                  <a:prstClr val="white"/>
                </a:solidFill>
                <a:effectLst>
                  <a:glow rad="88900">
                    <a:srgbClr val="041D57"/>
                  </a:glow>
                  <a:outerShdw blurRad="38100" dist="38100" dir="2700000" algn="tl">
                    <a:srgbClr val="000000">
                      <a:alpha val="43137"/>
                    </a:srgbClr>
                  </a:outerShdw>
                </a:effectLst>
              </a:rPr>
              <a:t>. Uku </a:t>
            </a:r>
            <a:r>
              <a:rPr lang="en-GB" sz="2000" b="1" spc="-70" dirty="0" err="1">
                <a:solidFill>
                  <a:prstClr val="white"/>
                </a:solidFill>
                <a:effectLst>
                  <a:glow rad="88900">
                    <a:srgbClr val="041D57"/>
                  </a:glow>
                  <a:outerShdw blurRad="38100" dist="38100" dir="2700000" algn="tl">
                    <a:srgbClr val="000000">
                      <a:alpha val="43137"/>
                    </a:srgbClr>
                  </a:outerShdw>
                </a:effectLst>
              </a:rPr>
              <a:t>kuboneka</a:t>
            </a:r>
            <a:r>
              <a:rPr lang="en-GB" sz="2000" b="1" spc="-70" dirty="0">
                <a:solidFill>
                  <a:prstClr val="white"/>
                </a:solidFill>
                <a:effectLst>
                  <a:glow rad="88900">
                    <a:srgbClr val="041D57"/>
                  </a:glow>
                  <a:outerShdw blurRad="38100" dist="38100" dir="2700000" algn="tl">
                    <a:srgbClr val="000000">
                      <a:alpha val="43137"/>
                    </a:srgbClr>
                  </a:outerShdw>
                </a:effectLst>
              </a:rPr>
              <a:t> </a:t>
            </a:r>
            <a:r>
              <a:rPr lang="en-GB" sz="2000" b="1" spc="-70" dirty="0" err="1">
                <a:solidFill>
                  <a:prstClr val="white"/>
                </a:solidFill>
                <a:effectLst>
                  <a:glow rad="88900">
                    <a:srgbClr val="041D57"/>
                  </a:glow>
                  <a:outerShdw blurRad="38100" dist="38100" dir="2700000" algn="tl">
                    <a:srgbClr val="000000">
                      <a:alpha val="43137"/>
                    </a:srgbClr>
                  </a:outerShdw>
                </a:effectLst>
              </a:rPr>
              <a:t>kwagaragariraga</a:t>
            </a:r>
            <a:r>
              <a:rPr lang="en-GB" sz="2000" b="1" spc="-70" dirty="0">
                <a:solidFill>
                  <a:prstClr val="white"/>
                </a:solidFill>
                <a:effectLst>
                  <a:glow rad="88900">
                    <a:srgbClr val="041D57"/>
                  </a:glow>
                  <a:outerShdw blurRad="38100" dist="38100" dir="2700000" algn="tl">
                    <a:srgbClr val="000000">
                      <a:alpha val="43137"/>
                    </a:srgbClr>
                  </a:outerShdw>
                </a:effectLst>
              </a:rPr>
              <a:t> mu </a:t>
            </a:r>
            <a:r>
              <a:rPr lang="en-GB" sz="2000" b="1" spc="-70" dirty="0" err="1">
                <a:solidFill>
                  <a:prstClr val="white"/>
                </a:solidFill>
                <a:effectLst>
                  <a:glow rad="88900">
                    <a:srgbClr val="041D57"/>
                  </a:glow>
                  <a:outerShdw blurRad="38100" dist="38100" dir="2700000" algn="tl">
                    <a:srgbClr val="000000">
                      <a:alpha val="43137"/>
                    </a:srgbClr>
                  </a:outerShdw>
                </a:effectLst>
              </a:rPr>
              <a:t>bimenyetso</a:t>
            </a:r>
            <a:r>
              <a:rPr lang="en-GB" sz="2000" b="1" spc="-70" dirty="0">
                <a:solidFill>
                  <a:prstClr val="white"/>
                </a:solidFill>
                <a:effectLst>
                  <a:glow rad="88900">
                    <a:srgbClr val="041D57"/>
                  </a:glow>
                  <a:outerShdw blurRad="38100" dist="38100" dir="2700000" algn="tl">
                    <a:srgbClr val="000000">
                      <a:alpha val="43137"/>
                    </a:srgbClr>
                  </a:outerShdw>
                </a:effectLst>
              </a:rPr>
              <a:t>, </a:t>
            </a:r>
            <a:r>
              <a:rPr lang="en-GB" sz="2000" b="1" spc="-70" dirty="0" err="1">
                <a:solidFill>
                  <a:prstClr val="white"/>
                </a:solidFill>
                <a:effectLst>
                  <a:glow rad="88900">
                    <a:srgbClr val="041D57"/>
                  </a:glow>
                  <a:outerShdw blurRad="38100" dist="38100" dir="2700000" algn="tl">
                    <a:srgbClr val="000000">
                      <a:alpha val="43137"/>
                    </a:srgbClr>
                  </a:outerShdw>
                </a:effectLst>
              </a:rPr>
              <a:t>kuko</a:t>
            </a:r>
            <a:r>
              <a:rPr lang="en-GB" sz="2000" b="1" spc="-70" dirty="0">
                <a:solidFill>
                  <a:prstClr val="white"/>
                </a:solidFill>
                <a:effectLst>
                  <a:glow rad="88900">
                    <a:srgbClr val="041D57"/>
                  </a:glow>
                  <a:outerShdw blurRad="38100" dist="38100" dir="2700000" algn="tl">
                    <a:srgbClr val="000000">
                      <a:alpha val="43137"/>
                    </a:srgbClr>
                  </a:outerShdw>
                </a:effectLst>
              </a:rPr>
              <a:t> Imana </a:t>
            </a:r>
            <a:r>
              <a:rPr lang="en-GB" sz="2000" b="1" spc="-70" dirty="0" err="1">
                <a:solidFill>
                  <a:prstClr val="white"/>
                </a:solidFill>
                <a:effectLst>
                  <a:glow rad="88900">
                    <a:srgbClr val="041D57"/>
                  </a:glow>
                  <a:outerShdw blurRad="38100" dist="38100" dir="2700000" algn="tl">
                    <a:srgbClr val="000000">
                      <a:alpha val="43137"/>
                    </a:srgbClr>
                  </a:outerShdw>
                </a:effectLst>
              </a:rPr>
              <a:t>idatura</a:t>
            </a:r>
            <a:r>
              <a:rPr lang="en-GB" sz="2000" b="1" spc="-70" dirty="0">
                <a:solidFill>
                  <a:prstClr val="white"/>
                </a:solidFill>
                <a:effectLst>
                  <a:glow rad="88900">
                    <a:srgbClr val="041D57"/>
                  </a:glow>
                  <a:outerShdw blurRad="38100" dist="38100" dir="2700000" algn="tl">
                    <a:srgbClr val="000000">
                      <a:alpha val="43137"/>
                    </a:srgbClr>
                  </a:outerShdw>
                </a:effectLst>
              </a:rPr>
              <a:t> mu </a:t>
            </a:r>
            <a:r>
              <a:rPr lang="en-GB" sz="2000" b="1" spc="-70" dirty="0" err="1">
                <a:solidFill>
                  <a:prstClr val="white"/>
                </a:solidFill>
                <a:effectLst>
                  <a:glow rad="88900">
                    <a:srgbClr val="041D57"/>
                  </a:glow>
                  <a:outerShdw blurRad="38100" dist="38100" dir="2700000" algn="tl">
                    <a:srgbClr val="000000">
                      <a:alpha val="43137"/>
                    </a:srgbClr>
                  </a:outerShdw>
                </a:effectLst>
              </a:rPr>
              <a:t>rusengero</a:t>
            </a:r>
            <a:r>
              <a:rPr lang="en-GB" sz="2000" b="1" spc="-70" dirty="0">
                <a:solidFill>
                  <a:prstClr val="white"/>
                </a:solidFill>
                <a:effectLst>
                  <a:glow rad="88900">
                    <a:srgbClr val="041D57"/>
                  </a:glow>
                  <a:outerShdw blurRad="38100" dist="38100" dir="2700000" algn="tl">
                    <a:srgbClr val="000000">
                      <a:alpha val="43137"/>
                    </a:srgbClr>
                  </a:outerShdw>
                </a:effectLst>
              </a:rPr>
              <a:t> </a:t>
            </a:r>
            <a:r>
              <a:rPr lang="en-GB" sz="2000" b="1" spc="-70" dirty="0" err="1">
                <a:solidFill>
                  <a:prstClr val="white"/>
                </a:solidFill>
                <a:effectLst>
                  <a:glow rad="88900">
                    <a:srgbClr val="041D57"/>
                  </a:glow>
                  <a:outerShdw blurRad="38100" dist="38100" dir="2700000" algn="tl">
                    <a:srgbClr val="000000">
                      <a:alpha val="43137"/>
                    </a:srgbClr>
                  </a:outerShdw>
                </a:effectLst>
              </a:rPr>
              <a:t>urwo</a:t>
            </a:r>
            <a:r>
              <a:rPr lang="en-GB" sz="2000" b="1" spc="-70" dirty="0">
                <a:solidFill>
                  <a:prstClr val="white"/>
                </a:solidFill>
                <a:effectLst>
                  <a:glow rad="88900">
                    <a:srgbClr val="041D57"/>
                  </a:glow>
                  <a:outerShdw blurRad="38100" dist="38100" dir="2700000" algn="tl">
                    <a:srgbClr val="000000">
                      <a:alpha val="43137"/>
                    </a:srgbClr>
                  </a:outerShdw>
                </a:effectLst>
              </a:rPr>
              <a:t> </a:t>
            </a:r>
            <a:r>
              <a:rPr lang="en-GB" sz="2000" b="1" spc="-70" dirty="0" err="1">
                <a:solidFill>
                  <a:prstClr val="white"/>
                </a:solidFill>
                <a:effectLst>
                  <a:glow rad="88900">
                    <a:srgbClr val="041D57"/>
                  </a:glow>
                  <a:outerShdw blurRad="38100" dist="38100" dir="2700000" algn="tl">
                    <a:srgbClr val="000000">
                      <a:alpha val="43137"/>
                    </a:srgbClr>
                  </a:outerShdw>
                </a:effectLst>
              </a:rPr>
              <a:t>ari</a:t>
            </a:r>
            <a:r>
              <a:rPr lang="en-GB" sz="2000" b="1" spc="-70" dirty="0">
                <a:solidFill>
                  <a:prstClr val="white"/>
                </a:solidFill>
                <a:effectLst>
                  <a:glow rad="88900">
                    <a:srgbClr val="041D57"/>
                  </a:glow>
                  <a:outerShdw blurRad="38100" dist="38100" dir="2700000" algn="tl">
                    <a:srgbClr val="000000">
                      <a:alpha val="43137"/>
                    </a:srgbClr>
                  </a:outerShdw>
                </a:effectLst>
              </a:rPr>
              <a:t> </a:t>
            </a:r>
            <a:r>
              <a:rPr lang="en-GB" sz="2000" b="1" spc="-70" dirty="0" err="1">
                <a:solidFill>
                  <a:prstClr val="white"/>
                </a:solidFill>
                <a:effectLst>
                  <a:glow rad="88900">
                    <a:srgbClr val="041D57"/>
                  </a:glow>
                  <a:outerShdw blurRad="38100" dist="38100" dir="2700000" algn="tl">
                    <a:srgbClr val="000000">
                      <a:alpha val="43137"/>
                    </a:srgbClr>
                  </a:outerShdw>
                </a:effectLst>
              </a:rPr>
              <a:t>rwo</a:t>
            </a:r>
            <a:r>
              <a:rPr lang="en-GB" sz="2000" b="1" spc="-70" dirty="0">
                <a:solidFill>
                  <a:prstClr val="white"/>
                </a:solidFill>
                <a:effectLst>
                  <a:glow rad="88900">
                    <a:srgbClr val="041D57"/>
                  </a:glow>
                  <a:outerShdw blurRad="38100" dist="38100" dir="2700000" algn="tl">
                    <a:srgbClr val="000000">
                      <a:alpha val="43137"/>
                    </a:srgbClr>
                  </a:outerShdw>
                </a:effectLst>
              </a:rPr>
              <a:t> </a:t>
            </a:r>
            <a:r>
              <a:rPr lang="en-GB" sz="2000" b="1" spc="-70" dirty="0" err="1">
                <a:solidFill>
                  <a:prstClr val="white"/>
                </a:solidFill>
                <a:effectLst>
                  <a:glow rad="88900">
                    <a:srgbClr val="041D57"/>
                  </a:glow>
                  <a:outerShdw blurRad="38100" dist="38100" dir="2700000" algn="tl">
                    <a:srgbClr val="000000">
                      <a:alpha val="43137"/>
                    </a:srgbClr>
                  </a:outerShdw>
                </a:effectLst>
              </a:rPr>
              <a:t>rwose</a:t>
            </a:r>
            <a:r>
              <a:rPr lang="en-GB" sz="2000" b="1" spc="-70" dirty="0">
                <a:solidFill>
                  <a:prstClr val="white"/>
                </a:solidFill>
                <a:effectLst>
                  <a:glow rad="88900">
                    <a:srgbClr val="041D57"/>
                  </a:glow>
                  <a:outerShdw blurRad="38100" dist="38100" dir="2700000" algn="tl">
                    <a:srgbClr val="000000">
                      <a:alpha val="43137"/>
                    </a:srgbClr>
                  </a:outerShdw>
                </a:effectLst>
              </a:rPr>
              <a:t> </a:t>
            </a:r>
            <a:r>
              <a:rPr lang="en-GB" sz="2000" b="1" spc="-70" dirty="0" err="1">
                <a:solidFill>
                  <a:prstClr val="white"/>
                </a:solidFill>
                <a:effectLst>
                  <a:glow rad="88900">
                    <a:srgbClr val="041D57"/>
                  </a:glow>
                  <a:outerShdw blurRad="38100" dist="38100" dir="2700000" algn="tl">
                    <a:srgbClr val="000000">
                      <a:alpha val="43137"/>
                    </a:srgbClr>
                  </a:outerShdw>
                </a:effectLst>
              </a:rPr>
              <a:t>rwo</a:t>
            </a:r>
            <a:r>
              <a:rPr lang="en-GB" sz="2000" b="1" spc="-70" dirty="0">
                <a:solidFill>
                  <a:prstClr val="white"/>
                </a:solidFill>
                <a:effectLst>
                  <a:glow rad="88900">
                    <a:srgbClr val="041D57"/>
                  </a:glow>
                  <a:outerShdw blurRad="38100" dist="38100" dir="2700000" algn="tl">
                    <a:srgbClr val="000000">
                      <a:alpha val="43137"/>
                    </a:srgbClr>
                  </a:outerShdw>
                </a:effectLst>
              </a:rPr>
              <a:t> </a:t>
            </a:r>
            <a:r>
              <a:rPr lang="en-GB" sz="2000" b="1" spc="-70" dirty="0" err="1">
                <a:solidFill>
                  <a:prstClr val="white"/>
                </a:solidFill>
                <a:effectLst>
                  <a:glow rad="88900">
                    <a:srgbClr val="041D57"/>
                  </a:glow>
                  <a:outerShdw blurRad="38100" dist="38100" dir="2700000" algn="tl">
                    <a:srgbClr val="000000">
                      <a:alpha val="43137"/>
                    </a:srgbClr>
                  </a:outerShdw>
                </a:effectLst>
              </a:rPr>
              <a:t>ku</a:t>
            </a:r>
            <a:r>
              <a:rPr lang="en-GB" sz="2000" b="1" spc="-70" dirty="0">
                <a:solidFill>
                  <a:prstClr val="white"/>
                </a:solidFill>
                <a:effectLst>
                  <a:glow rad="88900">
                    <a:srgbClr val="041D57"/>
                  </a:glow>
                  <a:outerShdw blurRad="38100" dist="38100" dir="2700000" algn="tl">
                    <a:srgbClr val="000000">
                      <a:alpha val="43137"/>
                    </a:srgbClr>
                  </a:outerShdw>
                </a:effectLst>
              </a:rPr>
              <a:t> </a:t>
            </a:r>
            <a:r>
              <a:rPr lang="en-GB" sz="2000" b="1" spc="-70" dirty="0" err="1">
                <a:solidFill>
                  <a:prstClr val="white"/>
                </a:solidFill>
                <a:effectLst>
                  <a:glow rad="88900">
                    <a:srgbClr val="041D57"/>
                  </a:glow>
                  <a:outerShdw blurRad="38100" dist="38100" dir="2700000" algn="tl">
                    <a:srgbClr val="000000">
                      <a:alpha val="43137"/>
                    </a:srgbClr>
                  </a:outerShdw>
                </a:effectLst>
              </a:rPr>
              <a:t>isi</a:t>
            </a:r>
            <a:r>
              <a:rPr lang="en-GB" sz="2000" b="1" spc="-70" dirty="0">
                <a:solidFill>
                  <a:prstClr val="white"/>
                </a:solidFill>
                <a:effectLst>
                  <a:glow rad="88900">
                    <a:srgbClr val="041D57"/>
                  </a:glow>
                  <a:outerShdw blurRad="38100" dist="38100" dir="2700000" algn="tl">
                    <a:srgbClr val="000000">
                      <a:alpha val="43137"/>
                    </a:srgbClr>
                  </a:outerShdw>
                </a:effectLst>
              </a:rPr>
              <a:t> (</a:t>
            </a:r>
            <a:r>
              <a:rPr lang="en-GB" sz="2000" b="1" spc="-70" dirty="0" err="1">
                <a:solidFill>
                  <a:prstClr val="white"/>
                </a:solidFill>
                <a:effectLst>
                  <a:glow rad="88900">
                    <a:srgbClr val="041D57"/>
                  </a:glow>
                  <a:outerShdw blurRad="38100" dist="38100" dir="2700000" algn="tl">
                    <a:srgbClr val="000000">
                      <a:alpha val="43137"/>
                    </a:srgbClr>
                  </a:outerShdw>
                </a:effectLst>
              </a:rPr>
              <a:t>Ibyakozwe</a:t>
            </a:r>
            <a:r>
              <a:rPr lang="en-GB" sz="2000" b="1" spc="-70" dirty="0">
                <a:solidFill>
                  <a:prstClr val="white"/>
                </a:solidFill>
                <a:effectLst>
                  <a:glow rad="88900">
                    <a:srgbClr val="041D57"/>
                  </a:glow>
                  <a:outerShdw blurRad="38100" dist="38100" dir="2700000" algn="tl">
                    <a:srgbClr val="000000">
                      <a:alpha val="43137"/>
                    </a:srgbClr>
                  </a:outerShdw>
                </a:effectLst>
              </a:rPr>
              <a:t> 17:24</a:t>
            </a:r>
            <a:r>
              <a:rPr kumimoji="0" lang="en" sz="2000" b="1" i="0" u="none" strike="noStrike" kern="1200" cap="none" spc="-7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rPr>
              <a:t>).</a:t>
            </a:r>
          </a:p>
        </p:txBody>
      </p:sp>
      <p:pic>
        <p:nvPicPr>
          <p:cNvPr id="15" name="Imagen 14" descr="Un dibujo de una persona&#10;&#10;El contenido generado por IA puede ser incorrecto.">
            <a:extLst>
              <a:ext uri="{FF2B5EF4-FFF2-40B4-BE49-F238E27FC236}">
                <a16:creationId xmlns:a16="http://schemas.microsoft.com/office/drawing/2014/main" id="{6375C531-5AC1-215D-20D4-3FAC35AE955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440"/>
          <a:stretch>
            <a:fillRect/>
          </a:stretch>
        </p:blipFill>
        <p:spPr>
          <a:xfrm>
            <a:off x="123623" y="3411969"/>
            <a:ext cx="3285185" cy="3308598"/>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20774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900" decel="100000" fill="hold"/>
                                        <p:tgtEl>
                                          <p:spTgt spid="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2" dur="1000" fill="hold"/>
                                        <p:tgtEl>
                                          <p:spTgt spid="11"/>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1"/>
                                        </p:tgtEl>
                                      </p:cBhvr>
                                    </p:animEffect>
                                  </p:childTnLst>
                                </p:cTn>
                              </p:par>
                              <p:par>
                                <p:cTn id="47" presetID="25"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2" dur="1000" fill="hold"/>
                                        <p:tgtEl>
                                          <p:spTgt spid="13"/>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3"/>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3"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1+#ppt_w/2"/>
                                          </p:val>
                                        </p:tav>
                                        <p:tav tm="100000">
                                          <p:val>
                                            <p:strVal val="#ppt_x"/>
                                          </p:val>
                                        </p:tav>
                                      </p:tavLst>
                                    </p:anim>
                                    <p:anim calcmode="lin" valueType="num">
                                      <p:cBhvr additive="base">
                                        <p:cTn id="66" dur="50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p:cTn id="75" dur="500" fill="hold"/>
                                        <p:tgtEl>
                                          <p:spTgt spid="19"/>
                                        </p:tgtEl>
                                        <p:attrNameLst>
                                          <p:attrName>ppt_w</p:attrName>
                                        </p:attrNameLst>
                                      </p:cBhvr>
                                      <p:tavLst>
                                        <p:tav tm="0">
                                          <p:val>
                                            <p:fltVal val="0"/>
                                          </p:val>
                                        </p:tav>
                                        <p:tav tm="100000">
                                          <p:val>
                                            <p:strVal val="#ppt_w"/>
                                          </p:val>
                                        </p:tav>
                                      </p:tavLst>
                                    </p:anim>
                                    <p:anim calcmode="lin" valueType="num">
                                      <p:cBhvr>
                                        <p:cTn id="76" dur="500" fill="hold"/>
                                        <p:tgtEl>
                                          <p:spTgt spid="19"/>
                                        </p:tgtEl>
                                        <p:attrNameLst>
                                          <p:attrName>ppt_h</p:attrName>
                                        </p:attrNameLst>
                                      </p:cBhvr>
                                      <p:tavLst>
                                        <p:tav tm="0">
                                          <p:val>
                                            <p:fltVal val="0"/>
                                          </p:val>
                                        </p:tav>
                                        <p:tav tm="100000">
                                          <p:val>
                                            <p:strVal val="#ppt_h"/>
                                          </p:val>
                                        </p:tav>
                                      </p:tavLst>
                                    </p:anim>
                                    <p:animEffect transition="in" filter="fade">
                                      <p:cBhvr>
                                        <p:cTn id="77" dur="500"/>
                                        <p:tgtEl>
                                          <p:spTgt spid="19"/>
                                        </p:tgtEl>
                                      </p:cBhvr>
                                    </p:animEffect>
                                  </p:childTnLst>
                                </p:cTn>
                              </p:par>
                              <p:par>
                                <p:cTn id="78" presetID="53" presetClass="entr" presetSubtype="16" fill="hold"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ppt_w</p:attrName>
                                        </p:attrNameLst>
                                      </p:cBhvr>
                                      <p:tavLst>
                                        <p:tav tm="0">
                                          <p:val>
                                            <p:fltVal val="0"/>
                                          </p:val>
                                        </p:tav>
                                        <p:tav tm="100000">
                                          <p:val>
                                            <p:strVal val="#ppt_w"/>
                                          </p:val>
                                        </p:tav>
                                      </p:tavLst>
                                    </p:anim>
                                    <p:anim calcmode="lin" valueType="num">
                                      <p:cBhvr>
                                        <p:cTn id="81" dur="500" fill="hold"/>
                                        <p:tgtEl>
                                          <p:spTgt spid="23"/>
                                        </p:tgtEl>
                                        <p:attrNameLst>
                                          <p:attrName>ppt_h</p:attrName>
                                        </p:attrNameLst>
                                      </p:cBhvr>
                                      <p:tavLst>
                                        <p:tav tm="0">
                                          <p:val>
                                            <p:fltVal val="0"/>
                                          </p:val>
                                        </p:tav>
                                        <p:tav tm="100000">
                                          <p:val>
                                            <p:strVal val="#ppt_h"/>
                                          </p:val>
                                        </p:tav>
                                      </p:tavLst>
                                    </p:anim>
                                    <p:animEffect transition="in" filter="fade">
                                      <p:cBhvr>
                                        <p:cTn id="8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7" grpId="0"/>
      <p:bldP spid="19" grpId="0"/>
      <p:bldP spid="21" grpId="0"/>
      <p:bldP spid="4" grpId="0"/>
    </p:bldLst>
  </p:timing>
</p:sld>
</file>

<file path=ppt/theme/theme1.xml><?xml version="1.0" encoding="utf-8"?>
<a:theme xmlns:a="http://schemas.openxmlformats.org/drawingml/2006/main" name="1_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TotalTime>
  <Words>1354</Words>
  <Application>Microsoft Office PowerPoint</Application>
  <PresentationFormat>Panorámica</PresentationFormat>
  <Paragraphs>73</Paragraphs>
  <Slides>11</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11</vt:i4>
      </vt:variant>
    </vt:vector>
  </HeadingPairs>
  <TitlesOfParts>
    <vt:vector size="19" baseType="lpstr">
      <vt:lpstr>Aptos</vt:lpstr>
      <vt:lpstr>Aptos Display</vt:lpstr>
      <vt:lpstr>Arial</vt:lpstr>
      <vt:lpstr>Calibri</vt:lpstr>
      <vt:lpstr>Comic Sans MS</vt:lpstr>
      <vt:lpstr>Constantia</vt:lpstr>
      <vt:lpstr>1_Tema de Office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Jair</dc:creator>
  <cp:lastModifiedBy>Sergio</cp:lastModifiedBy>
  <cp:revision>52</cp:revision>
  <dcterms:created xsi:type="dcterms:W3CDTF">2025-07-31T02:29:16Z</dcterms:created>
  <dcterms:modified xsi:type="dcterms:W3CDTF">2025-09-05T10:15:14Z</dcterms:modified>
</cp:coreProperties>
</file>