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98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3" autoAdjust="0"/>
    <p:restoredTop sz="94662"/>
  </p:normalViewPr>
  <p:slideViewPr>
    <p:cSldViewPr snapToGrid="0">
      <p:cViewPr varScale="1">
        <p:scale>
          <a:sx n="101" d="100"/>
          <a:sy n="101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 err="1">
              <a:solidFill>
                <a:srgbClr val="A1730B"/>
              </a:solidFill>
            </a:rPr>
            <a:t>Ikibazo</a:t>
          </a:r>
          <a:r>
            <a:rPr lang="en" sz="2400" b="1" dirty="0">
              <a:solidFill>
                <a:srgbClr val="A1730B"/>
              </a:solidFill>
            </a:rPr>
            <a:t> </a:t>
          </a:r>
          <a:r>
            <a:rPr lang="en" sz="2400" b="1" dirty="0" err="1">
              <a:solidFill>
                <a:srgbClr val="A1730B"/>
              </a:solidFill>
            </a:rPr>
            <a:t>cyo</a:t>
          </a:r>
          <a:r>
            <a:rPr lang="en" sz="2400" b="1" dirty="0">
              <a:solidFill>
                <a:srgbClr val="A1730B"/>
              </a:solidFill>
            </a:rPr>
            <a:t> </a:t>
          </a:r>
          <a:r>
            <a:rPr lang="en" sz="2400" b="1" dirty="0" err="1">
              <a:solidFill>
                <a:srgbClr val="A1730B"/>
              </a:solidFill>
            </a:rPr>
            <a:t>gukiranirwa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GB" sz="2400" b="1" dirty="0">
              <a:solidFill>
                <a:srgbClr val="207D0D"/>
              </a:solidFill>
            </a:rPr>
            <a:t>I</a:t>
          </a:r>
          <a:r>
            <a:rPr lang="en" sz="2400" b="1" dirty="0" err="1">
              <a:solidFill>
                <a:srgbClr val="207D0D"/>
              </a:solidFill>
            </a:rPr>
            <a:t>kibazo</a:t>
          </a:r>
          <a:r>
            <a:rPr lang="en" sz="2400" b="1" dirty="0">
              <a:solidFill>
                <a:srgbClr val="207D0D"/>
              </a:solidFill>
            </a:rPr>
            <a:t> </a:t>
          </a:r>
          <a:r>
            <a:rPr lang="en" sz="2400" b="1" dirty="0" err="1">
              <a:solidFill>
                <a:srgbClr val="207D0D"/>
              </a:solidFill>
            </a:rPr>
            <a:t>cy’ubutabera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0F6F68"/>
              </a:solidFill>
            </a:rPr>
            <a:t>Uko </a:t>
          </a:r>
          <a:r>
            <a:rPr lang="en" sz="2400" b="1" dirty="0" err="1">
              <a:solidFill>
                <a:srgbClr val="0F6F68"/>
              </a:solidFill>
            </a:rPr>
            <a:t>Bibiliya</a:t>
          </a:r>
          <a:r>
            <a:rPr lang="en" sz="2400" b="1" dirty="0">
              <a:solidFill>
                <a:srgbClr val="0F6F68"/>
              </a:solidFill>
            </a:rPr>
            <a:t> </a:t>
          </a:r>
          <a:r>
            <a:rPr lang="en" sz="2400" b="1" dirty="0" err="1">
              <a:solidFill>
                <a:srgbClr val="0F6F68"/>
              </a:solidFill>
            </a:rPr>
            <a:t>ibona</a:t>
          </a:r>
          <a:r>
            <a:rPr lang="en" sz="2400" b="1" dirty="0">
              <a:solidFill>
                <a:srgbClr val="0F6F68"/>
              </a:solidFill>
            </a:rPr>
            <a:t> </a:t>
          </a:r>
          <a:r>
            <a:rPr lang="en" sz="2400" b="1" dirty="0" err="1">
              <a:solidFill>
                <a:srgbClr val="0F6F68"/>
              </a:solidFill>
            </a:rPr>
            <a:t>intambara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 err="1">
              <a:solidFill>
                <a:srgbClr val="232098"/>
              </a:solidFill>
            </a:rPr>
            <a:t>Kurimburwa</a:t>
          </a:r>
          <a:r>
            <a:rPr lang="en" sz="2400" b="1" dirty="0">
              <a:solidFill>
                <a:srgbClr val="232098"/>
              </a:solidFill>
            </a:rPr>
            <a:t> </a:t>
          </a:r>
          <a:r>
            <a:rPr lang="en" sz="2400" b="1" dirty="0" err="1">
              <a:solidFill>
                <a:srgbClr val="232098"/>
              </a:solidFill>
            </a:rPr>
            <a:t>n’amahitamo</a:t>
          </a:r>
          <a:r>
            <a:rPr lang="en" sz="2400" b="1" dirty="0">
              <a:solidFill>
                <a:srgbClr val="232098"/>
              </a:solidFill>
            </a:rPr>
            <a:t> </a:t>
          </a:r>
          <a:r>
            <a:rPr lang="en" sz="2400" b="1" dirty="0" err="1">
              <a:solidFill>
                <a:srgbClr val="232098"/>
              </a:solidFill>
            </a:rPr>
            <a:t>yabo</a:t>
          </a:r>
          <a:r>
            <a:rPr lang="en" sz="2400" b="1" dirty="0">
              <a:solidFill>
                <a:srgbClr val="232098"/>
              </a:solidFill>
            </a:rPr>
            <a:t> </a:t>
          </a:r>
          <a:r>
            <a:rPr lang="en" sz="2400" b="1" dirty="0" err="1">
              <a:solidFill>
                <a:srgbClr val="232098"/>
              </a:solidFill>
            </a:rPr>
            <a:t>ubwabo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 err="1">
              <a:solidFill>
                <a:srgbClr val="842076"/>
              </a:solidFill>
            </a:rPr>
            <a:t>Gushaka</a:t>
          </a:r>
          <a:r>
            <a:rPr lang="en" sz="2400" b="1" dirty="0">
              <a:solidFill>
                <a:srgbClr val="842076"/>
              </a:solidFill>
            </a:rPr>
            <a:t> </a:t>
          </a:r>
          <a:r>
            <a:rPr lang="en" sz="2400" b="1" dirty="0" err="1">
              <a:solidFill>
                <a:srgbClr val="842076"/>
              </a:solidFill>
            </a:rPr>
            <a:t>amahoro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Ingabo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zabigize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umwuga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ntabwo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zari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zemewe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Abasirikare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ntibahembwaga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kenshi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ntibashoboraga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gufata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iminyago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Intambara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yemerwaga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kwigarurira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cyangwa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kurinda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Igihugu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cy’Isezerano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cy’amateka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Bayoborwaga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n’abahanuzi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bahumekewe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Mose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cyangwa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y’urugamba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hasabwaga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imyiteguro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mwuka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Umwisirayeli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wese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utubahirije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y’intambara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yafatwaga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nk'umwanzi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Inshuro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nyinshi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Imana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yatabaraga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ntambara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butaziguye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Abagombaga</a:t>
          </a:r>
          <a:r>
            <a:rPr lang="en-GB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kurimbuka</a:t>
          </a:r>
          <a:r>
            <a:rPr lang="en-GB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ariko</a:t>
          </a:r>
          <a:r>
            <a:rPr lang="en-GB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bakumvira</a:t>
          </a:r>
          <a:r>
            <a:rPr lang="en-GB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bashoboraga</a:t>
          </a:r>
          <a:r>
            <a:rPr lang="en-GB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kubaho</a:t>
          </a:r>
          <a:r>
            <a:rPr lang="en-GB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urugero</a:t>
          </a:r>
          <a:r>
            <a:rPr lang="en-GB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  <a:r>
            <a:rPr lang="en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Abisirayeli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batumviye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bagombaga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gupfa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urugero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Akani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solidFill>
                <a:srgbClr val="A1730B"/>
              </a:solidFill>
            </a:rPr>
            <a:t>Ikibazo</a:t>
          </a:r>
          <a:r>
            <a:rPr lang="en" sz="2400" b="1" kern="1200" dirty="0">
              <a:solidFill>
                <a:srgbClr val="A1730B"/>
              </a:solidFill>
            </a:rPr>
            <a:t> </a:t>
          </a:r>
          <a:r>
            <a:rPr lang="en" sz="2400" b="1" kern="1200" dirty="0" err="1">
              <a:solidFill>
                <a:srgbClr val="A1730B"/>
              </a:solidFill>
            </a:rPr>
            <a:t>cyo</a:t>
          </a:r>
          <a:r>
            <a:rPr lang="en" sz="2400" b="1" kern="1200" dirty="0">
              <a:solidFill>
                <a:srgbClr val="A1730B"/>
              </a:solidFill>
            </a:rPr>
            <a:t> </a:t>
          </a:r>
          <a:r>
            <a:rPr lang="en" sz="2400" b="1" kern="1200" dirty="0" err="1">
              <a:solidFill>
                <a:srgbClr val="A1730B"/>
              </a:solidFill>
            </a:rPr>
            <a:t>gukiranirwa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207D0D"/>
              </a:solidFill>
            </a:rPr>
            <a:t>I</a:t>
          </a:r>
          <a:r>
            <a:rPr lang="en" sz="2400" b="1" kern="1200" dirty="0" err="1">
              <a:solidFill>
                <a:srgbClr val="207D0D"/>
              </a:solidFill>
            </a:rPr>
            <a:t>kibazo</a:t>
          </a:r>
          <a:r>
            <a:rPr lang="en" sz="2400" b="1" kern="1200" dirty="0">
              <a:solidFill>
                <a:srgbClr val="207D0D"/>
              </a:solidFill>
            </a:rPr>
            <a:t> </a:t>
          </a:r>
          <a:r>
            <a:rPr lang="en" sz="2400" b="1" kern="1200" dirty="0" err="1">
              <a:solidFill>
                <a:srgbClr val="207D0D"/>
              </a:solidFill>
            </a:rPr>
            <a:t>cy’ubutabera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0F6F68"/>
              </a:solidFill>
            </a:rPr>
            <a:t>Uko </a:t>
          </a:r>
          <a:r>
            <a:rPr lang="en" sz="2400" b="1" kern="1200" dirty="0" err="1">
              <a:solidFill>
                <a:srgbClr val="0F6F68"/>
              </a:solidFill>
            </a:rPr>
            <a:t>Bibiliya</a:t>
          </a:r>
          <a:r>
            <a:rPr lang="en" sz="2400" b="1" kern="1200" dirty="0">
              <a:solidFill>
                <a:srgbClr val="0F6F68"/>
              </a:solidFill>
            </a:rPr>
            <a:t> </a:t>
          </a:r>
          <a:r>
            <a:rPr lang="en" sz="2400" b="1" kern="1200" dirty="0" err="1">
              <a:solidFill>
                <a:srgbClr val="0F6F68"/>
              </a:solidFill>
            </a:rPr>
            <a:t>ibona</a:t>
          </a:r>
          <a:r>
            <a:rPr lang="en" sz="2400" b="1" kern="1200" dirty="0">
              <a:solidFill>
                <a:srgbClr val="0F6F68"/>
              </a:solidFill>
            </a:rPr>
            <a:t> </a:t>
          </a:r>
          <a:r>
            <a:rPr lang="en" sz="2400" b="1" kern="1200" dirty="0" err="1">
              <a:solidFill>
                <a:srgbClr val="0F6F68"/>
              </a:solidFill>
            </a:rPr>
            <a:t>intambara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solidFill>
                <a:srgbClr val="232098"/>
              </a:solidFill>
            </a:rPr>
            <a:t>Kurimburwa</a:t>
          </a:r>
          <a:r>
            <a:rPr lang="en" sz="2400" b="1" kern="1200" dirty="0">
              <a:solidFill>
                <a:srgbClr val="232098"/>
              </a:solidFill>
            </a:rPr>
            <a:t> </a:t>
          </a:r>
          <a:r>
            <a:rPr lang="en" sz="2400" b="1" kern="1200" dirty="0" err="1">
              <a:solidFill>
                <a:srgbClr val="232098"/>
              </a:solidFill>
            </a:rPr>
            <a:t>n’amahitamo</a:t>
          </a:r>
          <a:r>
            <a:rPr lang="en" sz="2400" b="1" kern="1200" dirty="0">
              <a:solidFill>
                <a:srgbClr val="232098"/>
              </a:solidFill>
            </a:rPr>
            <a:t> </a:t>
          </a:r>
          <a:r>
            <a:rPr lang="en" sz="2400" b="1" kern="1200" dirty="0" err="1">
              <a:solidFill>
                <a:srgbClr val="232098"/>
              </a:solidFill>
            </a:rPr>
            <a:t>yabo</a:t>
          </a:r>
          <a:r>
            <a:rPr lang="en" sz="2400" b="1" kern="1200" dirty="0">
              <a:solidFill>
                <a:srgbClr val="232098"/>
              </a:solidFill>
            </a:rPr>
            <a:t> </a:t>
          </a:r>
          <a:r>
            <a:rPr lang="en" sz="2400" b="1" kern="1200" dirty="0" err="1">
              <a:solidFill>
                <a:srgbClr val="232098"/>
              </a:solidFill>
            </a:rPr>
            <a:t>ubwabo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solidFill>
                <a:srgbClr val="842076"/>
              </a:solidFill>
            </a:rPr>
            <a:t>Gushaka</a:t>
          </a:r>
          <a:r>
            <a:rPr lang="en" sz="2400" b="1" kern="1200" dirty="0">
              <a:solidFill>
                <a:srgbClr val="842076"/>
              </a:solidFill>
            </a:rPr>
            <a:t> </a:t>
          </a:r>
          <a:r>
            <a:rPr lang="en" sz="2400" b="1" kern="1200" dirty="0" err="1">
              <a:solidFill>
                <a:srgbClr val="842076"/>
              </a:solidFill>
            </a:rPr>
            <a:t>amahoro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Ingabo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zabigize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umwuga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ntabwo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zari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zemewe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Abasirikare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ntibahembwaga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kenshi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ntibashoboraga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gufata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iminyago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Intambara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yemerwaga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kwigarurira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cyangwa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kurinda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Igihugu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cy’Isezerano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icyo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cy’amateka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Bayoborwaga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n’abahanuzi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bahumekewe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Mose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cyangwa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Mbere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y’urugamba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hasabwaga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imyiteguro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mwuka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Umwisirayeli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wese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utubahirije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amategeko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y’intambara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yafatwaga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nk'umwanzi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Inshuro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nyinshi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Imana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yatabaraga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ntambara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butaziguye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Abagombaga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kurimbuka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ariko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bakumvira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bashoboraga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kubaho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urugero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Abisirayeli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batumviye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bagombaga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gupfa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urugero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Akani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795656" y="111294"/>
            <a:ext cx="532014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5400" b="1" spc="-30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IMANA IRABARWANIRIRA</a:t>
            </a:r>
            <a:endParaRPr lang="en" sz="5400" b="1" spc="-30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B4F3D"/>
                </a:solidFill>
              </a:rPr>
              <a:t>I</a:t>
            </a:r>
            <a:r>
              <a:rPr lang="en" sz="1600" b="1" dirty="0" err="1">
                <a:solidFill>
                  <a:srgbClr val="7B4F3D"/>
                </a:solidFill>
              </a:rPr>
              <a:t>cyigisho</a:t>
            </a:r>
            <a:r>
              <a:rPr lang="en" sz="1600" b="1" dirty="0">
                <a:solidFill>
                  <a:srgbClr val="7B4F3D"/>
                </a:solidFill>
              </a:rPr>
              <a:t> </a:t>
            </a:r>
            <a:r>
              <a:rPr lang="en" sz="1600" b="1" dirty="0" err="1">
                <a:solidFill>
                  <a:srgbClr val="7B4F3D"/>
                </a:solidFill>
              </a:rPr>
              <a:t>cya</a:t>
            </a:r>
            <a:r>
              <a:rPr lang="en" sz="1600" b="1" dirty="0">
                <a:solidFill>
                  <a:srgbClr val="7B4F3D"/>
                </a:solidFill>
              </a:rPr>
              <a:t> 5 </a:t>
            </a:r>
            <a:r>
              <a:rPr lang="en" sz="1600" b="1" dirty="0" err="1">
                <a:solidFill>
                  <a:srgbClr val="7B4F3D"/>
                </a:solidFill>
              </a:rPr>
              <a:t>cyo</a:t>
            </a:r>
            <a:r>
              <a:rPr lang="en" sz="1600" b="1" dirty="0">
                <a:solidFill>
                  <a:srgbClr val="7B4F3D"/>
                </a:solidFill>
              </a:rPr>
              <a:t> </a:t>
            </a:r>
            <a:r>
              <a:rPr lang="en" sz="1600" b="1" dirty="0" err="1">
                <a:solidFill>
                  <a:srgbClr val="7B4F3D"/>
                </a:solidFill>
              </a:rPr>
              <a:t>ku</a:t>
            </a:r>
            <a:r>
              <a:rPr lang="en" sz="1600" b="1" dirty="0">
                <a:solidFill>
                  <a:srgbClr val="7B4F3D"/>
                </a:solidFill>
              </a:rPr>
              <a:t> </a:t>
            </a:r>
            <a:r>
              <a:rPr lang="en" sz="1600" b="1" dirty="0" err="1">
                <a:solidFill>
                  <a:srgbClr val="7B4F3D"/>
                </a:solidFill>
              </a:rPr>
              <a:t>wa</a:t>
            </a:r>
            <a:r>
              <a:rPr lang="en" sz="1600" b="1" dirty="0">
                <a:solidFill>
                  <a:srgbClr val="7B4F3D"/>
                </a:solidFill>
              </a:rPr>
              <a:t> 1 </a:t>
            </a:r>
            <a:r>
              <a:rPr lang="en" sz="1600" b="1" dirty="0" err="1">
                <a:solidFill>
                  <a:srgbClr val="7B4F3D"/>
                </a:solidFill>
              </a:rPr>
              <a:t>Ugushyingo</a:t>
            </a:r>
            <a:r>
              <a:rPr lang="en" sz="1600" b="1" dirty="0">
                <a:solidFill>
                  <a:srgbClr val="7B4F3D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6490402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Nuko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abo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bami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bose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n’ibihugu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byabo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Yosuwa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abaneshereza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icyarimwe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y’Abisirayeli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-10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yabarwaniye</a:t>
            </a:r>
            <a:r>
              <a:rPr kumimoji="0" lang="es-ES" sz="3600" b="1" i="0" u="none" strike="noStrike" kern="1200" cap="none" spc="-10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-10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Yosuwa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3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33914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Si </a:t>
            </a: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cyoroshye</a:t>
            </a:r>
            <a:r>
              <a:rPr lang="en-GB" sz="2000" b="1" dirty="0"/>
              <a:t> </a:t>
            </a:r>
            <a:r>
              <a:rPr lang="en-GB" sz="2000" b="1" dirty="0" err="1"/>
              <a:t>gusobanukirwa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yatumye</a:t>
            </a:r>
            <a:r>
              <a:rPr lang="en-GB" sz="2000" b="1" dirty="0"/>
              <a:t>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yigarurira</a:t>
            </a:r>
            <a:r>
              <a:rPr lang="en-GB" sz="2000" b="1" dirty="0"/>
              <a:t> </a:t>
            </a:r>
            <a:r>
              <a:rPr lang="en-GB" sz="2000" b="1" dirty="0" err="1"/>
              <a:t>igihugu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Kanani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dusobanukirwe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kibazo</a:t>
            </a:r>
            <a:r>
              <a:rPr lang="en-GB" sz="2000" b="1" dirty="0"/>
              <a:t>,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kwimbika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ibonamo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n’amahame</a:t>
            </a:r>
            <a:r>
              <a:rPr lang="en-GB" sz="2000" b="1" dirty="0"/>
              <a:t> </a:t>
            </a:r>
            <a:r>
              <a:rPr lang="en-GB" sz="2000" b="1" dirty="0" err="1"/>
              <a:t>mbonera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agenderewe</a:t>
            </a:r>
            <a:r>
              <a:rPr lang="en-GB" sz="2000" b="1" dirty="0"/>
              <a:t> muri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gikomeye</a:t>
            </a:r>
            <a:r>
              <a:rPr lang="en-GB" sz="2000" b="1" dirty="0"/>
              <a:t> mu </a:t>
            </a:r>
            <a:r>
              <a:rPr lang="en-GB" sz="2000" b="1" dirty="0" err="1"/>
              <a:t>mateka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None se </a:t>
            </a:r>
            <a:r>
              <a:rPr lang="en-GB" sz="2000" b="1" dirty="0" err="1"/>
              <a:t>kuki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benshi</a:t>
            </a:r>
            <a:r>
              <a:rPr lang="en-GB" sz="2000" b="1" dirty="0"/>
              <a:t> </a:t>
            </a:r>
            <a:r>
              <a:rPr lang="en-GB" sz="2000" b="1" dirty="0" err="1"/>
              <a:t>bapfuye</a:t>
            </a:r>
            <a:r>
              <a:rPr lang="en-GB" sz="2000" b="1" dirty="0"/>
              <a:t>? Ese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ntambara</a:t>
            </a:r>
            <a:r>
              <a:rPr lang="en-GB" sz="2000" b="1" dirty="0"/>
              <a:t> </a:t>
            </a:r>
            <a:r>
              <a:rPr lang="en-GB" sz="2000" b="1" dirty="0" err="1"/>
              <a:t>ishobora</a:t>
            </a:r>
            <a:r>
              <a:rPr lang="en-GB" sz="2000" b="1" dirty="0"/>
              <a:t> </a:t>
            </a:r>
            <a:r>
              <a:rPr lang="en-GB" sz="2000" b="1" dirty="0" err="1"/>
              <a:t>gufatwa</a:t>
            </a:r>
            <a:r>
              <a:rPr lang="en-GB" sz="2000" b="1" dirty="0"/>
              <a:t> </a:t>
            </a:r>
            <a:r>
              <a:rPr lang="en-GB" sz="2000" b="1" dirty="0" err="1"/>
              <a:t>nk</a:t>
            </a:r>
            <a:r>
              <a:rPr lang="en-GB" sz="2000" b="1" dirty="0"/>
              <a:t>’“</a:t>
            </a:r>
            <a:r>
              <a:rPr lang="en-GB" sz="2000" b="1" dirty="0" err="1"/>
              <a:t>iyera</a:t>
            </a:r>
            <a:r>
              <a:rPr lang="en-GB" sz="2000" b="1" dirty="0"/>
              <a:t>”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Nk’uko</a:t>
            </a:r>
            <a:r>
              <a:rPr lang="en-GB" sz="2000" b="1" dirty="0"/>
              <a:t> Imana </a:t>
            </a:r>
            <a:r>
              <a:rPr lang="en-GB" sz="2000" b="1" dirty="0" err="1"/>
              <a:t>itigeze</a:t>
            </a:r>
            <a:r>
              <a:rPr lang="en-GB" sz="2000" b="1" dirty="0"/>
              <a:t> </a:t>
            </a:r>
            <a:r>
              <a:rPr lang="en-GB" sz="2000" b="1" dirty="0" err="1"/>
              <a:t>igambirira</a:t>
            </a:r>
            <a:r>
              <a:rPr lang="en-GB" sz="2000" b="1" dirty="0"/>
              <a:t> ko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kibaho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nako</a:t>
            </a:r>
            <a:r>
              <a:rPr lang="en-GB" sz="2000" b="1" dirty="0"/>
              <a:t> </a:t>
            </a:r>
            <a:r>
              <a:rPr lang="en-GB" sz="2000" b="1" dirty="0" err="1"/>
              <a:t>itigeze</a:t>
            </a:r>
            <a:r>
              <a:rPr lang="en-GB" sz="2000" b="1" dirty="0"/>
              <a:t> </a:t>
            </a:r>
            <a:r>
              <a:rPr lang="en-GB" sz="2000" b="1" dirty="0" err="1"/>
              <a:t>igambirira</a:t>
            </a:r>
            <a:r>
              <a:rPr lang="en-GB" sz="2000" b="1" dirty="0"/>
              <a:t> ko </a:t>
            </a:r>
            <a:r>
              <a:rPr lang="en-GB" sz="2000" b="1" dirty="0" err="1"/>
              <a:t>habaho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IKIBAZO CYO GUKIRANIRWA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29287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Ubuvivi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bw’abazajyayo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bwo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buzagaruka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gukiranirwa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kw’Abamori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kutaruzura</a:t>
            </a:r>
            <a:r>
              <a:rPr lang="en-US" b="1" dirty="0">
                <a:solidFill>
                  <a:srgbClr val="1B91A1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Itangiriro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Ubucukumbuzi</a:t>
            </a:r>
            <a:r>
              <a:rPr lang="en-GB" sz="2000" b="1" dirty="0"/>
              <a:t> </a:t>
            </a:r>
            <a:r>
              <a:rPr lang="en-GB" sz="2000" b="1" dirty="0" err="1"/>
              <a:t>bw’amasigaratongo</a:t>
            </a:r>
            <a:r>
              <a:rPr lang="en-GB" sz="2000" b="1" dirty="0"/>
              <a:t> </a:t>
            </a:r>
            <a:r>
              <a:rPr lang="en-GB" sz="2000" b="1" dirty="0" err="1"/>
              <a:t>bwagaragaje</a:t>
            </a:r>
            <a:r>
              <a:rPr lang="en-GB" sz="2000" b="1" dirty="0"/>
              <a:t> ko </a:t>
            </a:r>
            <a:r>
              <a:rPr lang="en-GB" sz="2000" b="1" dirty="0" err="1"/>
              <a:t>idini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Kanani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ibivuga</a:t>
            </a:r>
            <a:r>
              <a:rPr lang="en-GB" sz="2000" b="1" dirty="0"/>
              <a:t> </a:t>
            </a:r>
            <a:r>
              <a:rPr lang="en-GB" sz="2000" b="1" dirty="0" err="1"/>
              <a:t>koko</a:t>
            </a:r>
            <a:r>
              <a:rPr lang="en-GB" sz="2000" b="1" dirty="0"/>
              <a:t>: </a:t>
            </a:r>
            <a:r>
              <a:rPr lang="en-GB" sz="2000" b="1" dirty="0" err="1"/>
              <a:t>ubupfumu</a:t>
            </a:r>
            <a:r>
              <a:rPr lang="en-GB" sz="2000" b="1" dirty="0"/>
              <a:t>, </a:t>
            </a:r>
            <a:r>
              <a:rPr lang="en-GB" sz="2000" b="1" dirty="0" err="1"/>
              <a:t>kuragura</a:t>
            </a:r>
            <a:r>
              <a:rPr lang="en-GB" sz="2000" b="1" dirty="0"/>
              <a:t>, </a:t>
            </a:r>
            <a:r>
              <a:rPr lang="en-GB" sz="2000" b="1" dirty="0" err="1"/>
              <a:t>kuvugana</a:t>
            </a:r>
            <a:r>
              <a:rPr lang="en-GB" sz="2000" b="1" dirty="0"/>
              <a:t> </a:t>
            </a:r>
            <a:r>
              <a:rPr lang="en-GB" sz="2000" b="1" dirty="0" err="1"/>
              <a:t>n’abapfuye</a:t>
            </a:r>
            <a:r>
              <a:rPr lang="en-GB" sz="2000" b="1" dirty="0"/>
              <a:t>, </a:t>
            </a:r>
            <a:r>
              <a:rPr lang="en-GB" sz="2000" b="1" dirty="0" err="1"/>
              <a:t>gukorana</a:t>
            </a:r>
            <a:r>
              <a:rPr lang="en-GB" sz="2000" b="1" dirty="0"/>
              <a:t> </a:t>
            </a:r>
            <a:r>
              <a:rPr lang="en-GB" sz="2000" b="1" dirty="0" err="1"/>
              <a:t>n’imyuka</a:t>
            </a:r>
            <a:r>
              <a:rPr lang="en-GB" sz="2000" b="1" dirty="0"/>
              <a:t> ... </a:t>
            </a:r>
            <a:r>
              <a:rPr lang="en-GB" sz="2000" b="1" dirty="0" err="1"/>
              <a:t>Ndetse</a:t>
            </a:r>
            <a:r>
              <a:rPr lang="en-GB" sz="2000" b="1" dirty="0"/>
              <a:t> no </a:t>
            </a:r>
            <a:r>
              <a:rPr lang="en-GB" sz="2000" b="1" dirty="0" err="1"/>
              <a:t>gutamba</a:t>
            </a:r>
            <a:r>
              <a:rPr lang="en-GB" sz="2000" b="1" dirty="0"/>
              <a:t> </a:t>
            </a:r>
            <a:r>
              <a:rPr lang="en-GB" sz="2000" b="1" dirty="0" err="1"/>
              <a:t>abana</a:t>
            </a:r>
            <a:r>
              <a:rPr lang="en-GB" sz="2000" b="1" dirty="0"/>
              <a:t> (</a:t>
            </a:r>
            <a:r>
              <a:rPr lang="en-GB" sz="2000" b="1" dirty="0" err="1"/>
              <a:t>Gutegeka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Kabiri 18:9–12</a:t>
            </a:r>
            <a:r>
              <a:rPr lang="en" sz="2000" b="1" dirty="0"/>
              <a:t>)!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3649801"/>
            <a:ext cx="34027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Amaherezo</a:t>
            </a:r>
            <a:r>
              <a:rPr lang="en-GB" sz="2000" b="1" spc="-70" dirty="0"/>
              <a:t>, iyi </a:t>
            </a:r>
            <a:r>
              <a:rPr lang="en-GB" sz="2000" b="1" spc="-70" dirty="0" err="1"/>
              <a:t>mihango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idahwitse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yateshaga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agaciro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imicombonera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igashyigikira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bw’ingeso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gukurwaho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Gutsemba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Abanyakanani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ugukumira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nibura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by’igihe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runaka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kwangirika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kw’imicombonera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y’abantu</a:t>
            </a:r>
            <a:r>
              <a:rPr lang="en" sz="2000" b="1" spc="-70" dirty="0"/>
              <a:t>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2975967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Nubwo</a:t>
            </a:r>
            <a:r>
              <a:rPr lang="en-GB" sz="2000" b="1" dirty="0"/>
              <a:t> iyi </a:t>
            </a:r>
            <a:r>
              <a:rPr lang="en-GB" sz="2000" b="1" dirty="0" err="1"/>
              <a:t>migenzo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isanzwe</a:t>
            </a:r>
            <a:r>
              <a:rPr lang="en-GB" sz="2000" b="1" dirty="0"/>
              <a:t> </a:t>
            </a:r>
            <a:r>
              <a:rPr lang="en-GB" sz="2000" b="1" dirty="0" err="1"/>
              <a:t>imenyerewe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Aburahamu</a:t>
            </a:r>
            <a:r>
              <a:rPr lang="en-GB" sz="2000" b="1" dirty="0"/>
              <a:t>, Imana </a:t>
            </a:r>
            <a:r>
              <a:rPr lang="en-GB" sz="2000" b="1" dirty="0" err="1"/>
              <a:t>yabahaye</a:t>
            </a:r>
            <a:r>
              <a:rPr lang="en-GB" sz="2000" b="1" dirty="0"/>
              <a:t> </a:t>
            </a:r>
            <a:r>
              <a:rPr lang="en-GB" sz="2000" b="1" dirty="0" err="1"/>
              <a:t>imyaka</a:t>
            </a:r>
            <a:r>
              <a:rPr lang="en-GB" sz="2000" b="1" dirty="0"/>
              <a:t> </a:t>
            </a:r>
            <a:r>
              <a:rPr lang="en-GB" sz="2000" b="1" dirty="0" err="1"/>
              <a:t>irenga</a:t>
            </a:r>
            <a:r>
              <a:rPr lang="en-GB" sz="2000" b="1" dirty="0"/>
              <a:t> 400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bahindure</a:t>
            </a:r>
            <a:r>
              <a:rPr lang="en-GB" sz="2000" b="1" dirty="0"/>
              <a:t> </a:t>
            </a:r>
            <a:r>
              <a:rPr lang="en-GB" sz="2000" b="1" dirty="0" err="1"/>
              <a:t>imyitwarire</a:t>
            </a:r>
            <a:r>
              <a:rPr lang="en-GB" sz="2000" b="1" dirty="0"/>
              <a:t> </a:t>
            </a:r>
            <a:r>
              <a:rPr lang="en-GB" sz="2000" b="1" dirty="0" err="1"/>
              <a:t>yabo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Kuri </a:t>
            </a:r>
            <a:r>
              <a:rPr lang="en-GB" sz="2000" b="1" spc="-70" dirty="0" err="1"/>
              <a:t>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kongerwaho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umuhango</a:t>
            </a:r>
            <a:r>
              <a:rPr lang="en-GB" sz="2000" b="1" spc="-70" dirty="0"/>
              <a:t> w’“</a:t>
            </a:r>
            <a:r>
              <a:rPr lang="en-GB" sz="2000" b="1" spc="-70" dirty="0" err="1"/>
              <a:t>ubusambanyi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bwejejwe</a:t>
            </a:r>
            <a:r>
              <a:rPr lang="en-GB" sz="2000" b="1" spc="-70" dirty="0"/>
              <a:t>”—</a:t>
            </a:r>
            <a:r>
              <a:rPr lang="en-GB" sz="2000" b="1" spc="-70" dirty="0" err="1"/>
              <a:t>budafite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buhuriye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n’ukwera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wakorwaga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n’abatambyi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n’abatambyikazi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IKIBAZO CY’UBUTABERA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Ingabo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inkingira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ifitwe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n’Imana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Ikiza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abafite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imitima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itunganye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Imana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umucamanza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utabera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Ni Imana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igira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umujinya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iminsi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yose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Zaburi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7:11—12)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787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Urukundo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n’ubutabera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shingiro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ry’imico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. Ibi </a:t>
            </a:r>
            <a:r>
              <a:rPr lang="en-GB" sz="2000" b="1" spc="-70" dirty="0" err="1"/>
              <a:t>bimugira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umucamanza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utabera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utabogama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usubika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umunyabyaha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ahinduke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utazihanganira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ryose</a:t>
            </a:r>
            <a:r>
              <a:rPr lang="en" sz="2000" b="1" spc="-70" dirty="0"/>
              <a:t>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129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Icyifuzo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ugushyira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ubutegetsi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bukiranuka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bwajyaga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urugero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amahanga</a:t>
            </a:r>
            <a:r>
              <a:rPr lang="en-GB" sz="2000" b="1" spc="-70" dirty="0"/>
              <a:t> yose, </a:t>
            </a:r>
            <a:r>
              <a:rPr lang="en-GB" sz="2000" b="1" spc="-70" dirty="0" err="1"/>
              <a:t>bukabashishikariza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kuzahura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imicombonera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bityo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n’ubutabera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bikagerwaho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 yose (</a:t>
            </a:r>
            <a:r>
              <a:rPr lang="en-GB" sz="2000" b="1" spc="-70" dirty="0" err="1"/>
              <a:t>Gutegeka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Kabiri 4:5–6</a:t>
            </a:r>
            <a:r>
              <a:rPr lang="en" sz="2000" b="1" spc="-70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475919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kwigarurira</a:t>
            </a:r>
            <a:r>
              <a:rPr lang="en-GB" sz="2000" b="1" dirty="0"/>
              <a:t> Kanani </a:t>
            </a:r>
            <a:r>
              <a:rPr lang="en-GB" sz="2000" b="1" dirty="0" err="1"/>
              <a:t>ntiyakozwe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mpamvu</a:t>
            </a:r>
            <a:r>
              <a:rPr lang="en-GB" sz="2000" b="1" dirty="0"/>
              <a:t> zo </a:t>
            </a:r>
            <a:r>
              <a:rPr lang="en-GB" sz="2000" b="1" dirty="0" err="1"/>
              <a:t>kwiyomekaho</a:t>
            </a:r>
            <a:r>
              <a:rPr lang="en-GB" sz="2000" b="1" dirty="0"/>
              <a:t> </a:t>
            </a:r>
            <a:r>
              <a:rPr lang="en-GB" sz="2000" b="1" dirty="0" err="1"/>
              <a:t>ubutaka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yakozwe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itegeko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ryo</a:t>
            </a:r>
            <a:r>
              <a:rPr lang="en-GB" sz="2000" b="1" dirty="0"/>
              <a:t> </a:t>
            </a:r>
            <a:r>
              <a:rPr lang="en-GB" sz="2000" b="1" dirty="0" err="1"/>
              <a:t>gusohoza</a:t>
            </a:r>
            <a:r>
              <a:rPr lang="en-GB" sz="2000" b="1" dirty="0"/>
              <a:t> </a:t>
            </a:r>
            <a:r>
              <a:rPr lang="en-GB" sz="2000" b="1" dirty="0" err="1"/>
              <a:t>igihano</a:t>
            </a:r>
            <a:r>
              <a:rPr lang="en-GB" sz="2000" b="1" dirty="0"/>
              <a:t> </a:t>
            </a:r>
            <a:r>
              <a:rPr lang="en-GB" sz="2000" b="1" dirty="0" err="1"/>
              <a:t>abaturage</a:t>
            </a:r>
            <a:r>
              <a:rPr lang="en-GB" sz="2000" b="1" dirty="0"/>
              <a:t> baho </a:t>
            </a:r>
            <a:r>
              <a:rPr lang="en-GB" sz="2000" b="1" dirty="0" err="1"/>
              <a:t>babi</a:t>
            </a:r>
            <a:r>
              <a:rPr lang="en-GB" sz="2000" b="1" dirty="0"/>
              <a:t>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bakwiriye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Nk’intwari mu </a:t>
            </a:r>
            <a:r>
              <a:rPr lang="en-GB" sz="2000" b="1" spc="-100" dirty="0" err="1"/>
              <a:t>ntambara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n’umucamanza</a:t>
            </a:r>
            <a:r>
              <a:rPr lang="en-GB" sz="2000" b="1" spc="-100" dirty="0"/>
              <a:t>, Imana </a:t>
            </a:r>
            <a:r>
              <a:rPr lang="en-GB" sz="2000" b="1" spc="-100" dirty="0" err="1"/>
              <a:t>yiyemeje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gushyira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bikorwa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gushimangira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kubungabunga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imibereho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igendera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mategeko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ibyo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bikaba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bigaragaza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imico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yayo</a:t>
            </a:r>
            <a:r>
              <a:rPr lang="en" sz="2000" b="1" spc="-100" dirty="0"/>
              <a:t>.</a:t>
            </a:r>
          </a:p>
        </p:txBody>
      </p:sp>
      <p:pic>
        <p:nvPicPr>
          <p:cNvPr id="1025" name="Picture 1" descr="Sangira bibliya kuri Facebook">
            <a:extLst>
              <a:ext uri="{FF2B5EF4-FFF2-40B4-BE49-F238E27FC236}">
                <a16:creationId xmlns:a16="http://schemas.microsoft.com/office/drawing/2014/main" id="{34921BD5-935A-5D61-1C34-542A3937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ngiza bibliya kuri Twitter">
            <a:extLst>
              <a:ext uri="{FF2B5EF4-FFF2-40B4-BE49-F238E27FC236}">
                <a16:creationId xmlns:a16="http://schemas.microsoft.com/office/drawing/2014/main" id="{2F55D93B-CC9D-AA22-F7E3-BE2D82F3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angiza bibliya kuri Twitter">
            <a:extLst>
              <a:ext uri="{FF2B5EF4-FFF2-40B4-BE49-F238E27FC236}">
                <a16:creationId xmlns:a16="http://schemas.microsoft.com/office/drawing/2014/main" id="{95137B37-FD36-EC20-E3A2-E8609CF6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UKO BIBILIYA IBONA INTAMBARA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ubwayo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izambuka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ikugiye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imbere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umuriro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ukongora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ikabarimbura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ikabatsinda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imbere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uzabirukane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ubarimbure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vuba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yagutegetse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Gutegeka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37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Bibiliya</a:t>
            </a:r>
            <a:r>
              <a:rPr lang="en-GB" sz="2000" b="1" dirty="0"/>
              <a:t>,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zagombaga</a:t>
            </a:r>
            <a:r>
              <a:rPr lang="en-GB" sz="2000" b="1" dirty="0"/>
              <a:t> </a:t>
            </a:r>
            <a:r>
              <a:rPr lang="en-GB" sz="2000" b="1" dirty="0" err="1"/>
              <a:t>kugarukira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zikagenwa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</a:t>
            </a:r>
            <a:r>
              <a:rPr lang="en-GB" sz="2000" b="1" dirty="0" err="1"/>
              <a:t>ubwayo</a:t>
            </a:r>
            <a:r>
              <a:rPr lang="en-GB" sz="2000" b="1" dirty="0"/>
              <a:t>. Aya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mategeko</a:t>
            </a:r>
            <a:r>
              <a:rPr lang="en-GB" sz="2000" b="1" dirty="0"/>
              <a:t> </a:t>
            </a:r>
            <a:r>
              <a:rPr lang="en-GB" sz="2000" b="1" dirty="0" err="1"/>
              <a:t>yagengaga</a:t>
            </a:r>
            <a:r>
              <a:rPr lang="en-GB" sz="2000" b="1" dirty="0"/>
              <a:t> </a:t>
            </a:r>
            <a:r>
              <a:rPr lang="en-GB" sz="2000" b="1" dirty="0" err="1"/>
              <a:t>intambara</a:t>
            </a:r>
            <a:r>
              <a:rPr lang="en-GB" sz="2000" b="1" dirty="0"/>
              <a:t> </a:t>
            </a:r>
            <a:r>
              <a:rPr lang="en-GB" sz="2000" b="1" dirty="0" err="1"/>
              <a:t>zemewe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261383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-43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KURIMBURWA N’AMAHITAMO YABO UBWABO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Uko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yateye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igihugu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cyose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cy’imisozi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miremire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n’icy’ikusi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n’icy’ikibaya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n’icy’imirenge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y’imisozi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n’abami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babyo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ntiyasigaza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n’umwe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Arimbura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abahumeka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bose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pe,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nk’uko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y’Abisirayeli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yategetse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176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40" dirty="0" err="1"/>
              <a:t>Akarere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kose</a:t>
            </a:r>
            <a:r>
              <a:rPr lang="en-GB" sz="2000" b="1" spc="-140" dirty="0"/>
              <a:t> ka Kanani </a:t>
            </a:r>
            <a:r>
              <a:rPr lang="en-GB" sz="2000" b="1" spc="-140" dirty="0" err="1"/>
              <a:t>katangajwe</a:t>
            </a:r>
            <a:r>
              <a:rPr lang="en-GB" sz="2000" b="1" spc="-140" dirty="0"/>
              <a:t> ko </a:t>
            </a:r>
            <a:r>
              <a:rPr lang="en-GB" sz="2000" b="1" spc="-140" dirty="0" err="1"/>
              <a:t>katanzwe</a:t>
            </a:r>
            <a:r>
              <a:rPr lang="en-GB" sz="2000" b="1" spc="-140" dirty="0"/>
              <a:t>, </a:t>
            </a:r>
            <a:r>
              <a:rPr lang="en-GB" sz="2000" b="1" spc="-140" dirty="0" err="1"/>
              <a:t>ni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ukuvuga</a:t>
            </a:r>
            <a:r>
              <a:rPr lang="en-GB" sz="2000" b="1" spc="-140" dirty="0"/>
              <a:t> ko </a:t>
            </a:r>
            <a:r>
              <a:rPr lang="en-GB" sz="2000" b="1" spc="-140" dirty="0" err="1"/>
              <a:t>kagombaga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kurimbuka</a:t>
            </a:r>
            <a:r>
              <a:rPr lang="en-GB" sz="2000" b="1" spc="-140" dirty="0"/>
              <a:t>. </a:t>
            </a:r>
            <a:r>
              <a:rPr lang="en-GB" sz="2000" b="1" spc="-140" dirty="0" err="1"/>
              <a:t>Ikintu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cyose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gifite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ubuzima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cyagombaga</a:t>
            </a:r>
            <a:r>
              <a:rPr lang="en-GB" sz="2000" b="1" spc="-140" dirty="0"/>
              <a:t> </a:t>
            </a:r>
            <a:r>
              <a:rPr lang="en-GB" sz="2000" b="1" spc="-140" dirty="0" err="1"/>
              <a:t>gupfa</a:t>
            </a:r>
            <a:r>
              <a:rPr lang="en-GB" sz="2000" b="1" spc="-140" dirty="0"/>
              <a:t> (</a:t>
            </a:r>
            <a:r>
              <a:rPr lang="en-GB" sz="2000" b="1" spc="-140" dirty="0" err="1"/>
              <a:t>Gutegeka</a:t>
            </a:r>
            <a:r>
              <a:rPr lang="en-GB" sz="2000" b="1" spc="-140" dirty="0"/>
              <a:t> 20:16–18; </a:t>
            </a:r>
            <a:r>
              <a:rPr lang="en-GB" sz="2000" b="1" spc="-140" dirty="0" err="1"/>
              <a:t>Yosuwa</a:t>
            </a:r>
            <a:r>
              <a:rPr lang="en-GB" sz="2000" b="1" spc="-140" dirty="0"/>
              <a:t> 10:40</a:t>
            </a:r>
            <a:r>
              <a:rPr lang="en" sz="2000" b="1" spc="-140" dirty="0"/>
              <a:t>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277232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Imbere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, </a:t>
            </a:r>
            <a:r>
              <a:rPr lang="en-GB" sz="2000" b="1" dirty="0" err="1"/>
              <a:t>Abanyakanani</a:t>
            </a:r>
            <a:r>
              <a:rPr lang="en-GB" sz="2000" b="1" dirty="0"/>
              <a:t> </a:t>
            </a:r>
            <a:r>
              <a:rPr lang="en-GB" sz="2000" b="1" dirty="0" err="1"/>
              <a:t>n’Abisirayeli</a:t>
            </a:r>
            <a:r>
              <a:rPr lang="en-GB" sz="2000" b="1" dirty="0"/>
              <a:t> </a:t>
            </a:r>
            <a:r>
              <a:rPr lang="en-GB" sz="2000" b="1" dirty="0" err="1"/>
              <a:t>babonwaga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: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kurobanura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butoni</a:t>
            </a:r>
            <a:r>
              <a:rPr lang="en-GB" sz="2000" b="1" dirty="0"/>
              <a:t>. </a:t>
            </a:r>
            <a:r>
              <a:rPr lang="en-GB" sz="2000" b="1" dirty="0" err="1"/>
              <a:t>Itandukaniro</a:t>
            </a:r>
            <a:r>
              <a:rPr lang="en-GB" sz="2000" b="1" dirty="0"/>
              <a:t> </a:t>
            </a:r>
            <a:r>
              <a:rPr lang="en-GB" sz="2000" b="1" dirty="0" err="1"/>
              <a:t>ryari</a:t>
            </a:r>
            <a:r>
              <a:rPr lang="en-GB" sz="2000" b="1" dirty="0"/>
              <a:t> ko </a:t>
            </a:r>
            <a:r>
              <a:rPr lang="en-GB" sz="2000" b="1" dirty="0" err="1"/>
              <a:t>bamwe</a:t>
            </a:r>
            <a:r>
              <a:rPr lang="en-GB" sz="2000" b="1" dirty="0"/>
              <a:t> </a:t>
            </a:r>
            <a:r>
              <a:rPr lang="en-GB" sz="2000" b="1" dirty="0" err="1"/>
              <a:t>bahisemo</a:t>
            </a:r>
            <a:r>
              <a:rPr lang="en-GB" sz="2000" b="1" dirty="0"/>
              <a:t> </a:t>
            </a:r>
            <a:r>
              <a:rPr lang="en-GB" sz="2000" b="1" dirty="0" err="1"/>
              <a:t>gukomeza</a:t>
            </a:r>
            <a:r>
              <a:rPr lang="en-GB" sz="2000" b="1" dirty="0"/>
              <a:t> </a:t>
            </a:r>
            <a:r>
              <a:rPr lang="en-GB" sz="2000" b="1" dirty="0" err="1"/>
              <a:t>kwigomeka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Mana, abandi </a:t>
            </a:r>
            <a:r>
              <a:rPr lang="en-GB" sz="2000" b="1" dirty="0" err="1"/>
              <a:t>bahitamo</a:t>
            </a:r>
            <a:r>
              <a:rPr lang="en-GB" sz="2000" b="1" dirty="0"/>
              <a:t> </a:t>
            </a:r>
            <a:r>
              <a:rPr lang="en-GB" sz="2000" b="1" dirty="0" err="1"/>
              <a:t>kuyumvira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Ariko </a:t>
            </a:r>
            <a:r>
              <a:rPr lang="en" sz="2000" b="1" dirty="0" err="1"/>
              <a:t>hariho</a:t>
            </a:r>
            <a:r>
              <a:rPr lang="en" sz="2000" b="1" dirty="0"/>
              <a:t> </a:t>
            </a:r>
            <a:r>
              <a:rPr lang="en" sz="2000" b="1" dirty="0" err="1"/>
              <a:t>irengayobora</a:t>
            </a:r>
            <a:r>
              <a:rPr lang="en" sz="2000" b="1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, </a:t>
            </a:r>
            <a:r>
              <a:rPr lang="en-GB" sz="2000" b="1" dirty="0" err="1"/>
              <a:t>amahitamo</a:t>
            </a:r>
            <a:r>
              <a:rPr lang="en-GB" sz="2000" b="1" dirty="0"/>
              <a:t> </a:t>
            </a:r>
            <a:r>
              <a:rPr lang="en-GB" sz="2000" b="1" dirty="0" err="1"/>
              <a:t>aracyari</a:t>
            </a:r>
            <a:r>
              <a:rPr lang="en-GB" sz="2000" b="1" dirty="0"/>
              <a:t> </a:t>
            </a:r>
            <a:r>
              <a:rPr lang="en-GB" sz="2000" b="1" dirty="0" err="1"/>
              <a:t>ayacu</a:t>
            </a:r>
            <a:r>
              <a:rPr lang="en-GB" sz="2000" b="1" dirty="0"/>
              <a:t>. Yesu </a:t>
            </a:r>
            <a:r>
              <a:rPr lang="en-GB" sz="2000" b="1" dirty="0" err="1"/>
              <a:t>naza</a:t>
            </a:r>
            <a:r>
              <a:rPr lang="en-GB" sz="2000" b="1" dirty="0"/>
              <a:t>, </a:t>
            </a:r>
            <a:r>
              <a:rPr lang="en-GB" sz="2000" b="1" dirty="0" err="1"/>
              <a:t>tuzakizwa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turimbuke</a:t>
            </a:r>
            <a:r>
              <a:rPr lang="en-GB" sz="2000" b="1" dirty="0"/>
              <a:t> </a:t>
            </a:r>
            <a:r>
              <a:rPr lang="en-GB" sz="2000" b="1" dirty="0" err="1"/>
              <a:t>bitewe</a:t>
            </a:r>
            <a:r>
              <a:rPr lang="en-GB" sz="2000" b="1" dirty="0"/>
              <a:t> </a:t>
            </a:r>
            <a:r>
              <a:rPr lang="en-GB" sz="2000" b="1" dirty="0" err="1"/>
              <a:t>n’amahitamo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GUSHAKA AMAHORO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Amahoro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azagutwarira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gukiranuka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kuzagukoreshereza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ikoro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60:17b)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 </a:t>
            </a:r>
            <a:r>
              <a:rPr lang="en-GB" sz="2000" b="1" dirty="0" err="1"/>
              <a:t>yitwa</a:t>
            </a:r>
            <a:r>
              <a:rPr lang="en-GB" sz="2000" b="1" dirty="0"/>
              <a:t> “</a:t>
            </a:r>
            <a:r>
              <a:rPr lang="en-GB" sz="2000" b="1" dirty="0" err="1"/>
              <a:t>Umwami</a:t>
            </a:r>
            <a:r>
              <a:rPr lang="en-GB" sz="2000" b="1" dirty="0"/>
              <a:t> </a:t>
            </a:r>
            <a:r>
              <a:rPr lang="en-GB" sz="2000" b="1" dirty="0" err="1"/>
              <a:t>w’amahoro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9:6). </a:t>
            </a:r>
            <a:r>
              <a:rPr lang="en-GB" sz="2000" b="1" dirty="0" err="1"/>
              <a:t>Yazanwe</a:t>
            </a:r>
            <a:r>
              <a:rPr lang="en-GB" sz="2000" b="1" dirty="0"/>
              <a:t> no </a:t>
            </a:r>
            <a:r>
              <a:rPr lang="en-GB" sz="2000" b="1" dirty="0" err="1"/>
              <a:t>kuzana</a:t>
            </a:r>
            <a:r>
              <a:rPr lang="en-GB" sz="2000" b="1" dirty="0"/>
              <a:t> </a:t>
            </a:r>
            <a:r>
              <a:rPr lang="en-GB" sz="2000" b="1" dirty="0" err="1"/>
              <a:t>amahoro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mu </a:t>
            </a:r>
            <a:r>
              <a:rPr lang="en-GB" sz="2000" b="1" dirty="0" err="1"/>
              <a:t>mahoro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ho</a:t>
            </a:r>
            <a:r>
              <a:rPr lang="en-GB" sz="2000" b="1" dirty="0"/>
              <a:t> </a:t>
            </a:r>
            <a:r>
              <a:rPr lang="en-GB" sz="2000" b="1" dirty="0" err="1"/>
              <a:t>azategekera</a:t>
            </a:r>
            <a:r>
              <a:rPr lang="en-GB" sz="2000" b="1" dirty="0"/>
              <a:t> (Yohana 14:27; </a:t>
            </a:r>
            <a:r>
              <a:rPr lang="en-GB" sz="2000" b="1" dirty="0" err="1"/>
              <a:t>Yesaya</a:t>
            </a:r>
            <a:r>
              <a:rPr lang="en-GB" sz="2000" b="1" dirty="0"/>
              <a:t> 60:17</a:t>
            </a:r>
            <a:r>
              <a:rPr lang="en" sz="2000" b="1" dirty="0"/>
              <a:t>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z’Abasiriya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zagotaga</a:t>
            </a:r>
            <a:r>
              <a:rPr lang="en-GB" sz="2000" b="1" spc="-70" dirty="0"/>
              <a:t> Dotani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zifate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umuhanuzi</a:t>
            </a:r>
            <a:r>
              <a:rPr lang="en-GB" sz="2000" b="1" spc="-70" dirty="0"/>
              <a:t> Elisa, </a:t>
            </a:r>
            <a:r>
              <a:rPr lang="en-GB" sz="2000" b="1" spc="-70" dirty="0" err="1"/>
              <a:t>ntiyasabye</a:t>
            </a:r>
            <a:r>
              <a:rPr lang="en-GB" sz="2000" b="1" spc="-70" dirty="0"/>
              <a:t> Imana ko </a:t>
            </a:r>
            <a:r>
              <a:rPr lang="en-GB" sz="2000" b="1" spc="-70" dirty="0" err="1"/>
              <a:t>ingabo</a:t>
            </a:r>
            <a:r>
              <a:rPr lang="en-GB" sz="2000" b="1" spc="-70" dirty="0"/>
              <a:t> zo mu </a:t>
            </a:r>
            <a:r>
              <a:rPr lang="en-GB" sz="2000" b="1" spc="-70" dirty="0" err="1"/>
              <a:t>ijuru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zimukikije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zirimbura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Abasiriya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yasabye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ingabo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z’Abasiriya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zijyanwa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</a:t>
            </a:r>
            <a:r>
              <a:rPr lang="en-GB" sz="2000" b="1" spc="-70" dirty="0"/>
              <a:t> Samariya </a:t>
            </a:r>
            <a:r>
              <a:rPr lang="en-GB" sz="2000" b="1" spc="-70" dirty="0" err="1"/>
              <a:t>zihumye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nizimara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kugerayo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bizane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hagati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y’ibihugu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byombi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bihanganye</a:t>
            </a:r>
            <a:r>
              <a:rPr lang="en-GB" sz="2000" b="1" spc="-70" dirty="0"/>
              <a:t> (2 </a:t>
            </a:r>
            <a:r>
              <a:rPr lang="en-GB" sz="2000" b="1" spc="-70" dirty="0" err="1"/>
              <a:t>Abami</a:t>
            </a:r>
            <a:r>
              <a:rPr lang="en-GB" sz="2000" b="1" spc="-70" dirty="0"/>
              <a:t> 6:12–23)</a:t>
            </a:r>
            <a:r>
              <a:rPr lang="en" sz="2000" b="1" spc="-70" dirty="0"/>
              <a:t>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127963"/>
            <a:ext cx="628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Ariko </a:t>
            </a:r>
            <a:r>
              <a:rPr lang="en-GB" sz="2000" b="1" spc="-70" dirty="0" err="1"/>
              <a:t>kugeza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ubwami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buzabera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impamo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turacyari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karere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k’intambara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dufashe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ibyimbo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ntambara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hagati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y’icyiza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n’ikibi</a:t>
            </a:r>
            <a:r>
              <a:rPr lang="en" sz="2000" b="1" spc="-7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Uru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urugero</a:t>
            </a:r>
            <a:r>
              <a:rPr lang="en-GB" sz="2000" b="1" dirty="0"/>
              <a:t> Yesu </a:t>
            </a:r>
            <a:r>
              <a:rPr lang="en-GB" sz="2000" b="1" dirty="0" err="1"/>
              <a:t>yatwigishije</a:t>
            </a:r>
            <a:r>
              <a:rPr lang="en-GB" sz="2000" b="1" dirty="0"/>
              <a:t>: </a:t>
            </a:r>
            <a:r>
              <a:rPr lang="en-GB" sz="2000" b="1" dirty="0" err="1"/>
              <a:t>guhora</a:t>
            </a:r>
            <a:r>
              <a:rPr lang="en-GB" sz="2000" b="1" dirty="0"/>
              <a:t> </a:t>
            </a:r>
            <a:r>
              <a:rPr lang="en-GB" sz="2000" b="1" dirty="0" err="1"/>
              <a:t>dushakisha</a:t>
            </a:r>
            <a:r>
              <a:rPr lang="en-GB" sz="2000" b="1" dirty="0"/>
              <a:t> </a:t>
            </a:r>
            <a:r>
              <a:rPr lang="en-GB" sz="2000" b="1" dirty="0" err="1"/>
              <a:t>amahoro</a:t>
            </a:r>
            <a:r>
              <a:rPr lang="en-GB" sz="2000" b="1" dirty="0"/>
              <a:t> mu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by’amakimbirane</a:t>
            </a:r>
            <a:r>
              <a:rPr lang="en-GB" sz="2000" b="1" dirty="0"/>
              <a:t>. </a:t>
            </a:r>
            <a:r>
              <a:rPr lang="en-GB" sz="2000" b="1" dirty="0" err="1"/>
              <a:t>Kuneshesha</a:t>
            </a:r>
            <a:r>
              <a:rPr lang="en-GB" sz="2000" b="1" dirty="0"/>
              <a:t> </a:t>
            </a:r>
            <a:r>
              <a:rPr lang="en-GB" sz="2000" b="1" dirty="0" err="1"/>
              <a:t>ikibi</a:t>
            </a:r>
            <a:r>
              <a:rPr lang="en-GB" sz="2000" b="1" dirty="0"/>
              <a:t> </a:t>
            </a:r>
            <a:r>
              <a:rPr lang="en-GB" sz="2000" b="1" dirty="0" err="1"/>
              <a:t>icyiza</a:t>
            </a:r>
            <a:r>
              <a:rPr lang="en-GB" sz="2000" b="1" dirty="0"/>
              <a:t> (</a:t>
            </a:r>
            <a:r>
              <a:rPr lang="en-GB" sz="2000" b="1" dirty="0" err="1"/>
              <a:t>Abaroma</a:t>
            </a:r>
            <a:r>
              <a:rPr lang="en-GB" sz="2000" b="1" dirty="0"/>
              <a:t> 12:20–21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543050" y="1418195"/>
            <a:ext cx="104234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Kurimbuka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gukomeye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kw’abantu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b’i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Yeriko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ugusohora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kw’amabwiriza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yaratanzwe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anyujijwe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Mose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byerekeye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abaturage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b’i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Kanani [...] Ku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bantu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benshi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ayo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mategeko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asa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n’aho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anyuranye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n’umwuka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w’urukundo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n’imbabazi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bitegekwa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yindi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migabane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y’ibitabo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bigize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Bibiliya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ariko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by’ukuri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amategeko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atanzwe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Nyirubwenge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n’ineza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bitagerwa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Imana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hafi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gutuza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Abisirayeli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Kanani, muri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ikahashyira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ishyanga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n’ubutegetsi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bwagombaga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kugaragaza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ubwami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bwayo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Ntibagombaga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kuba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abaragwa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b’iyobokamana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nyakuri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gusa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ahubwo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bagombaga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kwamamaza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amahame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yaryo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isi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yose.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Abanyakanani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barirunduriye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bibi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bikabije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bya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gipagani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byari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ngombwa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igihugu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gihumanurwamo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ikintu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cyose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cyazitiraga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gusohora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kw’imigambi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myiza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y’Imana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7505222" y="6409706"/>
            <a:ext cx="446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E.G. White, </a:t>
            </a:r>
            <a:r>
              <a:rPr lang="en" sz="1600" b="1" i="1" dirty="0" err="1">
                <a:solidFill>
                  <a:srgbClr val="11471E"/>
                </a:solidFill>
              </a:rPr>
              <a:t>Abakurambere</a:t>
            </a:r>
            <a:r>
              <a:rPr lang="en" sz="1600" b="1" i="1" dirty="0">
                <a:solidFill>
                  <a:srgbClr val="11471E"/>
                </a:solidFill>
              </a:rPr>
              <a:t> </a:t>
            </a:r>
            <a:r>
              <a:rPr lang="en" sz="1600" b="1" i="1" dirty="0" err="1">
                <a:solidFill>
                  <a:srgbClr val="11471E"/>
                </a:solidFill>
              </a:rPr>
              <a:t>n’Abahanuzi</a:t>
            </a:r>
            <a:r>
              <a:rPr lang="en" sz="1600" b="1" dirty="0">
                <a:solidFill>
                  <a:srgbClr val="11471E"/>
                </a:solidFill>
              </a:rPr>
              <a:t>, p. 336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917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2025-10-06T14:35:36Z</dcterms:created>
  <dcterms:modified xsi:type="dcterms:W3CDTF">2025-10-29T14:59:31Z</dcterms:modified>
</cp:coreProperties>
</file>