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5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5" autoAdjust="0"/>
    <p:restoredTop sz="94654"/>
  </p:normalViewPr>
  <p:slideViewPr>
    <p:cSldViewPr snapToGrid="0">
      <p:cViewPr varScale="1">
        <p:scale>
          <a:sx n="101" d="100"/>
          <a:sy n="101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Ikigereranyo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Dawidi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Zaburi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" sz="2200" b="1" spc="-100" baseline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Gutangaza</a:t>
          </a:r>
          <a:r>
            <a:rPr lang="en" sz="2200" b="1" spc="-100" baseline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200" b="1" spc="-100" baseline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ushushanywa</a:t>
          </a:r>
          <a:endParaRPr lang="en" sz="2200" b="1" spc="-100" baseline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Dawidi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Mushya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Yeremiya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23:5)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Ushushanywa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 (Matayo 27:46)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Ikigereranyo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Ibitambo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Abalewi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1:3–5)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" sz="2200" b="1" spc="-100" baseline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Gutangaza</a:t>
          </a:r>
          <a:r>
            <a:rPr lang="en" sz="2200" b="1" spc="-100" baseline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200" b="1" spc="-100" baseline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igishushanywa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Kubabazwa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k’umugaragu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53:5–7)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Igishushanywa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Urupfu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Yesu (Yohana 19:16–18)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spc="-100" baseline="0" dirty="0">
              <a:effectLst/>
            </a:rPr>
            <a:t>IBIGERERANYO N’IBISHUSHANYWA</a:t>
          </a: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Isirayeli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Kuva muri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Egiputa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Ubuturo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Bwera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Kristo</a:t>
          </a: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 err="1">
              <a:solidFill>
                <a:schemeClr val="tx1"/>
              </a:solidFill>
            </a:rPr>
            <a:t>Itorero</a:t>
          </a:r>
          <a:endParaRPr lang="en" sz="2000" b="1" dirty="0">
            <a:solidFill>
              <a:schemeClr val="tx1"/>
            </a:solidFill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en" sz="2000" b="1" spc="-150" baseline="0" dirty="0" err="1">
              <a:solidFill>
                <a:schemeClr val="tx1"/>
              </a:solidFill>
            </a:rPr>
            <a:t>Ibihe</a:t>
          </a:r>
          <a:r>
            <a:rPr lang="en" sz="2000" b="1" spc="-150" baseline="0" dirty="0">
              <a:solidFill>
                <a:schemeClr val="tx1"/>
              </a:solidFill>
            </a:rPr>
            <a:t> </a:t>
          </a:r>
          <a:r>
            <a:rPr lang="en" sz="2000" b="1" spc="-150" baseline="0" dirty="0" err="1">
              <a:solidFill>
                <a:schemeClr val="tx1"/>
              </a:solidFill>
            </a:rPr>
            <a:t>by’Imperuka</a:t>
          </a:r>
          <a:endParaRPr lang="en" sz="2000" b="1" spc="-150" baseline="0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Kristo</a:t>
          </a: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Itorero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50" baseline="0" dirty="0" err="1">
              <a:solidFill>
                <a:schemeClr val="tx1"/>
              </a:solidFill>
            </a:rPr>
            <a:t>Ibihe</a:t>
          </a:r>
          <a:r>
            <a:rPr lang="en" sz="2000" b="1" kern="1200" spc="-150" baseline="0" dirty="0">
              <a:solidFill>
                <a:schemeClr val="tx1"/>
              </a:solidFill>
            </a:rPr>
            <a:t> </a:t>
          </a:r>
          <a:r>
            <a:rPr lang="en" sz="2000" b="1" kern="1200" spc="-150" baseline="0" dirty="0" err="1">
              <a:solidFill>
                <a:schemeClr val="tx1"/>
              </a:solidFill>
            </a:rPr>
            <a:t>by’Imperuka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Kristo</a:t>
          </a: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Itorero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50" baseline="0" dirty="0" err="1">
              <a:solidFill>
                <a:schemeClr val="tx1"/>
              </a:solidFill>
            </a:rPr>
            <a:t>Ibihe</a:t>
          </a:r>
          <a:r>
            <a:rPr lang="en" sz="2000" b="1" kern="1200" spc="-150" baseline="0" dirty="0">
              <a:solidFill>
                <a:schemeClr val="tx1"/>
              </a:solidFill>
            </a:rPr>
            <a:t> </a:t>
          </a:r>
          <a:r>
            <a:rPr lang="en" sz="2000" b="1" kern="1200" spc="-150" baseline="0" dirty="0" err="1">
              <a:solidFill>
                <a:schemeClr val="tx1"/>
              </a:solidFill>
            </a:rPr>
            <a:t>by’Imperuka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Yajyanywe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muri </a:t>
          </a: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Egiputa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Matayo 2:13–15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Isirayeli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Nshya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Abagalatiya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Abantu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144 000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Ibyahishuwe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Iminsi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40 mu B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tayu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Matayo 3:16–4:2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Kubatizwa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no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kubeshwaho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Kristo</a:t>
          </a: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Abakorinto</a:t>
          </a: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10:1–6</a:t>
          </a:r>
          <a:endParaRPr lang="es-ES" sz="2000" b="1" kern="1200" spc="-70" baseline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Kuva mu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matorero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yayobye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Ibyahishuwe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Yari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nk’Ubuturo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hagati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muri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twe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0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Yohana 1:14; 2:21–22</a:t>
          </a:r>
          <a:endParaRPr lang="es-ES" sz="2000" b="1" kern="1200" spc="-100" baseline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Turi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urusengero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rw’Imana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Abakorinto</a:t>
          </a: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3:16–17</a:t>
          </a:r>
          <a:endParaRPr lang="es-ES" sz="2000" b="1" kern="1200" spc="-70" baseline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Yerusalemu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Nshya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urusengero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rwacu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Ibyahishuwe</a:t>
          </a: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21:2–3</a:t>
          </a:r>
          <a:endParaRPr lang="es-ES" sz="2000" b="1" kern="1200" spc="-70" baseline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spc="-150" baseline="0" dirty="0">
              <a:solidFill>
                <a:schemeClr val="bg2">
                  <a:lumMod val="20000"/>
                  <a:lumOff val="80000"/>
                </a:schemeClr>
              </a:solidFill>
            </a:rPr>
            <a:t>IKIGERERANYO</a:t>
          </a: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kern="1200" spc="-150" baseline="0" dirty="0">
              <a:solidFill>
                <a:srgbClr val="CCCC00">
                  <a:lumMod val="20000"/>
                  <a:lumOff val="80000"/>
                </a:srgbClr>
              </a:solidFill>
              <a:latin typeface="Aptos" panose="02110004020202020204"/>
              <a:ea typeface="+mn-ea"/>
              <a:cs typeface="+mn-cs"/>
            </a:rPr>
            <a:t>IGISHUSHANYWA</a:t>
          </a: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206620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31236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34717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34717" custScaleY="161051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34717" custScaleY="13310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en-GB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Nyuma</a:t>
          </a:r>
          <a:r>
            <a:rPr lang="en-GB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</a:t>
          </a:r>
          <a:r>
            <a:rPr lang="en-GB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kubatirizwa</a:t>
          </a:r>
          <a:r>
            <a:rPr lang="en-GB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-GB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Yorodani</a:t>
          </a:r>
          <a:r>
            <a:rPr lang="en-GB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Yesu </a:t>
          </a:r>
          <a:r>
            <a:rPr lang="en-GB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yarwanye</a:t>
          </a:r>
          <a:r>
            <a:rPr lang="en-GB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n’imbaraga</a:t>
          </a:r>
          <a:r>
            <a:rPr lang="en-GB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z’ikibi</a:t>
          </a:r>
          <a:endParaRPr lang="es-ES" sz="1800" spc="-7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Yatangiye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umurimo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nyuma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kumara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mu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butayu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Yanesheje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umwanzi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musaraba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sv-S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Aduha</a:t>
          </a:r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v-S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kunesha</a:t>
          </a:r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v-S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abanzi</a:t>
          </a:r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v-S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bacu</a:t>
          </a:r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 mu </a:t>
          </a:r>
          <a:r>
            <a:rPr lang="sv-S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bya</a:t>
          </a:r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v-S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mwuka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ihumure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nyakuri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kuragwa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gakondo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itāngīrika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21325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Ikigereranyo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Dawidi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Zaburi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spc="-100" baseline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Gutangaza</a:t>
          </a:r>
          <a:r>
            <a:rPr lang="en" sz="2200" b="1" kern="1200" spc="-100" baseline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200" b="1" kern="1200" spc="-100" baseline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ushushanywa</a:t>
          </a:r>
          <a:endParaRPr lang="en" sz="2200" b="1" kern="1200" spc="-100" baseline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Dawidi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Mushya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Yeremiya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23:5)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Ushushanywa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 (Matayo 27:46)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Ikigereranyo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Ibitambo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Abalewi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1:3–5)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spc="-100" baseline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Gutangaza</a:t>
          </a:r>
          <a:r>
            <a:rPr lang="en" sz="2200" b="1" kern="1200" spc="-100" baseline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200" b="1" kern="1200" spc="-100" baseline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igishushanywa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Kubabazwa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k’umugaragu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53:5–7)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Igishushanywa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Urupfu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Yesu (Yohana 19:16–18)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80388" y="4380549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97367" y="4420113"/>
        <a:ext cx="12313" cy="12313"/>
      </dsp:txXfrm>
    </dsp:sp>
    <dsp:sp modelId="{31F53769-E132-4CEE-8D9E-3F7EE9AD3C36}">
      <dsp:nvSpPr>
        <dsp:cNvPr id="0" name=""/>
        <dsp:cNvSpPr/>
      </dsp:nvSpPr>
      <dsp:spPr>
        <a:xfrm>
          <a:off x="4447723" y="4380549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64701" y="4420113"/>
        <a:ext cx="12313" cy="12313"/>
      </dsp:txXfrm>
    </dsp:sp>
    <dsp:sp modelId="{AF1599C4-2432-4CB7-A480-98B73CA6EFFA}">
      <dsp:nvSpPr>
        <dsp:cNvPr id="0" name=""/>
        <dsp:cNvSpPr/>
      </dsp:nvSpPr>
      <dsp:spPr>
        <a:xfrm>
          <a:off x="2292031" y="3957004"/>
          <a:ext cx="246270" cy="46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35" y="0"/>
              </a:lnTo>
              <a:lnTo>
                <a:pt x="123135" y="469265"/>
              </a:lnTo>
              <a:lnTo>
                <a:pt x="246270" y="4692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1917" y="4178388"/>
        <a:ext cx="26498" cy="26498"/>
      </dsp:txXfrm>
    </dsp:sp>
    <dsp:sp modelId="{428486B5-AC20-4C4B-AA5A-8F0DF8AD6546}">
      <dsp:nvSpPr>
        <dsp:cNvPr id="0" name=""/>
        <dsp:cNvSpPr/>
      </dsp:nvSpPr>
      <dsp:spPr>
        <a:xfrm>
          <a:off x="9280388" y="3911284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97367" y="3950847"/>
        <a:ext cx="12313" cy="12313"/>
      </dsp:txXfrm>
    </dsp:sp>
    <dsp:sp modelId="{5ADF7509-F142-4EA0-A79B-D30088A793D6}">
      <dsp:nvSpPr>
        <dsp:cNvPr id="0" name=""/>
        <dsp:cNvSpPr/>
      </dsp:nvSpPr>
      <dsp:spPr>
        <a:xfrm>
          <a:off x="4447723" y="3911284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64701" y="3950847"/>
        <a:ext cx="12313" cy="12313"/>
      </dsp:txXfrm>
    </dsp:sp>
    <dsp:sp modelId="{1075DB6E-4332-4018-B69A-407CD6A400A4}">
      <dsp:nvSpPr>
        <dsp:cNvPr id="0" name=""/>
        <dsp:cNvSpPr/>
      </dsp:nvSpPr>
      <dsp:spPr>
        <a:xfrm>
          <a:off x="2292031" y="3911284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9009" y="3950847"/>
        <a:ext cx="12313" cy="12313"/>
      </dsp:txXfrm>
    </dsp:sp>
    <dsp:sp modelId="{7B9F681F-FE4A-4032-8D8C-0082D405CC04}">
      <dsp:nvSpPr>
        <dsp:cNvPr id="0" name=""/>
        <dsp:cNvSpPr/>
      </dsp:nvSpPr>
      <dsp:spPr>
        <a:xfrm>
          <a:off x="9280388" y="3442018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97367" y="3481582"/>
        <a:ext cx="12313" cy="12313"/>
      </dsp:txXfrm>
    </dsp:sp>
    <dsp:sp modelId="{1A6F0DA8-C627-4B76-B4CB-217E5DDEFF0B}">
      <dsp:nvSpPr>
        <dsp:cNvPr id="0" name=""/>
        <dsp:cNvSpPr/>
      </dsp:nvSpPr>
      <dsp:spPr>
        <a:xfrm>
          <a:off x="4447723" y="3442018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64701" y="3481582"/>
        <a:ext cx="12313" cy="12313"/>
      </dsp:txXfrm>
    </dsp:sp>
    <dsp:sp modelId="{06CF975B-C8F0-410E-B486-B06E0ECDA53E}">
      <dsp:nvSpPr>
        <dsp:cNvPr id="0" name=""/>
        <dsp:cNvSpPr/>
      </dsp:nvSpPr>
      <dsp:spPr>
        <a:xfrm>
          <a:off x="2292031" y="3487738"/>
          <a:ext cx="246270" cy="469265"/>
        </a:xfrm>
        <a:custGeom>
          <a:avLst/>
          <a:gdLst/>
          <a:ahLst/>
          <a:cxnLst/>
          <a:rect l="0" t="0" r="0" b="0"/>
          <a:pathLst>
            <a:path>
              <a:moveTo>
                <a:pt x="0" y="469265"/>
              </a:moveTo>
              <a:lnTo>
                <a:pt x="123135" y="469265"/>
              </a:lnTo>
              <a:lnTo>
                <a:pt x="123135" y="0"/>
              </a:lnTo>
              <a:lnTo>
                <a:pt x="246270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1917" y="3709122"/>
        <a:ext cx="26498" cy="26498"/>
      </dsp:txXfrm>
    </dsp:sp>
    <dsp:sp modelId="{2C2DDD95-0016-428C-9014-5857EDAA1A0E}">
      <dsp:nvSpPr>
        <dsp:cNvPr id="0" name=""/>
        <dsp:cNvSpPr/>
      </dsp:nvSpPr>
      <dsp:spPr>
        <a:xfrm>
          <a:off x="386919" y="2111007"/>
          <a:ext cx="246270" cy="1845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35" y="0"/>
              </a:lnTo>
              <a:lnTo>
                <a:pt x="123135" y="1845996"/>
              </a:lnTo>
              <a:lnTo>
                <a:pt x="246270" y="184599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463495" y="2987447"/>
        <a:ext cx="93117" cy="93117"/>
      </dsp:txXfrm>
    </dsp:sp>
    <dsp:sp modelId="{092FA8BA-3BE6-45CB-8BCA-A49C4DBDF710}">
      <dsp:nvSpPr>
        <dsp:cNvPr id="0" name=""/>
        <dsp:cNvSpPr/>
      </dsp:nvSpPr>
      <dsp:spPr>
        <a:xfrm>
          <a:off x="9280388" y="2972753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97367" y="3012316"/>
        <a:ext cx="12313" cy="12313"/>
      </dsp:txXfrm>
    </dsp:sp>
    <dsp:sp modelId="{43B89DC3-59CB-4BB7-A5D1-B58CE92E280E}">
      <dsp:nvSpPr>
        <dsp:cNvPr id="0" name=""/>
        <dsp:cNvSpPr/>
      </dsp:nvSpPr>
      <dsp:spPr>
        <a:xfrm>
          <a:off x="4447723" y="2972753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64701" y="3012316"/>
        <a:ext cx="12313" cy="12313"/>
      </dsp:txXfrm>
    </dsp:sp>
    <dsp:sp modelId="{EFCEF36D-B00B-495F-894D-6E03495EB68A}">
      <dsp:nvSpPr>
        <dsp:cNvPr id="0" name=""/>
        <dsp:cNvSpPr/>
      </dsp:nvSpPr>
      <dsp:spPr>
        <a:xfrm>
          <a:off x="2292031" y="2549207"/>
          <a:ext cx="246270" cy="46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35" y="0"/>
              </a:lnTo>
              <a:lnTo>
                <a:pt x="123135" y="469265"/>
              </a:lnTo>
              <a:lnTo>
                <a:pt x="246270" y="4692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1917" y="2770591"/>
        <a:ext cx="26498" cy="26498"/>
      </dsp:txXfrm>
    </dsp:sp>
    <dsp:sp modelId="{4765B3E2-65F2-4597-916D-FD8DEFFF780F}">
      <dsp:nvSpPr>
        <dsp:cNvPr id="0" name=""/>
        <dsp:cNvSpPr/>
      </dsp:nvSpPr>
      <dsp:spPr>
        <a:xfrm>
          <a:off x="9280388" y="2503487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97367" y="2543050"/>
        <a:ext cx="12313" cy="12313"/>
      </dsp:txXfrm>
    </dsp:sp>
    <dsp:sp modelId="{5EBA397B-E530-4838-90F8-24D670A80E83}">
      <dsp:nvSpPr>
        <dsp:cNvPr id="0" name=""/>
        <dsp:cNvSpPr/>
      </dsp:nvSpPr>
      <dsp:spPr>
        <a:xfrm>
          <a:off x="4447723" y="2503487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64701" y="2543050"/>
        <a:ext cx="12313" cy="12313"/>
      </dsp:txXfrm>
    </dsp:sp>
    <dsp:sp modelId="{2942936C-5157-4A30-94D4-CF898DBAC622}">
      <dsp:nvSpPr>
        <dsp:cNvPr id="0" name=""/>
        <dsp:cNvSpPr/>
      </dsp:nvSpPr>
      <dsp:spPr>
        <a:xfrm>
          <a:off x="2292031" y="2503487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9009" y="2543050"/>
        <a:ext cx="12313" cy="12313"/>
      </dsp:txXfrm>
    </dsp:sp>
    <dsp:sp modelId="{E808EC1A-694B-4791-94C3-786AD443D8AC}">
      <dsp:nvSpPr>
        <dsp:cNvPr id="0" name=""/>
        <dsp:cNvSpPr/>
      </dsp:nvSpPr>
      <dsp:spPr>
        <a:xfrm>
          <a:off x="9280388" y="2034222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97367" y="2073785"/>
        <a:ext cx="12313" cy="12313"/>
      </dsp:txXfrm>
    </dsp:sp>
    <dsp:sp modelId="{3665BA24-D94E-4F60-B4AD-B5A2629E5F33}">
      <dsp:nvSpPr>
        <dsp:cNvPr id="0" name=""/>
        <dsp:cNvSpPr/>
      </dsp:nvSpPr>
      <dsp:spPr>
        <a:xfrm>
          <a:off x="4447723" y="2034222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64701" y="2073785"/>
        <a:ext cx="12313" cy="12313"/>
      </dsp:txXfrm>
    </dsp:sp>
    <dsp:sp modelId="{6B929F33-289A-4981-B953-0FB9995C3B42}">
      <dsp:nvSpPr>
        <dsp:cNvPr id="0" name=""/>
        <dsp:cNvSpPr/>
      </dsp:nvSpPr>
      <dsp:spPr>
        <a:xfrm>
          <a:off x="2292031" y="2079942"/>
          <a:ext cx="246270" cy="469265"/>
        </a:xfrm>
        <a:custGeom>
          <a:avLst/>
          <a:gdLst/>
          <a:ahLst/>
          <a:cxnLst/>
          <a:rect l="0" t="0" r="0" b="0"/>
          <a:pathLst>
            <a:path>
              <a:moveTo>
                <a:pt x="0" y="469265"/>
              </a:moveTo>
              <a:lnTo>
                <a:pt x="123135" y="469265"/>
              </a:lnTo>
              <a:lnTo>
                <a:pt x="123135" y="0"/>
              </a:lnTo>
              <a:lnTo>
                <a:pt x="246270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1917" y="2301325"/>
        <a:ext cx="26498" cy="26498"/>
      </dsp:txXfrm>
    </dsp:sp>
    <dsp:sp modelId="{7F7AEE85-2D06-458B-90A7-7CE0CBDAA414}">
      <dsp:nvSpPr>
        <dsp:cNvPr id="0" name=""/>
        <dsp:cNvSpPr/>
      </dsp:nvSpPr>
      <dsp:spPr>
        <a:xfrm>
          <a:off x="386919" y="2111007"/>
          <a:ext cx="246270" cy="438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35" y="0"/>
              </a:lnTo>
              <a:lnTo>
                <a:pt x="123135" y="438200"/>
              </a:lnTo>
              <a:lnTo>
                <a:pt x="246270" y="43820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497487" y="2317541"/>
        <a:ext cx="25133" cy="25133"/>
      </dsp:txXfrm>
    </dsp:sp>
    <dsp:sp modelId="{89A9B47D-3B13-4C22-B475-A7BC8A1DC456}">
      <dsp:nvSpPr>
        <dsp:cNvPr id="0" name=""/>
        <dsp:cNvSpPr/>
      </dsp:nvSpPr>
      <dsp:spPr>
        <a:xfrm>
          <a:off x="9280388" y="1564956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97367" y="1604519"/>
        <a:ext cx="12313" cy="12313"/>
      </dsp:txXfrm>
    </dsp:sp>
    <dsp:sp modelId="{0F375551-951C-4608-AB58-0120235CA404}">
      <dsp:nvSpPr>
        <dsp:cNvPr id="0" name=""/>
        <dsp:cNvSpPr/>
      </dsp:nvSpPr>
      <dsp:spPr>
        <a:xfrm>
          <a:off x="4447723" y="1564956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64701" y="1604519"/>
        <a:ext cx="12313" cy="12313"/>
      </dsp:txXfrm>
    </dsp:sp>
    <dsp:sp modelId="{B273A122-F638-4F3D-BAD0-640B0362EAFB}">
      <dsp:nvSpPr>
        <dsp:cNvPr id="0" name=""/>
        <dsp:cNvSpPr/>
      </dsp:nvSpPr>
      <dsp:spPr>
        <a:xfrm>
          <a:off x="2292031" y="1141411"/>
          <a:ext cx="246270" cy="46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35" y="0"/>
              </a:lnTo>
              <a:lnTo>
                <a:pt x="123135" y="469265"/>
              </a:lnTo>
              <a:lnTo>
                <a:pt x="246270" y="4692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1917" y="1362794"/>
        <a:ext cx="26498" cy="26498"/>
      </dsp:txXfrm>
    </dsp:sp>
    <dsp:sp modelId="{7F15D968-4F8B-4783-80A6-B0154B8522B0}">
      <dsp:nvSpPr>
        <dsp:cNvPr id="0" name=""/>
        <dsp:cNvSpPr/>
      </dsp:nvSpPr>
      <dsp:spPr>
        <a:xfrm>
          <a:off x="9280388" y="1095691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97367" y="1135254"/>
        <a:ext cx="12313" cy="12313"/>
      </dsp:txXfrm>
    </dsp:sp>
    <dsp:sp modelId="{AF56AAED-AAF6-4258-8938-8F38A8134F06}">
      <dsp:nvSpPr>
        <dsp:cNvPr id="0" name=""/>
        <dsp:cNvSpPr/>
      </dsp:nvSpPr>
      <dsp:spPr>
        <a:xfrm>
          <a:off x="4447723" y="1095691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64701" y="1135254"/>
        <a:ext cx="12313" cy="12313"/>
      </dsp:txXfrm>
    </dsp:sp>
    <dsp:sp modelId="{6FF4C709-8099-4DBB-9E16-D5169DB26929}">
      <dsp:nvSpPr>
        <dsp:cNvPr id="0" name=""/>
        <dsp:cNvSpPr/>
      </dsp:nvSpPr>
      <dsp:spPr>
        <a:xfrm>
          <a:off x="2292031" y="1095691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409009" y="1135254"/>
        <a:ext cx="12313" cy="12313"/>
      </dsp:txXfrm>
    </dsp:sp>
    <dsp:sp modelId="{99AB79AB-C351-485D-831E-8C79E546E383}">
      <dsp:nvSpPr>
        <dsp:cNvPr id="0" name=""/>
        <dsp:cNvSpPr/>
      </dsp:nvSpPr>
      <dsp:spPr>
        <a:xfrm>
          <a:off x="9280388" y="626425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97367" y="665988"/>
        <a:ext cx="12313" cy="12313"/>
      </dsp:txXfrm>
    </dsp:sp>
    <dsp:sp modelId="{EC818700-7CC7-424D-97AB-2D98CE5366ED}">
      <dsp:nvSpPr>
        <dsp:cNvPr id="0" name=""/>
        <dsp:cNvSpPr/>
      </dsp:nvSpPr>
      <dsp:spPr>
        <a:xfrm>
          <a:off x="4447723" y="626425"/>
          <a:ext cx="246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7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64701" y="665988"/>
        <a:ext cx="12313" cy="12313"/>
      </dsp:txXfrm>
    </dsp:sp>
    <dsp:sp modelId="{DC4ABEEF-6C45-457C-B6FC-AAFCD422179A}">
      <dsp:nvSpPr>
        <dsp:cNvPr id="0" name=""/>
        <dsp:cNvSpPr/>
      </dsp:nvSpPr>
      <dsp:spPr>
        <a:xfrm>
          <a:off x="2292031" y="672145"/>
          <a:ext cx="246270" cy="469265"/>
        </a:xfrm>
        <a:custGeom>
          <a:avLst/>
          <a:gdLst/>
          <a:ahLst/>
          <a:cxnLst/>
          <a:rect l="0" t="0" r="0" b="0"/>
          <a:pathLst>
            <a:path>
              <a:moveTo>
                <a:pt x="0" y="469265"/>
              </a:moveTo>
              <a:lnTo>
                <a:pt x="123135" y="469265"/>
              </a:lnTo>
              <a:lnTo>
                <a:pt x="123135" y="0"/>
              </a:lnTo>
              <a:lnTo>
                <a:pt x="246270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401917" y="893529"/>
        <a:ext cx="26498" cy="26498"/>
      </dsp:txXfrm>
    </dsp:sp>
    <dsp:sp modelId="{DB26B441-1BA2-4EF2-8D05-87F49C57BBDC}">
      <dsp:nvSpPr>
        <dsp:cNvPr id="0" name=""/>
        <dsp:cNvSpPr/>
      </dsp:nvSpPr>
      <dsp:spPr>
        <a:xfrm>
          <a:off x="386919" y="1141411"/>
          <a:ext cx="246270" cy="969596"/>
        </a:xfrm>
        <a:custGeom>
          <a:avLst/>
          <a:gdLst/>
          <a:ahLst/>
          <a:cxnLst/>
          <a:rect l="0" t="0" r="0" b="0"/>
          <a:pathLst>
            <a:path>
              <a:moveTo>
                <a:pt x="0" y="969596"/>
              </a:moveTo>
              <a:lnTo>
                <a:pt x="123135" y="969596"/>
              </a:lnTo>
              <a:lnTo>
                <a:pt x="123135" y="0"/>
              </a:lnTo>
              <a:lnTo>
                <a:pt x="24627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485044" y="1601199"/>
        <a:ext cx="50019" cy="50019"/>
      </dsp:txXfrm>
    </dsp:sp>
    <dsp:sp modelId="{1AE142C2-9248-4AC2-A7C2-E9CD653F5538}">
      <dsp:nvSpPr>
        <dsp:cNvPr id="0" name=""/>
        <dsp:cNvSpPr/>
      </dsp:nvSpPr>
      <dsp:spPr>
        <a:xfrm>
          <a:off x="2249167" y="157160"/>
          <a:ext cx="312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640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97672" y="195064"/>
        <a:ext cx="15632" cy="15632"/>
      </dsp:txXfrm>
    </dsp:sp>
    <dsp:sp modelId="{F1CF0A10-B118-44A2-971D-F0E58425E6DB}">
      <dsp:nvSpPr>
        <dsp:cNvPr id="0" name=""/>
        <dsp:cNvSpPr/>
      </dsp:nvSpPr>
      <dsp:spPr>
        <a:xfrm>
          <a:off x="386919" y="202880"/>
          <a:ext cx="246270" cy="1908127"/>
        </a:xfrm>
        <a:custGeom>
          <a:avLst/>
          <a:gdLst/>
          <a:ahLst/>
          <a:cxnLst/>
          <a:rect l="0" t="0" r="0" b="0"/>
          <a:pathLst>
            <a:path>
              <a:moveTo>
                <a:pt x="0" y="1908127"/>
              </a:moveTo>
              <a:lnTo>
                <a:pt x="123135" y="1908127"/>
              </a:lnTo>
              <a:lnTo>
                <a:pt x="123135" y="0"/>
              </a:lnTo>
              <a:lnTo>
                <a:pt x="24627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461955" y="1108845"/>
        <a:ext cx="96197" cy="96197"/>
      </dsp:txXfrm>
    </dsp:sp>
    <dsp:sp modelId="{82509955-A832-4398-B55F-E63C16952B62}">
      <dsp:nvSpPr>
        <dsp:cNvPr id="0" name=""/>
        <dsp:cNvSpPr/>
      </dsp:nvSpPr>
      <dsp:spPr>
        <a:xfrm rot="16200000">
          <a:off x="-1842042" y="1923301"/>
          <a:ext cx="4082511" cy="375412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00" baseline="0" dirty="0">
              <a:effectLst/>
            </a:rPr>
            <a:t>IBIGERERANYO N’IBISHUSHANYWA</a:t>
          </a:r>
        </a:p>
      </dsp:txBody>
      <dsp:txXfrm>
        <a:off x="-1842042" y="1923301"/>
        <a:ext cx="4082511" cy="375412"/>
      </dsp:txXfrm>
    </dsp:sp>
    <dsp:sp modelId="{2FDECED8-C9DB-409D-A1FE-95628D7E8A3B}">
      <dsp:nvSpPr>
        <dsp:cNvPr id="0" name=""/>
        <dsp:cNvSpPr/>
      </dsp:nvSpPr>
      <dsp:spPr>
        <a:xfrm>
          <a:off x="633189" y="15173"/>
          <a:ext cx="1615978" cy="375412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50" baseline="0" dirty="0">
              <a:solidFill>
                <a:schemeClr val="bg2">
                  <a:lumMod val="20000"/>
                  <a:lumOff val="80000"/>
                </a:schemeClr>
              </a:solidFill>
            </a:rPr>
            <a:t>IKIGERERANYO</a:t>
          </a:r>
        </a:p>
      </dsp:txBody>
      <dsp:txXfrm>
        <a:off x="633189" y="15173"/>
        <a:ext cx="1615978" cy="375412"/>
      </dsp:txXfrm>
    </dsp:sp>
    <dsp:sp modelId="{CB854F38-6FB4-42E9-BC99-71441D164C44}">
      <dsp:nvSpPr>
        <dsp:cNvPr id="0" name=""/>
        <dsp:cNvSpPr/>
      </dsp:nvSpPr>
      <dsp:spPr>
        <a:xfrm>
          <a:off x="2561808" y="15173"/>
          <a:ext cx="1895064" cy="375412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50" baseline="0" dirty="0">
              <a:solidFill>
                <a:srgbClr val="CCCC00">
                  <a:lumMod val="20000"/>
                  <a:lumOff val="80000"/>
                </a:srgbClr>
              </a:solidFill>
              <a:latin typeface="Aptos" panose="02110004020202020204"/>
              <a:ea typeface="+mn-ea"/>
              <a:cs typeface="+mn-cs"/>
            </a:rPr>
            <a:t>IGISHUSHANYWA</a:t>
          </a:r>
        </a:p>
      </dsp:txBody>
      <dsp:txXfrm>
        <a:off x="2561808" y="15173"/>
        <a:ext cx="1895064" cy="375412"/>
      </dsp:txXfrm>
    </dsp:sp>
    <dsp:sp modelId="{55E9B203-61FB-41AE-8F3B-E196D841F95D}">
      <dsp:nvSpPr>
        <dsp:cNvPr id="0" name=""/>
        <dsp:cNvSpPr/>
      </dsp:nvSpPr>
      <dsp:spPr>
        <a:xfrm>
          <a:off x="633189" y="953704"/>
          <a:ext cx="1658841" cy="375412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Isirayeli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3189" y="953704"/>
        <a:ext cx="1658841" cy="375412"/>
      </dsp:txXfrm>
    </dsp:sp>
    <dsp:sp modelId="{554CDCC4-E83C-4FCF-B8A7-F0745A084CA0}">
      <dsp:nvSpPr>
        <dsp:cNvPr id="0" name=""/>
        <dsp:cNvSpPr/>
      </dsp:nvSpPr>
      <dsp:spPr>
        <a:xfrm>
          <a:off x="2538301" y="484439"/>
          <a:ext cx="1909421" cy="375412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Kristo</a:t>
          </a:r>
        </a:p>
      </dsp:txBody>
      <dsp:txXfrm>
        <a:off x="2538301" y="484439"/>
        <a:ext cx="1909421" cy="375412"/>
      </dsp:txXfrm>
    </dsp:sp>
    <dsp:sp modelId="{875AF621-AE25-453B-9AF0-E4E8CB07ADB0}">
      <dsp:nvSpPr>
        <dsp:cNvPr id="0" name=""/>
        <dsp:cNvSpPr/>
      </dsp:nvSpPr>
      <dsp:spPr>
        <a:xfrm>
          <a:off x="4693994" y="484439"/>
          <a:ext cx="4586394" cy="375412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Yajyanywe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muri </a:t>
          </a: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Egiputa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93994" y="484439"/>
        <a:ext cx="4586394" cy="375412"/>
      </dsp:txXfrm>
    </dsp:sp>
    <dsp:sp modelId="{0EEDEFE5-AF94-4097-9B3A-182C4F6B02E8}">
      <dsp:nvSpPr>
        <dsp:cNvPr id="0" name=""/>
        <dsp:cNvSpPr/>
      </dsp:nvSpPr>
      <dsp:spPr>
        <a:xfrm>
          <a:off x="9526659" y="484439"/>
          <a:ext cx="2215683" cy="375412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Matayo 2:13–15</a:t>
          </a:r>
        </a:p>
      </dsp:txBody>
      <dsp:txXfrm>
        <a:off x="9526659" y="484439"/>
        <a:ext cx="2215683" cy="375412"/>
      </dsp:txXfrm>
    </dsp:sp>
    <dsp:sp modelId="{4BA88EDE-1473-4554-91B3-7E6AFFD5FB49}">
      <dsp:nvSpPr>
        <dsp:cNvPr id="0" name=""/>
        <dsp:cNvSpPr/>
      </dsp:nvSpPr>
      <dsp:spPr>
        <a:xfrm>
          <a:off x="2538301" y="953704"/>
          <a:ext cx="1909421" cy="3754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Itorero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538301" y="953704"/>
        <a:ext cx="1909421" cy="375412"/>
      </dsp:txXfrm>
    </dsp:sp>
    <dsp:sp modelId="{D4A84265-C1BF-4E59-863F-F24C844EB6A8}">
      <dsp:nvSpPr>
        <dsp:cNvPr id="0" name=""/>
        <dsp:cNvSpPr/>
      </dsp:nvSpPr>
      <dsp:spPr>
        <a:xfrm>
          <a:off x="4693994" y="953704"/>
          <a:ext cx="4586394" cy="375412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Isirayeli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Nshya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3994" y="953704"/>
        <a:ext cx="4586394" cy="375412"/>
      </dsp:txXfrm>
    </dsp:sp>
    <dsp:sp modelId="{A6ECC067-25E0-46F7-8668-6AFEB0D4050D}">
      <dsp:nvSpPr>
        <dsp:cNvPr id="0" name=""/>
        <dsp:cNvSpPr/>
      </dsp:nvSpPr>
      <dsp:spPr>
        <a:xfrm>
          <a:off x="9526659" y="953704"/>
          <a:ext cx="2215683" cy="375412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Abagalatiya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526659" y="953704"/>
        <a:ext cx="2215683" cy="375412"/>
      </dsp:txXfrm>
    </dsp:sp>
    <dsp:sp modelId="{251CC199-34CF-4684-9AAA-173D003927FD}">
      <dsp:nvSpPr>
        <dsp:cNvPr id="0" name=""/>
        <dsp:cNvSpPr/>
      </dsp:nvSpPr>
      <dsp:spPr>
        <a:xfrm>
          <a:off x="2538301" y="1422970"/>
          <a:ext cx="1909421" cy="375412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50" baseline="0" dirty="0" err="1">
              <a:solidFill>
                <a:schemeClr val="tx1"/>
              </a:solidFill>
            </a:rPr>
            <a:t>Ibihe</a:t>
          </a:r>
          <a:r>
            <a:rPr lang="en" sz="2000" b="1" kern="1200" spc="-150" baseline="0" dirty="0">
              <a:solidFill>
                <a:schemeClr val="tx1"/>
              </a:solidFill>
            </a:rPr>
            <a:t> </a:t>
          </a:r>
          <a:r>
            <a:rPr lang="en" sz="2000" b="1" kern="1200" spc="-150" baseline="0" dirty="0" err="1">
              <a:solidFill>
                <a:schemeClr val="tx1"/>
              </a:solidFill>
            </a:rPr>
            <a:t>by’Imperuka</a:t>
          </a:r>
          <a:endParaRPr lang="en" sz="2000" b="1" kern="1200" spc="-150" baseline="0" dirty="0">
            <a:solidFill>
              <a:schemeClr val="tx1"/>
            </a:solidFill>
          </a:endParaRPr>
        </a:p>
      </dsp:txBody>
      <dsp:txXfrm>
        <a:off x="2538301" y="1422970"/>
        <a:ext cx="1909421" cy="375412"/>
      </dsp:txXfrm>
    </dsp:sp>
    <dsp:sp modelId="{AB4C696C-723E-4446-961E-05194B9380D5}">
      <dsp:nvSpPr>
        <dsp:cNvPr id="0" name=""/>
        <dsp:cNvSpPr/>
      </dsp:nvSpPr>
      <dsp:spPr>
        <a:xfrm>
          <a:off x="4693994" y="1422970"/>
          <a:ext cx="4586394" cy="37541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Abantu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144 000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3994" y="1422970"/>
        <a:ext cx="4586394" cy="375412"/>
      </dsp:txXfrm>
    </dsp:sp>
    <dsp:sp modelId="{CB124CA6-1298-4968-AABF-DB575C7436CC}">
      <dsp:nvSpPr>
        <dsp:cNvPr id="0" name=""/>
        <dsp:cNvSpPr/>
      </dsp:nvSpPr>
      <dsp:spPr>
        <a:xfrm>
          <a:off x="9526659" y="1422970"/>
          <a:ext cx="2215683" cy="37541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Ibyahishuwe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526659" y="1422970"/>
        <a:ext cx="2215683" cy="375412"/>
      </dsp:txXfrm>
    </dsp:sp>
    <dsp:sp modelId="{3171DB26-B2AD-4896-BE86-7608D95B1E78}">
      <dsp:nvSpPr>
        <dsp:cNvPr id="0" name=""/>
        <dsp:cNvSpPr/>
      </dsp:nvSpPr>
      <dsp:spPr>
        <a:xfrm>
          <a:off x="633189" y="2246905"/>
          <a:ext cx="1658841" cy="60460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Kuva muri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Egiputa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3189" y="2246905"/>
        <a:ext cx="1658841" cy="604605"/>
      </dsp:txXfrm>
    </dsp:sp>
    <dsp:sp modelId="{D3776C98-DAB3-41A6-8F2F-AD7C15FAFF65}">
      <dsp:nvSpPr>
        <dsp:cNvPr id="0" name=""/>
        <dsp:cNvSpPr/>
      </dsp:nvSpPr>
      <dsp:spPr>
        <a:xfrm>
          <a:off x="2538301" y="1892236"/>
          <a:ext cx="1909421" cy="375412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Kristo</a:t>
          </a:r>
        </a:p>
      </dsp:txBody>
      <dsp:txXfrm>
        <a:off x="2538301" y="1892236"/>
        <a:ext cx="1909421" cy="375412"/>
      </dsp:txXfrm>
    </dsp:sp>
    <dsp:sp modelId="{6151F3CC-8940-4C51-B634-A4C844F32062}">
      <dsp:nvSpPr>
        <dsp:cNvPr id="0" name=""/>
        <dsp:cNvSpPr/>
      </dsp:nvSpPr>
      <dsp:spPr>
        <a:xfrm>
          <a:off x="4693994" y="1892236"/>
          <a:ext cx="4586394" cy="375412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Iminsi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40 mu B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tayu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93994" y="1892236"/>
        <a:ext cx="4586394" cy="375412"/>
      </dsp:txXfrm>
    </dsp:sp>
    <dsp:sp modelId="{718158B0-3F0B-41D8-87C2-CA332C1EADE2}">
      <dsp:nvSpPr>
        <dsp:cNvPr id="0" name=""/>
        <dsp:cNvSpPr/>
      </dsp:nvSpPr>
      <dsp:spPr>
        <a:xfrm>
          <a:off x="9526659" y="1892236"/>
          <a:ext cx="2215683" cy="375412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Matayo 3:16–4:2</a:t>
          </a:r>
        </a:p>
      </dsp:txBody>
      <dsp:txXfrm>
        <a:off x="9526659" y="1892236"/>
        <a:ext cx="2215683" cy="375412"/>
      </dsp:txXfrm>
    </dsp:sp>
    <dsp:sp modelId="{96721EDA-2E13-4E69-9892-7B11B48225C4}">
      <dsp:nvSpPr>
        <dsp:cNvPr id="0" name=""/>
        <dsp:cNvSpPr/>
      </dsp:nvSpPr>
      <dsp:spPr>
        <a:xfrm>
          <a:off x="2538301" y="2361501"/>
          <a:ext cx="1909421" cy="3754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Itorero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538301" y="2361501"/>
        <a:ext cx="1909421" cy="375412"/>
      </dsp:txXfrm>
    </dsp:sp>
    <dsp:sp modelId="{2C2AB4B4-EE90-4211-B64A-F8FDA3FA0FC4}">
      <dsp:nvSpPr>
        <dsp:cNvPr id="0" name=""/>
        <dsp:cNvSpPr/>
      </dsp:nvSpPr>
      <dsp:spPr>
        <a:xfrm>
          <a:off x="4693994" y="2361501"/>
          <a:ext cx="4586394" cy="375412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Kubatizwa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no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kubeshwaho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Kristo</a:t>
          </a:r>
        </a:p>
      </dsp:txBody>
      <dsp:txXfrm>
        <a:off x="4693994" y="2361501"/>
        <a:ext cx="4586394" cy="375412"/>
      </dsp:txXfrm>
    </dsp:sp>
    <dsp:sp modelId="{88AC4809-67EF-4762-8D79-0F8D3B8AF657}">
      <dsp:nvSpPr>
        <dsp:cNvPr id="0" name=""/>
        <dsp:cNvSpPr/>
      </dsp:nvSpPr>
      <dsp:spPr>
        <a:xfrm>
          <a:off x="9526659" y="2361501"/>
          <a:ext cx="2215683" cy="375412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Abakorinto</a:t>
          </a: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10:1–6</a:t>
          </a:r>
          <a:endParaRPr lang="es-ES" sz="2000" b="1" kern="1200" spc="-70" baseline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526659" y="2361501"/>
        <a:ext cx="2215683" cy="375412"/>
      </dsp:txXfrm>
    </dsp:sp>
    <dsp:sp modelId="{5A81E44D-3E45-4736-AF24-E8AE3837A4E8}">
      <dsp:nvSpPr>
        <dsp:cNvPr id="0" name=""/>
        <dsp:cNvSpPr/>
      </dsp:nvSpPr>
      <dsp:spPr>
        <a:xfrm>
          <a:off x="2538301" y="2830767"/>
          <a:ext cx="1909421" cy="375412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50" baseline="0" dirty="0" err="1">
              <a:solidFill>
                <a:schemeClr val="tx1"/>
              </a:solidFill>
            </a:rPr>
            <a:t>Ibihe</a:t>
          </a:r>
          <a:r>
            <a:rPr lang="en" sz="2000" b="1" kern="1200" spc="-150" baseline="0" dirty="0">
              <a:solidFill>
                <a:schemeClr val="tx1"/>
              </a:solidFill>
            </a:rPr>
            <a:t> </a:t>
          </a:r>
          <a:r>
            <a:rPr lang="en" sz="2000" b="1" kern="1200" spc="-150" baseline="0" dirty="0" err="1">
              <a:solidFill>
                <a:schemeClr val="tx1"/>
              </a:solidFill>
            </a:rPr>
            <a:t>by’Imperuka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538301" y="2830767"/>
        <a:ext cx="1909421" cy="375412"/>
      </dsp:txXfrm>
    </dsp:sp>
    <dsp:sp modelId="{2EDBC206-8498-4BE5-907B-1D0B6EF76F0B}">
      <dsp:nvSpPr>
        <dsp:cNvPr id="0" name=""/>
        <dsp:cNvSpPr/>
      </dsp:nvSpPr>
      <dsp:spPr>
        <a:xfrm>
          <a:off x="4693994" y="2830767"/>
          <a:ext cx="4586394" cy="37541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Kuva mu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matorero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yayobye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93994" y="2830767"/>
        <a:ext cx="4586394" cy="375412"/>
      </dsp:txXfrm>
    </dsp:sp>
    <dsp:sp modelId="{163FE42F-2A89-4442-8481-75554C7A19D9}">
      <dsp:nvSpPr>
        <dsp:cNvPr id="0" name=""/>
        <dsp:cNvSpPr/>
      </dsp:nvSpPr>
      <dsp:spPr>
        <a:xfrm>
          <a:off x="9526659" y="2830767"/>
          <a:ext cx="2215683" cy="37541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Ibyahishuwe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526659" y="2830767"/>
        <a:ext cx="2215683" cy="375412"/>
      </dsp:txXfrm>
    </dsp:sp>
    <dsp:sp modelId="{565FD0AC-5156-423C-9C4D-DA4439E43AA6}">
      <dsp:nvSpPr>
        <dsp:cNvPr id="0" name=""/>
        <dsp:cNvSpPr/>
      </dsp:nvSpPr>
      <dsp:spPr>
        <a:xfrm>
          <a:off x="633189" y="3707167"/>
          <a:ext cx="1658841" cy="499673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Ubuturo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Bwera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3189" y="3707167"/>
        <a:ext cx="1658841" cy="499673"/>
      </dsp:txXfrm>
    </dsp:sp>
    <dsp:sp modelId="{4A47AD15-951B-4BA1-AFA3-6BAE9D4AA4A0}">
      <dsp:nvSpPr>
        <dsp:cNvPr id="0" name=""/>
        <dsp:cNvSpPr/>
      </dsp:nvSpPr>
      <dsp:spPr>
        <a:xfrm>
          <a:off x="2538301" y="3300032"/>
          <a:ext cx="1909421" cy="375412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Kristo</a:t>
          </a:r>
        </a:p>
      </dsp:txBody>
      <dsp:txXfrm>
        <a:off x="2538301" y="3300032"/>
        <a:ext cx="1909421" cy="375412"/>
      </dsp:txXfrm>
    </dsp:sp>
    <dsp:sp modelId="{6C06D458-FE74-458A-B19B-494629D523BE}">
      <dsp:nvSpPr>
        <dsp:cNvPr id="0" name=""/>
        <dsp:cNvSpPr/>
      </dsp:nvSpPr>
      <dsp:spPr>
        <a:xfrm>
          <a:off x="4693994" y="3300032"/>
          <a:ext cx="4586394" cy="375412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Yari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nk’Ubuturo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hagati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muri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twe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93994" y="3300032"/>
        <a:ext cx="4586394" cy="375412"/>
      </dsp:txXfrm>
    </dsp:sp>
    <dsp:sp modelId="{2FCC901C-16B0-4C0D-9CB2-9EBB69273B4A}">
      <dsp:nvSpPr>
        <dsp:cNvPr id="0" name=""/>
        <dsp:cNvSpPr/>
      </dsp:nvSpPr>
      <dsp:spPr>
        <a:xfrm>
          <a:off x="9526659" y="3300032"/>
          <a:ext cx="2215683" cy="375412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0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Yohana 1:14; 2:21–22</a:t>
          </a:r>
          <a:endParaRPr lang="es-ES" sz="2000" b="1" kern="1200" spc="-100" baseline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526659" y="3300032"/>
        <a:ext cx="2215683" cy="375412"/>
      </dsp:txXfrm>
    </dsp:sp>
    <dsp:sp modelId="{8A71AF80-77A7-4E4F-AD7E-D79131F4EDAC}">
      <dsp:nvSpPr>
        <dsp:cNvPr id="0" name=""/>
        <dsp:cNvSpPr/>
      </dsp:nvSpPr>
      <dsp:spPr>
        <a:xfrm>
          <a:off x="2538301" y="3769298"/>
          <a:ext cx="1909421" cy="3754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Itorero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538301" y="3769298"/>
        <a:ext cx="1909421" cy="375412"/>
      </dsp:txXfrm>
    </dsp:sp>
    <dsp:sp modelId="{4BA8520E-8D54-443D-9B75-DB07825FC07A}">
      <dsp:nvSpPr>
        <dsp:cNvPr id="0" name=""/>
        <dsp:cNvSpPr/>
      </dsp:nvSpPr>
      <dsp:spPr>
        <a:xfrm>
          <a:off x="4693994" y="3769298"/>
          <a:ext cx="4586394" cy="375412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Turi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urusengero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rw’Imana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93994" y="3769298"/>
        <a:ext cx="4586394" cy="375412"/>
      </dsp:txXfrm>
    </dsp:sp>
    <dsp:sp modelId="{D168A26B-20BE-4D4E-A66C-5FDFDDE9C321}">
      <dsp:nvSpPr>
        <dsp:cNvPr id="0" name=""/>
        <dsp:cNvSpPr/>
      </dsp:nvSpPr>
      <dsp:spPr>
        <a:xfrm>
          <a:off x="9526659" y="3769298"/>
          <a:ext cx="2215683" cy="375412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Abakorinto</a:t>
          </a: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3:16–17</a:t>
          </a:r>
          <a:endParaRPr lang="es-ES" sz="2000" b="1" kern="1200" spc="-70" baseline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526659" y="3769298"/>
        <a:ext cx="2215683" cy="375412"/>
      </dsp:txXfrm>
    </dsp:sp>
    <dsp:sp modelId="{B3436EA0-E061-41F5-A681-898EA7260450}">
      <dsp:nvSpPr>
        <dsp:cNvPr id="0" name=""/>
        <dsp:cNvSpPr/>
      </dsp:nvSpPr>
      <dsp:spPr>
        <a:xfrm>
          <a:off x="2538301" y="4238563"/>
          <a:ext cx="1909421" cy="375412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50" baseline="0" dirty="0" err="1">
              <a:solidFill>
                <a:schemeClr val="tx1"/>
              </a:solidFill>
            </a:rPr>
            <a:t>Ibihe</a:t>
          </a:r>
          <a:r>
            <a:rPr lang="en" sz="2000" b="1" kern="1200" spc="-150" baseline="0" dirty="0">
              <a:solidFill>
                <a:schemeClr val="tx1"/>
              </a:solidFill>
            </a:rPr>
            <a:t> </a:t>
          </a:r>
          <a:r>
            <a:rPr lang="en" sz="2000" b="1" kern="1200" spc="-150" baseline="0" dirty="0" err="1">
              <a:solidFill>
                <a:schemeClr val="tx1"/>
              </a:solidFill>
            </a:rPr>
            <a:t>by’Imperuka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538301" y="4238563"/>
        <a:ext cx="1909421" cy="375412"/>
      </dsp:txXfrm>
    </dsp:sp>
    <dsp:sp modelId="{AE1F0294-D1F2-43D5-A402-109D2BAD284E}">
      <dsp:nvSpPr>
        <dsp:cNvPr id="0" name=""/>
        <dsp:cNvSpPr/>
      </dsp:nvSpPr>
      <dsp:spPr>
        <a:xfrm>
          <a:off x="4693994" y="4238563"/>
          <a:ext cx="4586394" cy="37541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Yerusalemu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Nshya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urusengero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rwacu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93994" y="4238563"/>
        <a:ext cx="4586394" cy="375412"/>
      </dsp:txXfrm>
    </dsp:sp>
    <dsp:sp modelId="{137D68CA-DC7B-4A87-848F-B3BF39B64E80}">
      <dsp:nvSpPr>
        <dsp:cNvPr id="0" name=""/>
        <dsp:cNvSpPr/>
      </dsp:nvSpPr>
      <dsp:spPr>
        <a:xfrm>
          <a:off x="9526659" y="4238563"/>
          <a:ext cx="2215683" cy="37541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Ibyahishuwe</a:t>
          </a: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21:2–3</a:t>
          </a:r>
          <a:endParaRPr lang="es-ES" sz="2000" b="1" kern="1200" spc="-70" baseline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526659" y="4238563"/>
        <a:ext cx="2215683" cy="375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949"/>
          <a:ext cx="7263646" cy="43607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4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Nyuma</a:t>
          </a:r>
          <a:r>
            <a:rPr lang="en-GB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</a:t>
          </a:r>
          <a:r>
            <a:rPr lang="en-GB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kubatirizwa</a:t>
          </a:r>
          <a:r>
            <a:rPr lang="en-GB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-GB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Yorodani</a:t>
          </a:r>
          <a:r>
            <a:rPr lang="en-GB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Yesu </a:t>
          </a:r>
          <a:r>
            <a:rPr lang="en-GB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yarwanye</a:t>
          </a:r>
          <a:r>
            <a:rPr lang="en-GB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n’imbaraga</a:t>
          </a:r>
          <a:r>
            <a:rPr lang="en-GB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z’ikibi</a:t>
          </a:r>
          <a:endParaRPr lang="es-ES" sz="1800" kern="1200" spc="-7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3921" y="1949"/>
        <a:ext cx="7154628" cy="436072"/>
      </dsp:txXfrm>
    </dsp:sp>
    <dsp:sp modelId="{1E6EB69F-72BE-4EAE-BC8C-AA6426469CD6}">
      <dsp:nvSpPr>
        <dsp:cNvPr id="0" name=""/>
        <dsp:cNvSpPr/>
      </dsp:nvSpPr>
      <dsp:spPr>
        <a:xfrm>
          <a:off x="44376" y="40273"/>
          <a:ext cx="359425" cy="359425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536271"/>
          <a:ext cx="7263646" cy="359425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4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Yatangiye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umurimo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nyuma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kumara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mu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butayu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4759" y="536271"/>
        <a:ext cx="7173790" cy="359425"/>
      </dsp:txXfrm>
    </dsp:sp>
    <dsp:sp modelId="{E9F35834-E266-496A-8EF5-A10B8D219F18}">
      <dsp:nvSpPr>
        <dsp:cNvPr id="0" name=""/>
        <dsp:cNvSpPr/>
      </dsp:nvSpPr>
      <dsp:spPr>
        <a:xfrm>
          <a:off x="44376" y="536271"/>
          <a:ext cx="359425" cy="359425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993947"/>
          <a:ext cx="7263646" cy="359425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4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Yanesheje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umwanzi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musaraba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4759" y="993947"/>
        <a:ext cx="7173790" cy="359425"/>
      </dsp:txXfrm>
    </dsp:sp>
    <dsp:sp modelId="{3AEAD92F-868C-4E59-BBD7-2C2457C2EBCA}">
      <dsp:nvSpPr>
        <dsp:cNvPr id="0" name=""/>
        <dsp:cNvSpPr/>
      </dsp:nvSpPr>
      <dsp:spPr>
        <a:xfrm>
          <a:off x="44376" y="993947"/>
          <a:ext cx="359425" cy="359425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51622"/>
          <a:ext cx="7263646" cy="359425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4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Aduha</a:t>
          </a: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v-S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kunesha</a:t>
          </a: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v-S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abanzi</a:t>
          </a: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v-S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bacu</a:t>
          </a: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 mu </a:t>
          </a:r>
          <a:r>
            <a:rPr lang="sv-S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bya</a:t>
          </a: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v-S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mwuka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4759" y="1451622"/>
        <a:ext cx="7173790" cy="359425"/>
      </dsp:txXfrm>
    </dsp:sp>
    <dsp:sp modelId="{7095E03F-2E76-4658-BCCB-B925C31930E4}">
      <dsp:nvSpPr>
        <dsp:cNvPr id="0" name=""/>
        <dsp:cNvSpPr/>
      </dsp:nvSpPr>
      <dsp:spPr>
        <a:xfrm>
          <a:off x="44376" y="1451622"/>
          <a:ext cx="359425" cy="359425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09297"/>
          <a:ext cx="7263646" cy="359425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4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ihumure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nyakuri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4759" y="1909297"/>
        <a:ext cx="7173790" cy="359425"/>
      </dsp:txXfrm>
    </dsp:sp>
    <dsp:sp modelId="{5D01DD7E-E831-4DB9-9692-AF5F530C6D3F}">
      <dsp:nvSpPr>
        <dsp:cNvPr id="0" name=""/>
        <dsp:cNvSpPr/>
      </dsp:nvSpPr>
      <dsp:spPr>
        <a:xfrm>
          <a:off x="44376" y="1909297"/>
          <a:ext cx="359425" cy="359425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66972"/>
          <a:ext cx="7263646" cy="359425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4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kuragwa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gakondo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itāngīrika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4759" y="2366972"/>
        <a:ext cx="7173790" cy="359425"/>
      </dsp:txXfrm>
    </dsp:sp>
    <dsp:sp modelId="{1CC2B273-762A-46F0-9005-EC1D0A279010}">
      <dsp:nvSpPr>
        <dsp:cNvPr id="0" name=""/>
        <dsp:cNvSpPr/>
      </dsp:nvSpPr>
      <dsp:spPr>
        <a:xfrm>
          <a:off x="44376" y="2366972"/>
          <a:ext cx="359425" cy="359425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YOSUWA NYAKURI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314841" y="6519446"/>
            <a:ext cx="4062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en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Ukuboza</a:t>
            </a:r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YOSUWA NK’IKIGERERANYO CY’ITORERO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“K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tudakirana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n’abafite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amaraso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n’umubiri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dukirana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n’abatware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n’abafite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ubushobozi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n’abategeka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iyi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y’umwijima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n’imyuka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mibi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y’ahantu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mu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ijuru</a:t>
            </a:r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Abefeso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62675" cy="2154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YOSUWA N’ITORERO</a:t>
            </a:r>
            <a:endParaRPr lang="en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tx1"/>
                </a:solidFill>
              </a:rPr>
              <a:t>Uyu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munsi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dufite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intambara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tugomba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kurwana</a:t>
            </a:r>
            <a:r>
              <a:rPr lang="en-GB" sz="2000" b="1" dirty="0">
                <a:solidFill>
                  <a:schemeClr val="tx1"/>
                </a:solidFill>
              </a:rPr>
              <a:t>, </a:t>
            </a:r>
            <a:r>
              <a:rPr lang="en-GB" sz="2000" b="1" dirty="0" err="1">
                <a:solidFill>
                  <a:schemeClr val="tx1"/>
                </a:solidFill>
              </a:rPr>
              <a:t>aho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tuyobowe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na</a:t>
            </a:r>
            <a:r>
              <a:rPr lang="en-GB" sz="2000" b="1" dirty="0">
                <a:solidFill>
                  <a:schemeClr val="tx1"/>
                </a:solidFill>
              </a:rPr>
              <a:t> “</a:t>
            </a:r>
            <a:r>
              <a:rPr lang="en-GB" sz="2000" b="1" dirty="0" err="1">
                <a:solidFill>
                  <a:schemeClr val="tx1"/>
                </a:solidFill>
              </a:rPr>
              <a:t>Yosuwa</a:t>
            </a:r>
            <a:r>
              <a:rPr lang="en-GB" sz="2000" b="1" dirty="0">
                <a:solidFill>
                  <a:schemeClr val="tx1"/>
                </a:solidFill>
              </a:rPr>
              <a:t>” </a:t>
            </a:r>
            <a:r>
              <a:rPr lang="en-GB" sz="2000" b="1" dirty="0" err="1">
                <a:solidFill>
                  <a:schemeClr val="tx1"/>
                </a:solidFill>
              </a:rPr>
              <a:t>wacu</a:t>
            </a:r>
            <a:r>
              <a:rPr lang="en-GB" sz="2000" b="1" dirty="0">
                <a:solidFill>
                  <a:schemeClr val="tx1"/>
                </a:solidFill>
              </a:rPr>
              <a:t>, </a:t>
            </a:r>
            <a:r>
              <a:rPr lang="en-GB" sz="2000" b="1" dirty="0" err="1">
                <a:solidFill>
                  <a:schemeClr val="tx1"/>
                </a:solidFill>
              </a:rPr>
              <a:t>uduha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intwaro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zikenewe</a:t>
            </a:r>
            <a:r>
              <a:rPr lang="en-GB" sz="2000" b="1" dirty="0">
                <a:solidFill>
                  <a:schemeClr val="tx1"/>
                </a:solidFill>
              </a:rPr>
              <a:t> (</a:t>
            </a:r>
            <a:r>
              <a:rPr lang="en-GB" sz="2000" b="1" dirty="0" err="1">
                <a:solidFill>
                  <a:schemeClr val="tx1"/>
                </a:solidFill>
              </a:rPr>
              <a:t>Abefeso</a:t>
            </a:r>
            <a:r>
              <a:rPr lang="en-GB" sz="2000" b="1" dirty="0">
                <a:solidFill>
                  <a:schemeClr val="tx1"/>
                </a:solidFill>
              </a:rPr>
              <a:t> 6:10–12</a:t>
            </a:r>
            <a:r>
              <a:rPr lang="en" sz="2000" b="1" dirty="0">
                <a:solidFill>
                  <a:schemeClr val="tx1"/>
                </a:solidFill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en-GB" sz="2000" b="1" spc="-100" dirty="0" err="1">
                <a:solidFill>
                  <a:schemeClr val="tx1"/>
                </a:solidFill>
              </a:rPr>
              <a:t>Ikindi</a:t>
            </a:r>
            <a:r>
              <a:rPr lang="en-GB" sz="2000" b="1" spc="-100" dirty="0">
                <a:solidFill>
                  <a:schemeClr val="tx1"/>
                </a:solidFill>
              </a:rPr>
              <a:t> </a:t>
            </a:r>
            <a:r>
              <a:rPr lang="en-GB" sz="2000" b="1" spc="-100" dirty="0" err="1">
                <a:solidFill>
                  <a:schemeClr val="tx1"/>
                </a:solidFill>
              </a:rPr>
              <a:t>kandi</a:t>
            </a:r>
            <a:r>
              <a:rPr lang="en-GB" sz="2000" b="1" spc="-100" dirty="0">
                <a:solidFill>
                  <a:schemeClr val="tx1"/>
                </a:solidFill>
              </a:rPr>
              <a:t>, </a:t>
            </a:r>
            <a:r>
              <a:rPr lang="en-GB" sz="2000" b="1" spc="-100" dirty="0" err="1">
                <a:solidFill>
                  <a:schemeClr val="tx1"/>
                </a:solidFill>
              </a:rPr>
              <a:t>yamaze</a:t>
            </a:r>
            <a:r>
              <a:rPr lang="en-GB" sz="2000" b="1" spc="-100" dirty="0">
                <a:solidFill>
                  <a:schemeClr val="tx1"/>
                </a:solidFill>
              </a:rPr>
              <a:t> </a:t>
            </a:r>
            <a:r>
              <a:rPr lang="en-GB" sz="2000" b="1" spc="-100" dirty="0" err="1">
                <a:solidFill>
                  <a:schemeClr val="tx1"/>
                </a:solidFill>
              </a:rPr>
              <a:t>kuduha</a:t>
            </a:r>
            <a:r>
              <a:rPr lang="en-GB" sz="2000" b="1" spc="-100" dirty="0">
                <a:solidFill>
                  <a:schemeClr val="tx1"/>
                </a:solidFill>
              </a:rPr>
              <a:t> </a:t>
            </a:r>
            <a:r>
              <a:rPr lang="en-GB" sz="2000" b="1" spc="-100" dirty="0" err="1">
                <a:solidFill>
                  <a:schemeClr val="tx1"/>
                </a:solidFill>
              </a:rPr>
              <a:t>gakondo</a:t>
            </a:r>
            <a:r>
              <a:rPr lang="en-GB" sz="2000" b="1" spc="-100" dirty="0">
                <a:solidFill>
                  <a:schemeClr val="tx1"/>
                </a:solidFill>
              </a:rPr>
              <a:t>, </a:t>
            </a:r>
            <a:r>
              <a:rPr lang="en-GB" sz="2000" b="1" spc="-100" dirty="0" err="1">
                <a:solidFill>
                  <a:schemeClr val="tx1"/>
                </a:solidFill>
              </a:rPr>
              <a:t>kandi</a:t>
            </a:r>
            <a:r>
              <a:rPr lang="en-GB" sz="2000" b="1" spc="-100" dirty="0">
                <a:solidFill>
                  <a:schemeClr val="tx1"/>
                </a:solidFill>
              </a:rPr>
              <a:t> </a:t>
            </a:r>
            <a:r>
              <a:rPr lang="en-GB" sz="2000" b="1" spc="-100" dirty="0" err="1">
                <a:solidFill>
                  <a:schemeClr val="tx1"/>
                </a:solidFill>
              </a:rPr>
              <a:t>atwuzuza</a:t>
            </a:r>
            <a:r>
              <a:rPr lang="en-GB" sz="2000" b="1" spc="-100" dirty="0">
                <a:solidFill>
                  <a:schemeClr val="tx1"/>
                </a:solidFill>
              </a:rPr>
              <a:t> </a:t>
            </a:r>
            <a:r>
              <a:rPr lang="en-GB" sz="2000" b="1" spc="-100" dirty="0" err="1">
                <a:solidFill>
                  <a:schemeClr val="tx1"/>
                </a:solidFill>
              </a:rPr>
              <a:t>imigisha</a:t>
            </a:r>
            <a:r>
              <a:rPr lang="en-GB" sz="2000" b="1" spc="-100" dirty="0">
                <a:solidFill>
                  <a:schemeClr val="tx1"/>
                </a:solidFill>
              </a:rPr>
              <a:t> </a:t>
            </a:r>
            <a:r>
              <a:rPr lang="en-GB" sz="2000" b="1" spc="-100" dirty="0" err="1">
                <a:solidFill>
                  <a:schemeClr val="tx1"/>
                </a:solidFill>
              </a:rPr>
              <a:t>yo</a:t>
            </a:r>
            <a:r>
              <a:rPr lang="en-GB" sz="2000" b="1" spc="-100" dirty="0">
                <a:solidFill>
                  <a:schemeClr val="tx1"/>
                </a:solidFill>
              </a:rPr>
              <a:t> mu </a:t>
            </a:r>
            <a:r>
              <a:rPr lang="en-GB" sz="2000" b="1" spc="-100" dirty="0" err="1">
                <a:solidFill>
                  <a:schemeClr val="tx1"/>
                </a:solidFill>
              </a:rPr>
              <a:t>buryo</a:t>
            </a:r>
            <a:r>
              <a:rPr lang="en-GB" sz="2000" b="1" spc="-100" dirty="0">
                <a:solidFill>
                  <a:schemeClr val="tx1"/>
                </a:solidFill>
              </a:rPr>
              <a:t> </a:t>
            </a:r>
            <a:r>
              <a:rPr lang="en-GB" sz="2000" b="1" spc="-100" dirty="0" err="1">
                <a:solidFill>
                  <a:schemeClr val="tx1"/>
                </a:solidFill>
              </a:rPr>
              <a:t>bw’umwuka</a:t>
            </a:r>
            <a:r>
              <a:rPr lang="en-GB" sz="2000" b="1" spc="-100" dirty="0">
                <a:solidFill>
                  <a:schemeClr val="tx1"/>
                </a:solidFill>
              </a:rPr>
              <a:t> (</a:t>
            </a:r>
            <a:r>
              <a:rPr lang="en-GB" sz="2000" b="1" spc="-100" dirty="0" err="1">
                <a:solidFill>
                  <a:schemeClr val="tx1"/>
                </a:solidFill>
              </a:rPr>
              <a:t>Abefeso</a:t>
            </a:r>
            <a:r>
              <a:rPr lang="en-GB" sz="2000" b="1" spc="-100" dirty="0">
                <a:solidFill>
                  <a:schemeClr val="tx1"/>
                </a:solidFill>
              </a:rPr>
              <a:t> 1:3, 11</a:t>
            </a:r>
            <a:r>
              <a:rPr lang="en" sz="2000" b="1" spc="-1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58781" y="3386836"/>
            <a:ext cx="5720223" cy="3385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7000"/>
              </a:lnSpc>
              <a:spcBef>
                <a:spcPts val="600"/>
              </a:spcBef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YOSUWA N’IBIHE BY’IMPERUKA</a:t>
            </a:r>
            <a:endParaRPr lang="en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7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tx1"/>
                </a:solidFill>
              </a:rPr>
              <a:t>Ariko </a:t>
            </a:r>
            <a:r>
              <a:rPr lang="en-GB" sz="2000" b="1" dirty="0" err="1">
                <a:solidFill>
                  <a:schemeClr val="tx1"/>
                </a:solidFill>
              </a:rPr>
              <a:t>gusohozwa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kuzuye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kwa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Yosuwa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kuzaba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ku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mperuka</a:t>
            </a:r>
            <a:r>
              <a:rPr lang="en-GB" sz="2000" b="1" dirty="0">
                <a:solidFill>
                  <a:schemeClr val="tx1"/>
                </a:solidFill>
              </a:rPr>
              <a:t>, </a:t>
            </a:r>
            <a:r>
              <a:rPr lang="en-GB" sz="2000" b="1" dirty="0" err="1">
                <a:solidFill>
                  <a:schemeClr val="tx1"/>
                </a:solidFill>
              </a:rPr>
              <a:t>ubwo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ingabo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zose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z’ikibi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zizarimbuka</a:t>
            </a:r>
            <a:r>
              <a:rPr lang="en-GB" sz="2000" b="1" dirty="0">
                <a:solidFill>
                  <a:schemeClr val="tx1"/>
                </a:solidFill>
              </a:rPr>
              <a:t>, maze </a:t>
            </a:r>
            <a:r>
              <a:rPr lang="en-GB" sz="2000" b="1" dirty="0" err="1">
                <a:solidFill>
                  <a:schemeClr val="tx1"/>
                </a:solidFill>
              </a:rPr>
              <a:t>tugafata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gakondo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yacu</a:t>
            </a:r>
            <a:r>
              <a:rPr lang="en-GB" sz="2000" b="1" dirty="0">
                <a:solidFill>
                  <a:schemeClr val="tx1"/>
                </a:solidFill>
              </a:rPr>
              <a:t> mu </a:t>
            </a:r>
            <a:r>
              <a:rPr lang="en-GB" sz="2000" b="1" dirty="0" err="1">
                <a:solidFill>
                  <a:schemeClr val="tx1"/>
                </a:solidFill>
              </a:rPr>
              <a:t>buryo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bwuzuye</a:t>
            </a:r>
            <a:r>
              <a:rPr lang="en-GB" sz="2000" b="1" dirty="0">
                <a:solidFill>
                  <a:schemeClr val="tx1"/>
                </a:solidFill>
              </a:rPr>
              <a:t>: </a:t>
            </a:r>
            <a:r>
              <a:rPr lang="en-GB" sz="2000" b="1" dirty="0" err="1">
                <a:solidFill>
                  <a:schemeClr val="tx1"/>
                </a:solidFill>
              </a:rPr>
              <a:t>igihugu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tuzaturamo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dutunganiwe</a:t>
            </a:r>
            <a:r>
              <a:rPr lang="en-GB" sz="2000" b="1" dirty="0">
                <a:solidFill>
                  <a:schemeClr val="tx1"/>
                </a:solidFill>
              </a:rPr>
              <a:t> (</a:t>
            </a:r>
            <a:r>
              <a:rPr lang="en-GB" sz="2000" b="1" dirty="0" err="1">
                <a:solidFill>
                  <a:schemeClr val="tx1"/>
                </a:solidFill>
              </a:rPr>
              <a:t>Ibyahishuwe</a:t>
            </a:r>
            <a:r>
              <a:rPr lang="en-GB" sz="2000" b="1" dirty="0">
                <a:solidFill>
                  <a:schemeClr val="tx1"/>
                </a:solidFill>
              </a:rPr>
              <a:t> 20:7–9; </a:t>
            </a:r>
            <a:r>
              <a:rPr lang="en-GB" sz="2000" b="1" dirty="0" err="1">
                <a:solidFill>
                  <a:schemeClr val="tx1"/>
                </a:solidFill>
              </a:rPr>
              <a:t>Ezekiyeli</a:t>
            </a:r>
            <a:r>
              <a:rPr lang="en-GB" sz="2000" b="1" dirty="0">
                <a:solidFill>
                  <a:schemeClr val="tx1"/>
                </a:solidFill>
              </a:rPr>
              <a:t> 28:26</a:t>
            </a:r>
            <a:r>
              <a:rPr lang="en" sz="2000" b="1" dirty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97000"/>
              </a:lnSpc>
              <a:spcBef>
                <a:spcPts val="600"/>
              </a:spcBef>
            </a:pPr>
            <a:r>
              <a:rPr lang="en-GB" sz="2000" b="1" dirty="0" err="1">
                <a:solidFill>
                  <a:schemeClr val="tx1"/>
                </a:solidFill>
              </a:rPr>
              <a:t>Kugeza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ubwo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icyo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gihe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kizasohora</a:t>
            </a:r>
            <a:r>
              <a:rPr lang="en-GB" sz="2000" b="1" dirty="0">
                <a:solidFill>
                  <a:schemeClr val="tx1"/>
                </a:solidFill>
              </a:rPr>
              <a:t>, </a:t>
            </a:r>
            <a:r>
              <a:rPr lang="en-GB" sz="2000" b="1" dirty="0" err="1">
                <a:solidFill>
                  <a:schemeClr val="tx1"/>
                </a:solidFill>
              </a:rPr>
              <a:t>nimuze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dukurire</a:t>
            </a:r>
            <a:r>
              <a:rPr lang="en-GB" sz="2000" b="1" dirty="0">
                <a:solidFill>
                  <a:schemeClr val="tx1"/>
                </a:solidFill>
              </a:rPr>
              <a:t> mu </a:t>
            </a:r>
            <a:r>
              <a:rPr lang="en-GB" sz="2000" b="1" dirty="0" err="1">
                <a:solidFill>
                  <a:schemeClr val="tx1"/>
                </a:solidFill>
              </a:rPr>
              <a:t>buntu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nk’uko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Yosuwa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yabigenje</a:t>
            </a:r>
            <a:r>
              <a:rPr lang="en-GB" sz="2000" b="1" dirty="0">
                <a:solidFill>
                  <a:schemeClr val="tx1"/>
                </a:solidFill>
              </a:rPr>
              <a:t>, </a:t>
            </a:r>
            <a:r>
              <a:rPr lang="en-GB" sz="2000" b="1" dirty="0" err="1">
                <a:solidFill>
                  <a:schemeClr val="tx1"/>
                </a:solidFill>
              </a:rPr>
              <a:t>twemerere</a:t>
            </a:r>
            <a:r>
              <a:rPr lang="en-GB" sz="2000" b="1" dirty="0">
                <a:solidFill>
                  <a:schemeClr val="tx1"/>
                </a:solidFill>
              </a:rPr>
              <a:t> Imana </a:t>
            </a:r>
            <a:r>
              <a:rPr lang="en-GB" sz="2000" b="1" dirty="0" err="1">
                <a:solidFill>
                  <a:schemeClr val="tx1"/>
                </a:solidFill>
              </a:rPr>
              <a:t>kuduhindura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kugira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ngo</a:t>
            </a:r>
            <a:r>
              <a:rPr lang="en-GB" sz="2000" b="1" dirty="0">
                <a:solidFill>
                  <a:schemeClr val="tx1"/>
                </a:solidFill>
              </a:rPr>
              <a:t> buri </a:t>
            </a:r>
            <a:r>
              <a:rPr lang="en-GB" sz="2000" b="1" dirty="0" err="1">
                <a:solidFill>
                  <a:schemeClr val="tx1"/>
                </a:solidFill>
              </a:rPr>
              <a:t>munsi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turusheho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kumera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nka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Yo</a:t>
            </a:r>
            <a:r>
              <a:rPr lang="en" sz="2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1359877" y="1242360"/>
            <a:ext cx="106748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spc="-70" dirty="0">
                <a:latin typeface="Constantia" panose="02030602050306030303" pitchFamily="18" charset="0"/>
              </a:rPr>
              <a:t>“</a:t>
            </a:r>
            <a:r>
              <a:rPr lang="en-US" sz="3200" b="1" spc="-70" dirty="0" err="1">
                <a:latin typeface="Constantia" panose="02030602050306030303" pitchFamily="18" charset="0"/>
              </a:rPr>
              <a:t>Isirayeli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y’Imana</a:t>
            </a:r>
            <a:r>
              <a:rPr lang="en-US" sz="3200" b="1" spc="-70" dirty="0">
                <a:latin typeface="Constantia" panose="02030602050306030303" pitchFamily="18" charset="0"/>
              </a:rPr>
              <a:t>, </a:t>
            </a:r>
            <a:r>
              <a:rPr lang="en-US" sz="3200" b="1" spc="-70" dirty="0" err="1">
                <a:latin typeface="Constantia" panose="02030602050306030303" pitchFamily="18" charset="0"/>
              </a:rPr>
              <a:t>iri</a:t>
            </a:r>
            <a:r>
              <a:rPr lang="en-US" sz="3200" b="1" spc="-70" dirty="0">
                <a:latin typeface="Constantia" panose="02030602050306030303" pitchFamily="18" charset="0"/>
              </a:rPr>
              <a:t> mu </a:t>
            </a:r>
            <a:r>
              <a:rPr lang="en-US" sz="3200" b="1" spc="-70" dirty="0" err="1">
                <a:latin typeface="Constantia" panose="02030602050306030303" pitchFamily="18" charset="0"/>
              </a:rPr>
              <a:t>rugendo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yerekeza</a:t>
            </a:r>
            <a:r>
              <a:rPr lang="en-US" sz="3200" b="1" spc="-70" dirty="0">
                <a:latin typeface="Constantia" panose="02030602050306030303" pitchFamily="18" charset="0"/>
              </a:rPr>
              <a:t> muri Kanani </a:t>
            </a:r>
            <a:r>
              <a:rPr lang="en-US" sz="3200" b="1" spc="-70" dirty="0" err="1">
                <a:latin typeface="Constantia" panose="02030602050306030303" pitchFamily="18" charset="0"/>
              </a:rPr>
              <a:t>yo</a:t>
            </a:r>
            <a:r>
              <a:rPr lang="en-US" sz="3200" b="1" spc="-70" dirty="0">
                <a:latin typeface="Constantia" panose="02030602050306030303" pitchFamily="18" charset="0"/>
              </a:rPr>
              <a:t> mu </a:t>
            </a:r>
            <a:r>
              <a:rPr lang="en-US" sz="3200" b="1" spc="-70" dirty="0" err="1">
                <a:latin typeface="Constantia" panose="02030602050306030303" pitchFamily="18" charset="0"/>
              </a:rPr>
              <a:t>ijuru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kandi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ifite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Umugaba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udakeneye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kwigishwa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n’abantu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kugira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ngo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ategurirwe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umurimo</a:t>
            </a:r>
            <a:r>
              <a:rPr lang="en-US" sz="3200" b="1" spc="-70" dirty="0">
                <a:latin typeface="Constantia" panose="02030602050306030303" pitchFamily="18" charset="0"/>
              </a:rPr>
              <a:t> we </a:t>
            </a:r>
            <a:r>
              <a:rPr lang="en-US" sz="3200" b="1" spc="-70" dirty="0" err="1">
                <a:latin typeface="Constantia" panose="02030602050306030303" pitchFamily="18" charset="0"/>
              </a:rPr>
              <a:t>nk’umuyobozi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washyizweho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n’Imana</a:t>
            </a:r>
            <a:r>
              <a:rPr lang="en-US" sz="3200" b="1" spc="-70" dirty="0">
                <a:latin typeface="Constantia" panose="02030602050306030303" pitchFamily="18" charset="0"/>
              </a:rPr>
              <a:t>. </a:t>
            </a:r>
            <a:r>
              <a:rPr lang="en-US" sz="3200" b="1" spc="-70" dirty="0" err="1">
                <a:latin typeface="Constantia" panose="02030602050306030303" pitchFamily="18" charset="0"/>
              </a:rPr>
              <a:t>Nyamara</a:t>
            </a:r>
            <a:r>
              <a:rPr lang="en-US" sz="3200" b="1" spc="-70" dirty="0">
                <a:latin typeface="Constantia" panose="02030602050306030303" pitchFamily="18" charset="0"/>
              </a:rPr>
              <a:t>, </a:t>
            </a:r>
            <a:r>
              <a:rPr lang="en-US" sz="3200" b="1" spc="-70" dirty="0" err="1">
                <a:latin typeface="Constantia" panose="02030602050306030303" pitchFamily="18" charset="0"/>
              </a:rPr>
              <a:t>yateguwe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binyuze</a:t>
            </a:r>
            <a:r>
              <a:rPr lang="en-US" sz="3200" b="1" spc="-70" dirty="0">
                <a:latin typeface="Constantia" panose="02030602050306030303" pitchFamily="18" charset="0"/>
              </a:rPr>
              <a:t> mu </a:t>
            </a:r>
            <a:r>
              <a:rPr lang="en-US" sz="3200" b="1" spc="-70" dirty="0" err="1">
                <a:latin typeface="Constantia" panose="02030602050306030303" pitchFamily="18" charset="0"/>
              </a:rPr>
              <a:t>kubabazwa</a:t>
            </a:r>
            <a:r>
              <a:rPr lang="en-US" sz="3200" b="1" spc="-70" dirty="0">
                <a:latin typeface="Constantia" panose="02030602050306030303" pitchFamily="18" charset="0"/>
              </a:rPr>
              <a:t>; </a:t>
            </a:r>
            <a:r>
              <a:rPr lang="en-US" sz="3200" b="1" spc="-70" dirty="0" err="1">
                <a:latin typeface="Constantia" panose="02030602050306030303" pitchFamily="18" charset="0"/>
              </a:rPr>
              <a:t>kandi</a:t>
            </a:r>
            <a:r>
              <a:rPr lang="en-US" sz="3200" b="1" spc="-70" dirty="0">
                <a:latin typeface="Constantia" panose="02030602050306030303" pitchFamily="18" charset="0"/>
              </a:rPr>
              <a:t> “</a:t>
            </a:r>
            <a:r>
              <a:rPr lang="en-US" sz="3200" b="1" spc="-70" dirty="0" err="1">
                <a:latin typeface="Constantia" panose="02030602050306030303" pitchFamily="18" charset="0"/>
              </a:rPr>
              <a:t>ubwo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yababajwe</a:t>
            </a:r>
            <a:r>
              <a:rPr lang="en-US" sz="3200" b="1" spc="-70" dirty="0">
                <a:latin typeface="Constantia" panose="02030602050306030303" pitchFamily="18" charset="0"/>
              </a:rPr>
              <a:t> no </a:t>
            </a:r>
            <a:r>
              <a:rPr lang="en-US" sz="3200" b="1" spc="-70" dirty="0" err="1">
                <a:latin typeface="Constantia" panose="02030602050306030303" pitchFamily="18" charset="0"/>
              </a:rPr>
              <a:t>kugeragezwa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ubwe</a:t>
            </a:r>
            <a:r>
              <a:rPr lang="en-US" sz="3200" b="1" spc="-70" dirty="0">
                <a:latin typeface="Constantia" panose="02030602050306030303" pitchFamily="18" charset="0"/>
              </a:rPr>
              <a:t>, </a:t>
            </a:r>
            <a:r>
              <a:rPr lang="en-US" sz="3200" b="1" spc="-70" dirty="0" err="1">
                <a:latin typeface="Constantia" panose="02030602050306030303" pitchFamily="18" charset="0"/>
              </a:rPr>
              <a:t>abasha</a:t>
            </a:r>
            <a:r>
              <a:rPr lang="en-US" sz="3200" b="1" spc="-70" dirty="0">
                <a:latin typeface="Constantia" panose="02030602050306030303" pitchFamily="18" charset="0"/>
              </a:rPr>
              <a:t> no </a:t>
            </a:r>
            <a:r>
              <a:rPr lang="en-US" sz="3200" b="1" spc="-70" dirty="0" err="1">
                <a:latin typeface="Constantia" panose="02030602050306030303" pitchFamily="18" charset="0"/>
              </a:rPr>
              <a:t>gutabara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abageragezwa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bose</a:t>
            </a:r>
            <a:r>
              <a:rPr lang="en-US" sz="3200" b="1" spc="-70" dirty="0">
                <a:latin typeface="Constantia" panose="02030602050306030303" pitchFamily="18" charset="0"/>
              </a:rPr>
              <a:t>” (</a:t>
            </a:r>
            <a:r>
              <a:rPr lang="en-US" sz="3200" b="1" spc="-70" dirty="0" err="1">
                <a:latin typeface="Constantia" panose="02030602050306030303" pitchFamily="18" charset="0"/>
              </a:rPr>
              <a:t>Abaheburayo</a:t>
            </a:r>
            <a:r>
              <a:rPr lang="en-US" sz="3200" b="1" spc="-70" dirty="0">
                <a:latin typeface="Constantia" panose="02030602050306030303" pitchFamily="18" charset="0"/>
              </a:rPr>
              <a:t> 2:10,18). </a:t>
            </a:r>
            <a:r>
              <a:rPr lang="en-US" sz="3200" b="1" spc="-70" dirty="0" err="1">
                <a:latin typeface="Constantia" panose="02030602050306030303" pitchFamily="18" charset="0"/>
              </a:rPr>
              <a:t>Nta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ntege-nke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cyangwa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kudatungana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bya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kimuntu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byagaragaye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ku</a:t>
            </a:r>
            <a:r>
              <a:rPr lang="en-US" sz="3200" b="1" spc="-70" dirty="0">
                <a:latin typeface="Constantia" panose="02030602050306030303" pitchFamily="18" charset="0"/>
              </a:rPr>
              <a:t> Mucunguzi </a:t>
            </a:r>
            <a:r>
              <a:rPr lang="en-US" sz="3200" b="1" spc="-70" dirty="0" err="1">
                <a:latin typeface="Constantia" panose="02030602050306030303" pitchFamily="18" charset="0"/>
              </a:rPr>
              <a:t>wacu</a:t>
            </a:r>
            <a:r>
              <a:rPr lang="en-US" sz="3200" b="1" spc="-70" dirty="0">
                <a:latin typeface="Constantia" panose="02030602050306030303" pitchFamily="18" charset="0"/>
              </a:rPr>
              <a:t>; </a:t>
            </a:r>
            <a:r>
              <a:rPr lang="en-US" sz="3200" b="1" spc="-70" dirty="0" err="1">
                <a:latin typeface="Constantia" panose="02030602050306030303" pitchFamily="18" charset="0"/>
              </a:rPr>
              <a:t>nyamara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yapfuye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kugira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ngo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atubashishe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kuzinjira</a:t>
            </a:r>
            <a:r>
              <a:rPr lang="en-US" sz="3200" b="1" spc="-70" dirty="0">
                <a:latin typeface="Constantia" panose="02030602050306030303" pitchFamily="18" charset="0"/>
              </a:rPr>
              <a:t> mu </a:t>
            </a:r>
            <a:r>
              <a:rPr lang="en-US" sz="3200" b="1" spc="-70" dirty="0" err="1">
                <a:latin typeface="Constantia" panose="02030602050306030303" pitchFamily="18" charset="0"/>
              </a:rPr>
              <a:t>Gihugu</a:t>
            </a:r>
            <a:r>
              <a:rPr lang="en-US" sz="3200" b="1" spc="-70" dirty="0">
                <a:latin typeface="Constantia" panose="02030602050306030303" pitchFamily="18" charset="0"/>
              </a:rPr>
              <a:t> </a:t>
            </a:r>
            <a:r>
              <a:rPr lang="en-US" sz="3200" b="1" spc="-70" dirty="0" err="1">
                <a:latin typeface="Constantia" panose="02030602050306030303" pitchFamily="18" charset="0"/>
              </a:rPr>
              <a:t>cy’Isezerano</a:t>
            </a:r>
            <a:r>
              <a:rPr lang="en-US" sz="3200" b="1" spc="-70" dirty="0">
                <a:latin typeface="Constantia" panose="02030602050306030303" pitchFamily="18" charset="0"/>
              </a:rPr>
              <a:t>.</a:t>
            </a:r>
            <a:r>
              <a:rPr lang="en" sz="3200" b="1" spc="-7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7052997" y="6373454"/>
            <a:ext cx="500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/>
              <a:t>E.G. White, </a:t>
            </a:r>
            <a:r>
              <a:rPr lang="en" b="1" i="1" dirty="0" err="1"/>
              <a:t>Abakurambere</a:t>
            </a:r>
            <a:r>
              <a:rPr lang="en" b="1" i="1" dirty="0"/>
              <a:t> </a:t>
            </a:r>
            <a:r>
              <a:rPr lang="en" b="1" i="1" dirty="0" err="1"/>
              <a:t>n’Abahanuzi</a:t>
            </a:r>
            <a:r>
              <a:rPr lang="en" b="1" dirty="0"/>
              <a:t>, p. 328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09169" y="4707673"/>
            <a:ext cx="1175537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byababereyeho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kutubera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akabarore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byandikiwe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kuduhugura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twebwe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abasohoreweho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n’imperuka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y’ibihe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Abakorinto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10:11)</a:t>
            </a:r>
          </a:p>
        </p:txBody>
      </p:sp>
    </p:spTree>
    <p:extLst>
      <p:ext uri="{BB962C8B-B14F-4D97-AF65-F5344CB8AC3E}">
        <p14:creationId xmlns:p14="http://schemas.microsoft.com/office/powerpoint/2010/main" val="322136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793BF9"/>
                </a:solidFill>
              </a:rPr>
              <a:t>Ibigereranyo</a:t>
            </a:r>
            <a:r>
              <a:rPr lang="en" sz="2000" b="1" dirty="0">
                <a:solidFill>
                  <a:srgbClr val="793BF9"/>
                </a:solidFill>
              </a:rPr>
              <a:t> muri </a:t>
            </a:r>
            <a:r>
              <a:rPr lang="en" sz="2000" b="1" dirty="0" err="1">
                <a:solidFill>
                  <a:srgbClr val="793BF9"/>
                </a:solidFill>
              </a:rPr>
              <a:t>Bibiliya</a:t>
            </a:r>
            <a:r>
              <a:rPr lang="en" sz="2000" b="1" dirty="0">
                <a:solidFill>
                  <a:srgbClr val="793BF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Ibigereranyo</a:t>
            </a:r>
            <a:r>
              <a:rPr lang="en" sz="2000" b="1" dirty="0"/>
              <a:t> </a:t>
            </a:r>
            <a:r>
              <a:rPr lang="en" sz="2000" b="1" dirty="0" err="1"/>
              <a:t>ni</a:t>
            </a:r>
            <a:r>
              <a:rPr lang="en" sz="2000" b="1" dirty="0"/>
              <a:t> </a:t>
            </a:r>
            <a:r>
              <a:rPr lang="en" sz="2000" b="1" dirty="0" err="1"/>
              <a:t>iki</a:t>
            </a:r>
            <a:r>
              <a:rPr lang="en" sz="2000" b="1" dirty="0"/>
              <a:t>?</a:t>
            </a:r>
          </a:p>
          <a:p>
            <a:pPr lvl="1">
              <a:spcBef>
                <a:spcPts val="600"/>
              </a:spcBef>
            </a:pPr>
            <a:r>
              <a:rPr lang="en-GB" sz="2000" b="1" dirty="0"/>
              <a:t>A</a:t>
            </a:r>
            <a:r>
              <a:rPr lang="en" sz="2000" b="1" dirty="0" err="1"/>
              <a:t>moko</a:t>
            </a:r>
            <a:r>
              <a:rPr lang="en" sz="2000" b="1" dirty="0"/>
              <a:t> </a:t>
            </a:r>
            <a:r>
              <a:rPr lang="en" sz="2000" b="1" dirty="0" err="1"/>
              <a:t>y’ibigereranyo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A80052"/>
                </a:solidFill>
              </a:rPr>
              <a:t>Ibigereranyo</a:t>
            </a:r>
            <a:r>
              <a:rPr lang="en" sz="2000" b="1" dirty="0">
                <a:solidFill>
                  <a:srgbClr val="A80052"/>
                </a:solidFill>
              </a:rPr>
              <a:t> </a:t>
            </a:r>
            <a:r>
              <a:rPr lang="en" sz="2000" b="1" dirty="0" err="1">
                <a:solidFill>
                  <a:srgbClr val="A80052"/>
                </a:solidFill>
              </a:rPr>
              <a:t>bya</a:t>
            </a:r>
            <a:r>
              <a:rPr lang="en" sz="2000" b="1" dirty="0">
                <a:solidFill>
                  <a:srgbClr val="A80052"/>
                </a:solidFill>
              </a:rPr>
              <a:t> </a:t>
            </a:r>
            <a:r>
              <a:rPr lang="en" sz="2000" b="1" dirty="0" err="1">
                <a:solidFill>
                  <a:srgbClr val="A80052"/>
                </a:solidFill>
              </a:rPr>
              <a:t>Yosuwa</a:t>
            </a:r>
            <a:r>
              <a:rPr lang="en" sz="2000" b="1" dirty="0">
                <a:solidFill>
                  <a:srgbClr val="A8005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Yosuwa</a:t>
            </a:r>
            <a:r>
              <a:rPr lang="en" sz="2000" b="1" dirty="0"/>
              <a:t> </a:t>
            </a:r>
            <a:r>
              <a:rPr lang="en" sz="2000" b="1" dirty="0" err="1"/>
              <a:t>nk’ikigereranyo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 err="1"/>
              <a:t>Icyo</a:t>
            </a:r>
            <a:r>
              <a:rPr lang="en" sz="2000" b="1" dirty="0"/>
              <a:t> </a:t>
            </a:r>
            <a:r>
              <a:rPr lang="en" sz="2000" b="1" dirty="0" err="1"/>
              <a:t>Yosuwa</a:t>
            </a:r>
            <a:r>
              <a:rPr lang="en" sz="2000" b="1" dirty="0"/>
              <a:t> </a:t>
            </a:r>
            <a:r>
              <a:rPr lang="en" sz="2000" b="1" dirty="0" err="1"/>
              <a:t>agereranya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nk’ikigereranyo</a:t>
            </a:r>
            <a:r>
              <a:rPr lang="en-GB" sz="2000" b="1" dirty="0"/>
              <a:t> </a:t>
            </a:r>
            <a:r>
              <a:rPr lang="en-GB" sz="2000" b="1" dirty="0" err="1"/>
              <a:t>cy’Itorero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359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 err="1"/>
              <a:t>Dushobora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gusoma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imibereho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Yosuwa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uko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ivugwa</a:t>
            </a:r>
            <a:r>
              <a:rPr lang="en-GB" sz="2000" b="1" spc="-120" dirty="0"/>
              <a:t> mu </a:t>
            </a:r>
            <a:r>
              <a:rPr lang="en-GB" sz="2000" b="1" spc="-120" dirty="0" err="1"/>
              <a:t>bitabo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bitanu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bya</a:t>
            </a:r>
            <a:r>
              <a:rPr lang="en-GB" sz="2000" b="1" spc="-120" dirty="0"/>
              <a:t> Mose </a:t>
            </a:r>
            <a:r>
              <a:rPr lang="en-GB" sz="2000" b="1" spc="-120" dirty="0" err="1"/>
              <a:t>ndetse</a:t>
            </a:r>
            <a:r>
              <a:rPr lang="en-GB" sz="2000" b="1" spc="-120" dirty="0"/>
              <a:t> no mu </a:t>
            </a:r>
            <a:r>
              <a:rPr lang="en-GB" sz="2000" b="1" spc="-120" dirty="0" err="1"/>
              <a:t>cya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Yosuwa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ubwacyo</a:t>
            </a:r>
            <a:r>
              <a:rPr lang="en-GB" sz="2000" b="1" spc="-120" dirty="0"/>
              <a:t>, mu </a:t>
            </a:r>
            <a:r>
              <a:rPr lang="en-GB" sz="2000" b="1" spc="-120" dirty="0" err="1"/>
              <a:t>buryo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bubiri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butandukanye</a:t>
            </a:r>
            <a:r>
              <a:rPr lang="en-GB" sz="2000" b="1" spc="-120" dirty="0"/>
              <a:t> (</a:t>
            </a:r>
            <a:r>
              <a:rPr lang="en-GB" sz="2000" b="1" spc="-120" dirty="0" err="1"/>
              <a:t>kandi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bwuzuzanya</a:t>
            </a:r>
            <a:r>
              <a:rPr lang="en-GB" sz="2000" b="1" spc="-120" dirty="0"/>
              <a:t>): </a:t>
            </a:r>
            <a:r>
              <a:rPr lang="en-GB" sz="2000" b="1" spc="-120" dirty="0" err="1"/>
              <a:t>nk’amateka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ndetse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n’ikigereranyo</a:t>
            </a:r>
            <a:r>
              <a:rPr lang="en" sz="2000" b="1" spc="-120" dirty="0"/>
              <a:t>.</a:t>
            </a:r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090754"/>
            <a:ext cx="7122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Turangije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, </a:t>
            </a:r>
            <a:r>
              <a:rPr lang="en-GB" sz="2000" b="1" dirty="0" err="1"/>
              <a:t>turasobanukirwa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nk’ikigereranyo</a:t>
            </a:r>
            <a:r>
              <a:rPr lang="en-GB" sz="2000" b="1" dirty="0"/>
              <a:t> mu </a:t>
            </a:r>
            <a:r>
              <a:rPr lang="en-GB" sz="2000" b="1" dirty="0" err="1"/>
              <a:t>mugabane</a:t>
            </a:r>
            <a:r>
              <a:rPr lang="en-GB" sz="2000" b="1" dirty="0"/>
              <a:t> </a:t>
            </a:r>
            <a:r>
              <a:rPr lang="en-GB" sz="2000" b="1" dirty="0" err="1"/>
              <a:t>usigaye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tubone</a:t>
            </a:r>
            <a:r>
              <a:rPr lang="en-GB" sz="2000" b="1" dirty="0"/>
              <a:t> </a:t>
            </a:r>
            <a:r>
              <a:rPr lang="en-GB" sz="2000" b="1" dirty="0" err="1"/>
              <a:t>ubutumwa</a:t>
            </a:r>
            <a:r>
              <a:rPr lang="en-GB" sz="2000" b="1" dirty="0"/>
              <a:t> Imana </a:t>
            </a:r>
            <a:r>
              <a:rPr lang="en-GB" sz="2000" b="1" dirty="0" err="1"/>
              <a:t>yadusigiye</a:t>
            </a:r>
            <a:r>
              <a:rPr lang="en-GB" sz="2000" b="1" dirty="0"/>
              <a:t> </a:t>
            </a: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Ijambo</a:t>
            </a:r>
            <a:r>
              <a:rPr lang="en-GB" sz="2000" b="1" dirty="0"/>
              <a:t> </a:t>
            </a:r>
            <a:r>
              <a:rPr lang="en-GB" sz="2000" b="1" dirty="0" err="1"/>
              <a:t>ryayo</a:t>
            </a:r>
            <a:r>
              <a:rPr lang="en-GB" sz="2000" b="1" dirty="0"/>
              <a:t> </a:t>
            </a:r>
            <a:r>
              <a:rPr lang="en-GB" sz="2000" b="1" dirty="0" err="1"/>
              <a:t>bujyanye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“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nk’ushushanywa</a:t>
            </a:r>
            <a:r>
              <a:rPr lang="en" sz="2000" b="1" dirty="0"/>
              <a:t>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090481"/>
            <a:ext cx="712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dusobanure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Yosuwa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avugwa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nk’ikigereranyo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kubanza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kumenya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amahame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agenga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ibigereranyo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Bibiliya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ibishushanyo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n’ibishushanywa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sz="8000" b="1" spc="-46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IBIGERERANYO MURI BIBILIYA</a:t>
            </a:r>
            <a:endParaRPr lang="en" sz="8000" b="1" spc="-46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spc="300" dirty="0">
                <a:ln/>
                <a:solidFill>
                  <a:srgbClr val="C00000"/>
                </a:solidFill>
              </a:rPr>
              <a:t>IBIGERERANYO NI IKI</a:t>
            </a:r>
            <a:r>
              <a:rPr lang="en" sz="4400" b="1" spc="300" dirty="0">
                <a:ln/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byababereyeho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kutubera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akabarore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byandikiwe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kuduhugura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twebwe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abasohoreweho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n’imperuka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y’ibihe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Abakorinto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10:11)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7" y="1724319"/>
            <a:ext cx="8289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Pawulo</a:t>
            </a:r>
            <a:r>
              <a:rPr lang="en-GB" sz="2000" b="1" spc="-100" dirty="0"/>
              <a:t>—</a:t>
            </a:r>
            <a:r>
              <a:rPr lang="en-GB" sz="2000" b="1" spc="-100" dirty="0" err="1"/>
              <a:t>n’abandi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banditsi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Bibiliya</a:t>
            </a:r>
            <a:r>
              <a:rPr lang="en-GB" sz="2000" b="1" spc="-100" dirty="0"/>
              <a:t>—</a:t>
            </a:r>
            <a:r>
              <a:rPr lang="en-GB" sz="2000" b="1" spc="-100" dirty="0" err="1"/>
              <a:t>bakoresha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ijambo</a:t>
            </a:r>
            <a:r>
              <a:rPr lang="en-GB" sz="2000" b="1" spc="-100" dirty="0"/>
              <a:t> “</a:t>
            </a:r>
            <a:r>
              <a:rPr lang="en-GB" sz="2000" b="1" spc="-140" dirty="0" err="1"/>
              <a:t>ikigereranyo</a:t>
            </a:r>
            <a:r>
              <a:rPr lang="en-GB" sz="2000" b="1" spc="-100" dirty="0"/>
              <a:t>” </a:t>
            </a:r>
            <a:r>
              <a:rPr lang="en-GB" sz="2000" b="1" spc="-100" dirty="0" err="1"/>
              <a:t>bashaka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kuvuga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cyangwa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ikintu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cyo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mateka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gihagarariye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ikintu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cyangwa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umuntu</a:t>
            </a:r>
            <a:r>
              <a:rPr lang="en-GB" sz="2000" b="1" spc="-100" dirty="0"/>
              <a:t> wo mu </a:t>
            </a:r>
            <a:r>
              <a:rPr lang="en-GB" sz="2000" b="1" spc="-100" dirty="0" err="1"/>
              <a:t>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cyangwa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ahazaza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cyitwa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igishushanywa</a:t>
            </a:r>
            <a:r>
              <a:rPr lang="en-GB" sz="2000" b="1" spc="-100" dirty="0"/>
              <a:t>”)</a:t>
            </a:r>
            <a:r>
              <a:rPr lang="en" sz="2000" b="1" spc="-100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820000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40" dirty="0" err="1"/>
              <a:t>Urugero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Abaroma</a:t>
            </a:r>
            <a:r>
              <a:rPr lang="en-GB" sz="2000" b="1" spc="-140" dirty="0"/>
              <a:t> 5:14 </a:t>
            </a:r>
            <a:r>
              <a:rPr lang="en-GB" sz="2000" b="1" spc="-140" dirty="0" err="1"/>
              <a:t>havuga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kuri</a:t>
            </a:r>
            <a:r>
              <a:rPr lang="en-GB" sz="2000" b="1" spc="-140" dirty="0"/>
              <a:t> Adamu </a:t>
            </a:r>
            <a:r>
              <a:rPr lang="en-GB" sz="2000" b="1" spc="-140" dirty="0" err="1"/>
              <a:t>nk’ikigereranyo</a:t>
            </a:r>
            <a:r>
              <a:rPr lang="en-GB" sz="2000" b="1" spc="-140" dirty="0"/>
              <a:t> [“</a:t>
            </a:r>
            <a:r>
              <a:rPr lang="en-GB" sz="2000" b="1" spc="-140" dirty="0" err="1"/>
              <a:t>ishusho</a:t>
            </a:r>
            <a:r>
              <a:rPr lang="en-GB" sz="2000" b="1" spc="-140" dirty="0"/>
              <a:t>” muri </a:t>
            </a:r>
            <a:r>
              <a:rPr lang="en-GB" sz="2000" b="1" spc="-140" dirty="0" err="1"/>
              <a:t>ngeri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ya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Bibiliya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yitiriwe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umwami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Yakobo</a:t>
            </a:r>
            <a:r>
              <a:rPr lang="en-GB" sz="2000" b="1" spc="-140" dirty="0"/>
              <a:t>] “</a:t>
            </a:r>
            <a:r>
              <a:rPr lang="en-GB" sz="2000" b="1" spc="-140" dirty="0" err="1"/>
              <a:t>cy’uwagombaga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kuza</a:t>
            </a:r>
            <a:r>
              <a:rPr lang="en-GB" sz="2000" b="1" spc="-140" dirty="0"/>
              <a:t>,” </a:t>
            </a:r>
            <a:r>
              <a:rPr lang="en-GB" sz="2000" b="1" spc="-140" dirty="0" err="1"/>
              <a:t>ni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ukuvuga</a:t>
            </a:r>
            <a:r>
              <a:rPr lang="en-GB" sz="2000" b="1" spc="-140" dirty="0"/>
              <a:t> Yesu—</a:t>
            </a:r>
            <a:r>
              <a:rPr lang="en-GB" sz="2000" b="1" spc="-140" dirty="0" err="1"/>
              <a:t>ushushanywa</a:t>
            </a:r>
            <a:r>
              <a:rPr lang="en" sz="2000" b="1" spc="-140" dirty="0"/>
              <a:t>.</a:t>
            </a:r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4154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Kenshi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kenshi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dusanga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Isezerano</a:t>
            </a:r>
            <a:r>
              <a:rPr lang="en-GB" sz="2000" b="1" spc="-70" dirty="0"/>
              <a:t> rya Kera </a:t>
            </a:r>
            <a:r>
              <a:rPr lang="en-GB" sz="2000" b="1" spc="-70" dirty="0" err="1"/>
              <a:t>ikimenyetso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runaka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runaka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ikigereranyo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cy’ikintu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cyajyaga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hanyuma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Mutyo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turebe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ebyiri</a:t>
            </a:r>
            <a:r>
              <a:rPr lang="en" sz="2000" b="1" spc="-70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370435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AMOKO Y’IBIGERERANYO</a:t>
            </a:r>
            <a:endParaRPr lang="en" sz="4400" b="1" spc="30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0" y="5717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Agumayo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ageza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Herode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amaze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gutanga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Umwami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yavugiye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kanwa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k’umuhanuzi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bisohore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Nahamagaye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wanjye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Egiputa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(Matayo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5" y="1218128"/>
            <a:ext cx="568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spc="-70" dirty="0" err="1"/>
              <a:t>Ibigereranyo</a:t>
            </a:r>
            <a:r>
              <a:rPr lang="en-GB" b="1" spc="-70" dirty="0"/>
              <a:t> </a:t>
            </a:r>
            <a:r>
              <a:rPr lang="en-GB" b="1" spc="-70" dirty="0" err="1"/>
              <a:t>byo</a:t>
            </a:r>
            <a:r>
              <a:rPr lang="en-GB" b="1" spc="-70" dirty="0"/>
              <a:t> mu </a:t>
            </a:r>
            <a:r>
              <a:rPr lang="en-GB" b="1" spc="-70" dirty="0" err="1"/>
              <a:t>Isezerano</a:t>
            </a:r>
            <a:r>
              <a:rPr lang="en-GB" b="1" spc="-70" dirty="0"/>
              <a:t> rya Kera </a:t>
            </a:r>
            <a:r>
              <a:rPr lang="en-GB" b="1" spc="-70" dirty="0" err="1"/>
              <a:t>bigaragaza</a:t>
            </a:r>
            <a:r>
              <a:rPr lang="en-GB" b="1" spc="-70" dirty="0"/>
              <a:t> </a:t>
            </a:r>
            <a:r>
              <a:rPr lang="en-GB" b="1" spc="-70" dirty="0" err="1"/>
              <a:t>ubwoko</a:t>
            </a:r>
            <a:r>
              <a:rPr lang="en-GB" b="1" spc="-70" dirty="0"/>
              <a:t> </a:t>
            </a:r>
            <a:r>
              <a:rPr lang="en-GB" b="1" spc="-70" dirty="0" err="1"/>
              <a:t>butatu</a:t>
            </a:r>
            <a:r>
              <a:rPr lang="en-GB" b="1" spc="-70" dirty="0"/>
              <a:t> </a:t>
            </a:r>
            <a:r>
              <a:rPr lang="en-GB" b="1" spc="-70" dirty="0" err="1"/>
              <a:t>butandukanye</a:t>
            </a:r>
            <a:r>
              <a:rPr lang="en-GB" b="1" spc="-70" dirty="0"/>
              <a:t> </a:t>
            </a:r>
            <a:r>
              <a:rPr lang="en-GB" b="1" spc="-70" dirty="0" err="1"/>
              <a:t>bw’ibishushanywa</a:t>
            </a:r>
            <a:r>
              <a:rPr lang="en-GB" b="1" spc="-70" dirty="0"/>
              <a:t> </a:t>
            </a:r>
            <a:r>
              <a:rPr lang="en-GB" b="1" spc="-70" dirty="0" err="1"/>
              <a:t>byo</a:t>
            </a:r>
            <a:r>
              <a:rPr lang="en-GB" b="1" spc="-70" dirty="0"/>
              <a:t> mu </a:t>
            </a:r>
            <a:r>
              <a:rPr lang="en-GB" b="1" spc="-70" dirty="0" err="1"/>
              <a:t>Isezerano</a:t>
            </a:r>
            <a:r>
              <a:rPr lang="en-GB" b="1" spc="-70" dirty="0"/>
              <a:t> Rishya: Kristo, </a:t>
            </a:r>
            <a:r>
              <a:rPr lang="en-GB" b="1" spc="-70" dirty="0" err="1"/>
              <a:t>Itorero</a:t>
            </a:r>
            <a:r>
              <a:rPr lang="en-GB" b="1" spc="-70" dirty="0"/>
              <a:t>, </a:t>
            </a:r>
            <a:r>
              <a:rPr lang="en-GB" b="1" spc="-70" dirty="0" err="1"/>
              <a:t>n’Ibihe</a:t>
            </a:r>
            <a:r>
              <a:rPr lang="en-GB" b="1" spc="-70" dirty="0"/>
              <a:t> </a:t>
            </a:r>
            <a:r>
              <a:rPr lang="en-GB" b="1" spc="-70" dirty="0" err="1"/>
              <a:t>by’Imperuka</a:t>
            </a:r>
            <a:r>
              <a:rPr lang="en" b="1" spc="-70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371080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746408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sz="8000" b="1" spc="-460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IBIGERERANYO BYA YOSUWA</a:t>
            </a:r>
            <a:endParaRPr lang="en" sz="8000" b="1" spc="-460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GB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YOSUWA NK’IKIGERERANYO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yawe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izabahagurukiriza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umuhanuzi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umeze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nkanjye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ukomotse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hagati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muri bene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wanyu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azabe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mwumvira</a:t>
            </a:r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Gutegeka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Kabiri 18:15)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8" y="1428750"/>
            <a:ext cx="717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 err="1"/>
              <a:t>Yosuwa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yasohoje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umugabane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w’ubuhanuzi</a:t>
            </a:r>
            <a:r>
              <a:rPr lang="en-GB" sz="2000" b="1" spc="-120" dirty="0"/>
              <a:t> bwa Mose </a:t>
            </a:r>
            <a:r>
              <a:rPr lang="en-GB" sz="2000" b="1" spc="-120" dirty="0" err="1"/>
              <a:t>buvuga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umuhanuzi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wa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kabiri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wajyaga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kuyobora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ubwoko</a:t>
            </a:r>
            <a:r>
              <a:rPr lang="en-GB" sz="2000" b="1" spc="-120" dirty="0"/>
              <a:t> (</a:t>
            </a:r>
            <a:r>
              <a:rPr lang="en-GB" sz="2000" b="1" spc="-120" dirty="0" err="1"/>
              <a:t>Gutegeka</a:t>
            </a:r>
            <a:r>
              <a:rPr lang="en-GB" sz="2000" b="1" spc="-120" dirty="0"/>
              <a:t> 18:15–19</a:t>
            </a:r>
            <a:r>
              <a:rPr lang="en" sz="2000" b="1" spc="-120" dirty="0"/>
              <a:t>).</a:t>
            </a:r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214529"/>
            <a:ext cx="67537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Ariko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basobanukiwe</a:t>
            </a:r>
            <a:r>
              <a:rPr lang="en-GB" sz="2000" b="1" dirty="0"/>
              <a:t> ko </a:t>
            </a:r>
            <a:r>
              <a:rPr lang="en-GB" sz="2000" b="1" dirty="0" err="1"/>
              <a:t>ubuhanuzi</a:t>
            </a:r>
            <a:r>
              <a:rPr lang="en-GB" sz="2000" b="1" dirty="0"/>
              <a:t> bwa Mose </a:t>
            </a:r>
            <a:r>
              <a:rPr lang="en-GB" sz="2000" b="1" dirty="0" err="1"/>
              <a:t>bwarenze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 (Yohana 1:21). </a:t>
            </a:r>
            <a:r>
              <a:rPr lang="en-GB" sz="2000" b="1" dirty="0" err="1"/>
              <a:t>Bityo</a:t>
            </a:r>
            <a:r>
              <a:rPr lang="en-GB" sz="2000" b="1" dirty="0"/>
              <a:t>, Mose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bombi</a:t>
            </a:r>
            <a:r>
              <a:rPr lang="en-GB" sz="2000" b="1" dirty="0"/>
              <a:t> </a:t>
            </a:r>
            <a:r>
              <a:rPr lang="en-GB" sz="2000" b="1" dirty="0" err="1"/>
              <a:t>bahinduka</a:t>
            </a:r>
            <a:r>
              <a:rPr lang="en-GB" sz="2000" b="1" dirty="0"/>
              <a:t> </a:t>
            </a:r>
            <a:r>
              <a:rPr lang="en-GB" sz="2000" b="1" dirty="0" err="1"/>
              <a:t>ibigereranyo</a:t>
            </a:r>
            <a:r>
              <a:rPr lang="en-GB" sz="2000" b="1" dirty="0"/>
              <a:t> </a:t>
            </a:r>
            <a:r>
              <a:rPr lang="en-GB" sz="2000" b="1" dirty="0" err="1"/>
              <a:t>by’Ushushanywa</a:t>
            </a:r>
            <a:r>
              <a:rPr lang="en-GB" sz="2000" b="1" dirty="0"/>
              <a:t> </a:t>
            </a:r>
            <a:r>
              <a:rPr lang="en-GB" sz="2000" b="1" dirty="0" err="1"/>
              <a:t>nyakuri</a:t>
            </a:r>
            <a:r>
              <a:rPr lang="en-GB" sz="2000" b="1" dirty="0"/>
              <a:t> </a:t>
            </a:r>
            <a:r>
              <a:rPr lang="en-GB" sz="2000" b="1" dirty="0" err="1"/>
              <a:t>wasohoje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</a:t>
            </a:r>
            <a:r>
              <a:rPr lang="en-GB" sz="2000" b="1" dirty="0" err="1"/>
              <a:t>ubuhanuzi</a:t>
            </a:r>
            <a:r>
              <a:rPr lang="en-GB" sz="2000" b="1" dirty="0"/>
              <a:t> </a:t>
            </a:r>
            <a:r>
              <a:rPr lang="en-GB" sz="2000" b="1" dirty="0" err="1"/>
              <a:t>bwahawe</a:t>
            </a:r>
            <a:r>
              <a:rPr lang="en-GB" sz="2000" b="1" dirty="0"/>
              <a:t> Mose </a:t>
            </a:r>
            <a:r>
              <a:rPr lang="en-GB" sz="2000" b="1" dirty="0" err="1"/>
              <a:t>bwerekeye</a:t>
            </a:r>
            <a:r>
              <a:rPr lang="en-GB" sz="2000" b="1" dirty="0"/>
              <a:t> “</a:t>
            </a:r>
            <a:r>
              <a:rPr lang="en-GB" sz="2000" b="1" dirty="0" err="1"/>
              <a:t>Umuhanuzi</a:t>
            </a:r>
            <a:r>
              <a:rPr lang="en-GB" sz="2000" b="1" dirty="0"/>
              <a:t>”: Yesu (</a:t>
            </a:r>
            <a:r>
              <a:rPr lang="en-GB" sz="2000" b="1" dirty="0" err="1"/>
              <a:t>Ibyakozwe</a:t>
            </a:r>
            <a:r>
              <a:rPr lang="en-GB" sz="2000" b="1" dirty="0"/>
              <a:t> </a:t>
            </a:r>
            <a:r>
              <a:rPr lang="en-GB" sz="2000" b="1" dirty="0" err="1"/>
              <a:t>n’Intumwa</a:t>
            </a:r>
            <a:r>
              <a:rPr lang="en-GB" sz="2000" b="1" dirty="0"/>
              <a:t> 3:22–26</a:t>
            </a:r>
            <a:r>
              <a:rPr lang="en" sz="2000" b="1" dirty="0"/>
              <a:t>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2934" y="3383067"/>
            <a:ext cx="52937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Mu </a:t>
            </a:r>
            <a:r>
              <a:rPr lang="en-GB" sz="2000" b="1" spc="-100" dirty="0" err="1"/>
              <a:t>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manu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yatangiye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kugwa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cy’ubuyobozi</a:t>
            </a:r>
            <a:r>
              <a:rPr lang="en-GB" sz="2000" b="1" spc="-100" dirty="0"/>
              <a:t> bwa Mose, </a:t>
            </a:r>
            <a:r>
              <a:rPr lang="en-GB" sz="2000" b="1" spc="-100" dirty="0" err="1"/>
              <a:t>yahagaze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cya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Ikindi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yashyize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bikorwa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amabwiriza</a:t>
            </a:r>
            <a:r>
              <a:rPr lang="en-GB" sz="2000" b="1" spc="-100" dirty="0"/>
              <a:t>  Mose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yaramuhaye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yerekeye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kugabana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igihugu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n’imidugudu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y’ubuhungiro</a:t>
            </a:r>
            <a:r>
              <a:rPr lang="en" sz="2000" b="1" spc="-100" dirty="0"/>
              <a:t>.</a:t>
            </a:r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136636"/>
            <a:ext cx="71708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Kimwe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Mose, </a:t>
            </a:r>
            <a:r>
              <a:rPr lang="en-GB" sz="2000" b="1" spc="-70" dirty="0" err="1"/>
              <a:t>Yosuwa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yahawe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buvuye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Mana; </a:t>
            </a:r>
            <a:r>
              <a:rPr lang="en-GB" sz="2000" b="1" spc="-70" dirty="0" err="1"/>
              <a:t>yizihije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Pasika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yambutse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amazi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yabonye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Marayika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w’Uwiteka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ukuboko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kurambuye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kwazanye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kunesha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yararikiye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gukomeza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indahemuka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nyuma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y’urupfu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rwe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n’ibindi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-GB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ICYO YOSUWA AGERERANYA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728661" y="674191"/>
            <a:ext cx="11334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Igihe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kwemererwamo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ndagushubije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munsi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gukirizwamo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ndagutabaye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nzagukiza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ngutange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isezerano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ry’abantu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uhagurutse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igihugu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utume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baragwa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gakondo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yabaye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umwirare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Yesaya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49:8)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700" y="1626096"/>
            <a:ext cx="7448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Intego</a:t>
            </a:r>
            <a:r>
              <a:rPr lang="en-GB" sz="2000" b="1" dirty="0"/>
              <a:t> </a:t>
            </a:r>
            <a:r>
              <a:rPr lang="en-GB" sz="2000" b="1" dirty="0" err="1"/>
              <a:t>y’intambara</a:t>
            </a:r>
            <a:r>
              <a:rPr lang="en-GB" sz="2000" b="1" dirty="0"/>
              <a:t> </a:t>
            </a:r>
            <a:r>
              <a:rPr lang="en-GB" sz="2000" b="1" dirty="0" err="1"/>
              <a:t>zayobowe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kwari</a:t>
            </a:r>
            <a:r>
              <a:rPr lang="en-GB" sz="2000" b="1" dirty="0"/>
              <a:t> </a:t>
            </a:r>
            <a:r>
              <a:rPr lang="en-GB" sz="2000" b="1" dirty="0" err="1"/>
              <a:t>ugutūza</a:t>
            </a:r>
            <a:r>
              <a:rPr lang="en-GB" sz="2000" b="1" dirty="0"/>
              <a:t> </a:t>
            </a:r>
            <a:r>
              <a:rPr lang="en-GB" sz="2000" b="1" dirty="0" err="1"/>
              <a:t>Abisirayeli</a:t>
            </a:r>
            <a:r>
              <a:rPr lang="en-GB" sz="2000" b="1" dirty="0"/>
              <a:t> mu </a:t>
            </a:r>
            <a:r>
              <a:rPr lang="en-GB" sz="2000" b="1" dirty="0" err="1"/>
              <a:t>Gihugu</a:t>
            </a:r>
            <a:r>
              <a:rPr lang="en-GB" sz="2000" b="1" dirty="0"/>
              <a:t> </a:t>
            </a:r>
            <a:r>
              <a:rPr lang="en-GB" sz="2000" b="1" dirty="0" err="1"/>
              <a:t>cy’Isezerano</a:t>
            </a:r>
            <a:r>
              <a:rPr lang="en-GB" sz="2000" b="1" dirty="0"/>
              <a:t>. </a:t>
            </a:r>
            <a:r>
              <a:rPr lang="en-GB" sz="2000" b="1" dirty="0" err="1"/>
              <a:t>Yesaya</a:t>
            </a:r>
            <a:r>
              <a:rPr lang="en-GB" sz="2000" b="1" dirty="0"/>
              <a:t>, </a:t>
            </a:r>
            <a:r>
              <a:rPr lang="en-GB" sz="2000" b="1" dirty="0" err="1"/>
              <a:t>akoresheje</a:t>
            </a:r>
            <a:r>
              <a:rPr lang="en-GB" sz="2000" b="1" dirty="0"/>
              <a:t> </a:t>
            </a:r>
            <a:r>
              <a:rPr lang="en-GB" sz="2000" b="1" dirty="0" err="1"/>
              <a:t>imvugo</a:t>
            </a:r>
            <a:r>
              <a:rPr lang="en-GB" sz="2000" b="1" dirty="0"/>
              <a:t> isa </a:t>
            </a:r>
            <a:r>
              <a:rPr lang="en-GB" sz="2000" b="1" dirty="0" err="1"/>
              <a:t>n’iyo</a:t>
            </a:r>
            <a:r>
              <a:rPr lang="en-GB" sz="2000" b="1" dirty="0"/>
              <a:t> mu </a:t>
            </a:r>
            <a:r>
              <a:rPr lang="en-GB" sz="2000" b="1" dirty="0" err="1"/>
              <a:t>gitabo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, </a:t>
            </a:r>
            <a:r>
              <a:rPr lang="en-GB" sz="2000" b="1" dirty="0" err="1"/>
              <a:t>agaragaza</a:t>
            </a:r>
            <a:r>
              <a:rPr lang="en-GB" sz="2000" b="1" dirty="0"/>
              <a:t> </a:t>
            </a:r>
            <a:r>
              <a:rPr lang="en-GB" sz="2000" b="1" dirty="0" err="1"/>
              <a:t>umurimo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Mesiya</a:t>
            </a:r>
            <a:r>
              <a:rPr lang="en-GB" sz="2000" b="1" dirty="0"/>
              <a:t> wo </a:t>
            </a:r>
            <a:r>
              <a:rPr lang="en-GB" sz="2000" b="1" dirty="0" err="1"/>
              <a:t>guha</a:t>
            </a:r>
            <a:r>
              <a:rPr lang="en-GB" sz="2000" b="1" dirty="0"/>
              <a:t> “</a:t>
            </a:r>
            <a:r>
              <a:rPr lang="en-GB" sz="2000" b="1" dirty="0" err="1"/>
              <a:t>abantu</a:t>
            </a:r>
            <a:r>
              <a:rPr lang="en-GB" sz="2000" b="1" dirty="0"/>
              <a:t> be </a:t>
            </a:r>
            <a:r>
              <a:rPr lang="en-GB" sz="2000" b="1" dirty="0" err="1"/>
              <a:t>gakondo</a:t>
            </a:r>
            <a:r>
              <a:rPr lang="en-GB" sz="2000" b="1" dirty="0"/>
              <a:t> </a:t>
            </a:r>
            <a:r>
              <a:rPr lang="en-GB" sz="2000" b="1" dirty="0" err="1"/>
              <a:t>ahari</a:t>
            </a:r>
            <a:r>
              <a:rPr lang="en-GB" sz="2000" b="1" dirty="0"/>
              <a:t> </a:t>
            </a:r>
            <a:r>
              <a:rPr lang="en-GB" sz="2000" b="1" dirty="0" err="1"/>
              <a:t>harabaye</a:t>
            </a:r>
            <a:r>
              <a:rPr lang="en-GB" sz="2000" b="1" dirty="0"/>
              <a:t> </a:t>
            </a:r>
            <a:r>
              <a:rPr lang="en-GB" sz="2000" b="1" dirty="0" err="1"/>
              <a:t>umwirare</a:t>
            </a:r>
            <a:r>
              <a:rPr lang="en-GB" sz="2000" b="1" dirty="0"/>
              <a:t>” (</a:t>
            </a:r>
            <a:r>
              <a:rPr lang="en-GB" sz="2000" b="1" dirty="0" err="1"/>
              <a:t>Yesaya</a:t>
            </a:r>
            <a:r>
              <a:rPr lang="en-GB" sz="2000" b="1" dirty="0"/>
              <a:t> 49:8)</a:t>
            </a:r>
            <a:r>
              <a:rPr lang="en" sz="2000" b="1" dirty="0"/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418387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699" y="3257312"/>
            <a:ext cx="7448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Ni mu </a:t>
            </a:r>
            <a:r>
              <a:rPr lang="en-GB" sz="2000" b="1" spc="-100" dirty="0" err="1"/>
              <a:t>buhe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buryo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imibereho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n’umurimo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nk’ikigereranyo</a:t>
            </a:r>
            <a:r>
              <a:rPr lang="en-GB" sz="2000" b="1" spc="-100" dirty="0"/>
              <a:t>) </a:t>
            </a:r>
            <a:r>
              <a:rPr lang="en-GB" sz="2000" b="1" spc="-100" dirty="0" err="1"/>
              <a:t>bigaragarira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mibereho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n’umurimo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</a:t>
            </a:r>
            <a:r>
              <a:rPr lang="en-GB" sz="2000" b="1" spc="-100" dirty="0"/>
              <a:t> Yesu (</a:t>
            </a:r>
            <a:r>
              <a:rPr lang="en-GB" sz="2000" b="1" spc="-100" dirty="0" err="1"/>
              <a:t>ushushanywa</a:t>
            </a:r>
            <a:r>
              <a:rPr lang="en-GB" sz="2000" b="1" spc="-100" dirty="0"/>
              <a:t>)</a:t>
            </a:r>
            <a:r>
              <a:rPr lang="en" sz="2000" b="1" spc="-1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959</Words>
  <Application>Microsoft Office PowerPoint</Application>
  <PresentationFormat>Panorámica</PresentationFormat>
  <Paragraphs>95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117</cp:revision>
  <dcterms:created xsi:type="dcterms:W3CDTF">2025-11-01T16:23:57Z</dcterms:created>
  <dcterms:modified xsi:type="dcterms:W3CDTF">2025-12-05T06:59:37Z</dcterms:modified>
</cp:coreProperties>
</file>