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654"/>
  </p:normalViewPr>
  <p:slideViewPr>
    <p:cSldViewPr snapToGrid="0">
      <p:cViewPr varScale="1">
        <p:scale>
          <a:sx n="101" d="100"/>
          <a:sy n="101" d="100"/>
        </p:scale>
        <p:origin x="109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en-GB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Gukunda</a:t>
          </a:r>
          <a:r>
            <a:rPr lang="en-GB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Uwiteka</a:t>
          </a:r>
          <a:r>
            <a:rPr lang="en-GB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Imana </a:t>
          </a:r>
          <a:r>
            <a:rPr lang="en-GB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yawe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en-GB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Kugendera</a:t>
          </a:r>
          <a:r>
            <a:rPr lang="en-GB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kumwumvira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en-GB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Kwitondera</a:t>
          </a:r>
          <a:r>
            <a:rPr lang="en-GB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amategeko</a:t>
          </a:r>
          <a:r>
            <a:rPr lang="en-GB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yayo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en" sz="1900" b="1" dirty="0" err="1">
              <a:solidFill>
                <a:schemeClr val="tx1"/>
              </a:solidFill>
            </a:rPr>
            <a:t>Kuyinambaho</a:t>
          </a:r>
          <a:endParaRPr lang="en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en-GB" sz="1900" b="1" spc="-140" baseline="0" dirty="0" err="1">
              <a:solidFill>
                <a:schemeClr val="tx1"/>
              </a:solidFill>
            </a:rPr>
            <a:t>Kuyikorera</a:t>
          </a:r>
          <a:r>
            <a:rPr lang="en-GB" sz="1900" b="1" spc="-140" baseline="0" dirty="0">
              <a:solidFill>
                <a:schemeClr val="tx1"/>
              </a:solidFill>
            </a:rPr>
            <a:t> </a:t>
          </a:r>
          <a:r>
            <a:rPr lang="en-GB" sz="1900" b="1" spc="-140" baseline="0" dirty="0" err="1">
              <a:solidFill>
                <a:schemeClr val="tx1"/>
              </a:solidFill>
            </a:rPr>
            <a:t>n’umutima</a:t>
          </a:r>
          <a:r>
            <a:rPr lang="en-GB" sz="1900" b="1" spc="-140" baseline="0" dirty="0">
              <a:solidFill>
                <a:schemeClr val="tx1"/>
              </a:solidFill>
            </a:rPr>
            <a:t> </a:t>
          </a:r>
          <a:r>
            <a:rPr lang="en-GB" sz="1900" b="1" spc="-140" baseline="0" dirty="0" err="1">
              <a:solidFill>
                <a:schemeClr val="tx1"/>
              </a:solidFill>
            </a:rPr>
            <a:t>wawe</a:t>
          </a:r>
          <a:r>
            <a:rPr lang="en-GB" sz="1900" b="1" spc="-140" baseline="0" dirty="0">
              <a:solidFill>
                <a:schemeClr val="tx1"/>
              </a:solidFill>
            </a:rPr>
            <a:t> </a:t>
          </a:r>
          <a:r>
            <a:rPr lang="en-GB" sz="1900" b="1" spc="-140" baseline="0" dirty="0" err="1">
              <a:solidFill>
                <a:schemeClr val="tx1"/>
              </a:solidFill>
            </a:rPr>
            <a:t>wose</a:t>
          </a:r>
          <a:r>
            <a:rPr lang="en-GB" sz="1900" b="1" spc="-140" baseline="0" dirty="0">
              <a:solidFill>
                <a:schemeClr val="tx1"/>
              </a:solidFill>
            </a:rPr>
            <a:t> </a:t>
          </a:r>
          <a:r>
            <a:rPr lang="en-GB" sz="1900" b="1" spc="-140" baseline="0" dirty="0" err="1">
              <a:solidFill>
                <a:schemeClr val="tx1"/>
              </a:solidFill>
            </a:rPr>
            <a:t>n’ubugingo</a:t>
          </a:r>
          <a:r>
            <a:rPr lang="en-GB" sz="1900" b="1" spc="-140" baseline="0" dirty="0">
              <a:solidFill>
                <a:schemeClr val="tx1"/>
              </a:solidFill>
            </a:rPr>
            <a:t> </a:t>
          </a:r>
          <a:r>
            <a:rPr lang="en-GB" sz="1900" b="1" spc="-140" baseline="0" dirty="0" err="1">
              <a:solidFill>
                <a:schemeClr val="tx1"/>
              </a:solidFill>
            </a:rPr>
            <a:t>bwawe</a:t>
          </a:r>
          <a:r>
            <a:rPr lang="en-GB" sz="1900" b="1" spc="-140" baseline="0" dirty="0">
              <a:solidFill>
                <a:schemeClr val="tx1"/>
              </a:solidFill>
            </a:rPr>
            <a:t> </a:t>
          </a:r>
          <a:r>
            <a:rPr lang="en-GB" sz="1900" b="1" spc="-140" baseline="0" dirty="0" err="1">
              <a:solidFill>
                <a:schemeClr val="tx1"/>
              </a:solidFill>
            </a:rPr>
            <a:t>bwose</a:t>
          </a:r>
          <a:endParaRPr lang="en" sz="1900" b="1" spc="-140" baseline="0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GB" sz="1750" b="1" dirty="0" err="1"/>
            <a:t>Urukundo</a:t>
          </a:r>
          <a:r>
            <a:rPr lang="en-GB" sz="1750" b="1" dirty="0"/>
            <a:t> </a:t>
          </a:r>
          <a:r>
            <a:rPr lang="en-GB" sz="1750" b="1" dirty="0" err="1"/>
            <a:t>ni</a:t>
          </a:r>
          <a:r>
            <a:rPr lang="en-GB" sz="1750" b="1" dirty="0"/>
            <a:t> </a:t>
          </a:r>
          <a:r>
            <a:rPr lang="en-GB" sz="1750" b="1" dirty="0" err="1"/>
            <a:t>ryo</a:t>
          </a:r>
          <a:r>
            <a:rPr lang="en-GB" sz="1750" b="1" dirty="0"/>
            <a:t> </a:t>
          </a:r>
          <a:r>
            <a:rPr lang="en-GB" sz="1750" b="1" dirty="0" err="1"/>
            <a:t>hame</a:t>
          </a:r>
          <a:r>
            <a:rPr lang="en-GB" sz="1750" b="1" dirty="0"/>
            <a:t> </a:t>
          </a:r>
          <a:r>
            <a:rPr lang="en-GB" sz="1750" b="1" dirty="0" err="1"/>
            <a:t>rigomba</a:t>
          </a:r>
          <a:r>
            <a:rPr lang="en-GB" sz="1750" b="1" dirty="0"/>
            <a:t> </a:t>
          </a:r>
          <a:r>
            <a:rPr lang="en-GB" sz="1750" b="1" dirty="0" err="1"/>
            <a:t>kutujyana</a:t>
          </a:r>
          <a:r>
            <a:rPr lang="en-GB" sz="1750" b="1" dirty="0"/>
            <a:t> </a:t>
          </a:r>
          <a:r>
            <a:rPr lang="en-GB" sz="1750" b="1" dirty="0" err="1"/>
            <a:t>ku</a:t>
          </a:r>
          <a:r>
            <a:rPr lang="en-GB" sz="1750" b="1" dirty="0"/>
            <a:t> Mana. </a:t>
          </a:r>
          <a:r>
            <a:rPr lang="en-GB" sz="1750" b="1" dirty="0" err="1"/>
            <a:t>Turayikunda</a:t>
          </a:r>
          <a:r>
            <a:rPr lang="en-GB" sz="1750" b="1" dirty="0"/>
            <a:t> </a:t>
          </a:r>
          <a:r>
            <a:rPr lang="en-GB" sz="1750" b="1" dirty="0" err="1"/>
            <a:t>kuko</a:t>
          </a:r>
          <a:r>
            <a:rPr lang="en-GB" sz="1750" b="1" dirty="0"/>
            <a:t> </a:t>
          </a:r>
          <a:r>
            <a:rPr lang="en-GB" sz="1750" b="1" dirty="0" err="1"/>
            <a:t>ari</a:t>
          </a:r>
          <a:r>
            <a:rPr lang="en-GB" sz="1750" b="1" dirty="0"/>
            <a:t> </a:t>
          </a:r>
          <a:r>
            <a:rPr lang="en-GB" sz="1750" b="1" dirty="0" err="1"/>
            <a:t>Yo</a:t>
          </a:r>
          <a:r>
            <a:rPr lang="en-GB" sz="1750" b="1" dirty="0"/>
            <a:t> </a:t>
          </a:r>
          <a:r>
            <a:rPr lang="en-GB" sz="1750" b="1" dirty="0" err="1"/>
            <a:t>yabanje</a:t>
          </a:r>
          <a:r>
            <a:rPr lang="en-GB" sz="1750" b="1" dirty="0"/>
            <a:t> </a:t>
          </a:r>
          <a:r>
            <a:rPr lang="en-GB" sz="1750" b="1" dirty="0" err="1"/>
            <a:t>kudukunda</a:t>
          </a:r>
          <a:r>
            <a:rPr lang="en-GB" sz="1750" b="1" dirty="0"/>
            <a:t> (1 Yohana 4:19</a:t>
          </a:r>
          <a:r>
            <a:rPr lang="en" sz="1750" b="1" dirty="0"/>
            <a:t>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GB" sz="1800" b="1" dirty="0"/>
            <a:t>Uku </a:t>
          </a:r>
          <a:r>
            <a:rPr lang="en-GB" sz="1800" b="1" dirty="0" err="1"/>
            <a:t>ni</a:t>
          </a:r>
          <a:r>
            <a:rPr lang="en-GB" sz="1800" b="1" dirty="0"/>
            <a:t> ko </a:t>
          </a:r>
          <a:r>
            <a:rPr lang="en-GB" sz="1800" b="1" dirty="0" err="1"/>
            <a:t>Yosuwa</a:t>
          </a:r>
          <a:r>
            <a:rPr lang="en-GB" sz="1800" b="1" dirty="0"/>
            <a:t> </a:t>
          </a:r>
          <a:r>
            <a:rPr lang="en-GB" sz="1800" b="1" dirty="0" err="1"/>
            <a:t>yerekana</a:t>
          </a:r>
          <a:r>
            <a:rPr lang="en-GB" sz="1800" b="1" dirty="0"/>
            <a:t> </a:t>
          </a:r>
          <a:r>
            <a:rPr lang="en-GB" sz="1800" b="1" dirty="0" err="1"/>
            <a:t>imyitwarire</a:t>
          </a:r>
          <a:r>
            <a:rPr lang="en-GB" sz="1800" b="1" dirty="0"/>
            <a:t> </a:t>
          </a:r>
          <a:r>
            <a:rPr lang="en-GB" sz="1800" b="1" dirty="0" err="1"/>
            <a:t>yitezwe</a:t>
          </a:r>
          <a:r>
            <a:rPr lang="en-GB" sz="1800" b="1" dirty="0"/>
            <a:t> </a:t>
          </a:r>
          <a:r>
            <a:rPr lang="en-GB" sz="1800" b="1" dirty="0" err="1"/>
            <a:t>ku</a:t>
          </a:r>
          <a:r>
            <a:rPr lang="en-GB" sz="1800" b="1" dirty="0"/>
            <a:t> </a:t>
          </a:r>
          <a:r>
            <a:rPr lang="en-GB" sz="1800" b="1" dirty="0" err="1"/>
            <a:t>bahitamo</a:t>
          </a:r>
          <a:r>
            <a:rPr lang="en-GB" sz="1800" b="1" dirty="0"/>
            <a:t> </a:t>
          </a:r>
          <a:r>
            <a:rPr lang="en-GB" sz="1800" b="1" dirty="0" err="1"/>
            <a:t>kugendana</a:t>
          </a:r>
          <a:r>
            <a:rPr lang="en-GB" sz="1800" b="1" dirty="0"/>
            <a:t> </a:t>
          </a:r>
          <a:r>
            <a:rPr lang="en-GB" sz="1800" b="1" dirty="0" err="1"/>
            <a:t>n’Imana</a:t>
          </a:r>
          <a:endParaRPr lang="en" sz="1800" b="1" dirty="0"/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GB" sz="1800" b="1" dirty="0" err="1"/>
            <a:t>Kumvira</a:t>
          </a:r>
          <a:r>
            <a:rPr lang="en-GB" sz="1800" b="1" dirty="0"/>
            <a:t> </a:t>
          </a:r>
          <a:r>
            <a:rPr lang="en-GB" sz="1800" b="1" dirty="0" err="1"/>
            <a:t>ni</a:t>
          </a:r>
          <a:r>
            <a:rPr lang="en-GB" sz="1800" b="1" dirty="0"/>
            <a:t> </a:t>
          </a:r>
          <a:r>
            <a:rPr lang="en-GB" sz="1800" b="1" dirty="0" err="1"/>
            <a:t>ingaruka</a:t>
          </a:r>
          <a:r>
            <a:rPr lang="en-GB" sz="1800" b="1" dirty="0"/>
            <a:t> </a:t>
          </a:r>
          <a:r>
            <a:rPr lang="en-GB" sz="1800" b="1" dirty="0" err="1"/>
            <a:t>zisanzwe</a:t>
          </a:r>
          <a:r>
            <a:rPr lang="en-GB" sz="1800" b="1" dirty="0"/>
            <a:t> </a:t>
          </a:r>
          <a:r>
            <a:rPr lang="en-GB" sz="1800" b="1" dirty="0" err="1"/>
            <a:t>z’umutima</a:t>
          </a:r>
          <a:r>
            <a:rPr lang="en-GB" sz="1800" b="1" dirty="0"/>
            <a:t> </a:t>
          </a:r>
          <a:r>
            <a:rPr lang="en-GB" sz="1800" b="1" dirty="0" err="1"/>
            <a:t>ushima</a:t>
          </a:r>
          <a:r>
            <a:rPr lang="en-GB" sz="1800" b="1" dirty="0"/>
            <a:t>, </a:t>
          </a:r>
          <a:r>
            <a:rPr lang="en-GB" sz="1800" b="1" dirty="0" err="1"/>
            <a:t>usobanukiwe</a:t>
          </a:r>
          <a:r>
            <a:rPr lang="en-GB" sz="1800" b="1" dirty="0"/>
            <a:t> </a:t>
          </a:r>
          <a:r>
            <a:rPr lang="en-GB" sz="1800" b="1" dirty="0" err="1"/>
            <a:t>n’ibyo</a:t>
          </a:r>
          <a:r>
            <a:rPr lang="en-GB" sz="1800" b="1" dirty="0"/>
            <a:t> Imana </a:t>
          </a:r>
          <a:r>
            <a:rPr lang="en-GB" sz="1800" b="1" dirty="0" err="1"/>
            <a:t>yakoze</a:t>
          </a:r>
          <a:endParaRPr lang="en" sz="1800" b="1" dirty="0"/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GB" sz="1800" b="1" dirty="0" err="1"/>
            <a:t>Tugomba</a:t>
          </a:r>
          <a:r>
            <a:rPr lang="en-GB" sz="1800" b="1" dirty="0"/>
            <a:t> </a:t>
          </a:r>
          <a:r>
            <a:rPr lang="en-GB" sz="1800" b="1" dirty="0" err="1"/>
            <a:t>kwīkomeza</a:t>
          </a:r>
          <a:r>
            <a:rPr lang="en-GB" sz="1800" b="1" dirty="0"/>
            <a:t> </a:t>
          </a:r>
          <a:r>
            <a:rPr lang="en-GB" sz="1800" b="1" dirty="0" err="1"/>
            <a:t>ku</a:t>
          </a:r>
          <a:r>
            <a:rPr lang="en-GB" sz="1800" b="1" dirty="0"/>
            <a:t> Mana, </a:t>
          </a:r>
          <a:r>
            <a:rPr lang="en-GB" sz="1800" b="1" dirty="0" err="1"/>
            <a:t>ntitwemerere</a:t>
          </a:r>
          <a:r>
            <a:rPr lang="en-GB" sz="1800" b="1" dirty="0"/>
            <a:t> </a:t>
          </a:r>
          <a:r>
            <a:rPr lang="en-GB" sz="1800" b="1" dirty="0" err="1"/>
            <a:t>ikintu</a:t>
          </a:r>
          <a:r>
            <a:rPr lang="en-GB" sz="1800" b="1" dirty="0"/>
            <a:t> </a:t>
          </a:r>
          <a:r>
            <a:rPr lang="en-GB" sz="1800" b="1" dirty="0" err="1"/>
            <a:t>icyo</a:t>
          </a:r>
          <a:r>
            <a:rPr lang="en-GB" sz="1800" b="1" dirty="0"/>
            <a:t> </a:t>
          </a:r>
          <a:r>
            <a:rPr lang="en-GB" sz="1800" b="1" dirty="0" err="1"/>
            <a:t>ari</a:t>
          </a:r>
          <a:r>
            <a:rPr lang="en-GB" sz="1800" b="1" dirty="0"/>
            <a:t> </a:t>
          </a:r>
          <a:r>
            <a:rPr lang="en-GB" sz="1800" b="1" dirty="0" err="1"/>
            <a:t>cyo</a:t>
          </a:r>
          <a:r>
            <a:rPr lang="en-GB" sz="1800" b="1" dirty="0"/>
            <a:t> </a:t>
          </a:r>
          <a:r>
            <a:rPr lang="en-GB" sz="1800" b="1" dirty="0" err="1"/>
            <a:t>cyose</a:t>
          </a:r>
          <a:r>
            <a:rPr lang="en-GB" sz="1800" b="1" dirty="0"/>
            <a:t> </a:t>
          </a:r>
          <a:r>
            <a:rPr lang="en-GB" sz="1800" b="1" dirty="0" err="1"/>
            <a:t>guca</a:t>
          </a:r>
          <a:r>
            <a:rPr lang="en-GB" sz="1800" b="1" dirty="0"/>
            <a:t> </a:t>
          </a:r>
          <a:r>
            <a:rPr lang="en-GB" sz="1800" b="1" dirty="0" err="1"/>
            <a:t>uwo</a:t>
          </a:r>
          <a:r>
            <a:rPr lang="en-GB" sz="1800" b="1" dirty="0"/>
            <a:t> </a:t>
          </a:r>
          <a:r>
            <a:rPr lang="en-GB" sz="1800" b="1" dirty="0" err="1"/>
            <a:t>mubano</a:t>
          </a:r>
          <a:endParaRPr lang="en" sz="1800" b="1" dirty="0"/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GB" sz="1800" b="1" spc="-30" baseline="0" dirty="0"/>
            <a:t>Iyo </a:t>
          </a:r>
          <a:r>
            <a:rPr lang="en-GB" sz="1800" b="1" spc="-30" baseline="0" dirty="0" err="1"/>
            <a:t>dukorera</a:t>
          </a:r>
          <a:r>
            <a:rPr lang="en-GB" sz="1800" b="1" spc="-30" baseline="0" dirty="0"/>
            <a:t> </a:t>
          </a:r>
          <a:r>
            <a:rPr lang="en-GB" sz="1800" b="1" spc="-30" baseline="0" dirty="0" err="1"/>
            <a:t>Umuremyi</a:t>
          </a:r>
          <a:r>
            <a:rPr lang="en-GB" sz="1800" b="1" spc="-30" baseline="0" dirty="0"/>
            <a:t> </a:t>
          </a:r>
          <a:r>
            <a:rPr lang="en-GB" sz="1800" b="1" spc="-30" baseline="0" dirty="0" err="1"/>
            <a:t>wacu</a:t>
          </a:r>
          <a:r>
            <a:rPr lang="en-GB" sz="1800" b="1" spc="-30" baseline="0" dirty="0"/>
            <a:t> mu </a:t>
          </a:r>
          <a:r>
            <a:rPr lang="en-GB" sz="1800" b="1" spc="-30" baseline="0" dirty="0" err="1"/>
            <a:t>rukundo</a:t>
          </a:r>
          <a:r>
            <a:rPr lang="en-GB" sz="1800" b="1" spc="-30" baseline="0" dirty="0"/>
            <a:t> </a:t>
          </a:r>
          <a:r>
            <a:rPr lang="en-GB" sz="1800" b="1" spc="-30" baseline="0" dirty="0" err="1"/>
            <a:t>bituvuye</a:t>
          </a:r>
          <a:r>
            <a:rPr lang="en-GB" sz="1800" b="1" spc="-30" baseline="0" dirty="0"/>
            <a:t> </a:t>
          </a:r>
          <a:r>
            <a:rPr lang="en-GB" sz="1800" b="1" spc="-30" baseline="0" dirty="0" err="1"/>
            <a:t>ku</a:t>
          </a:r>
          <a:r>
            <a:rPr lang="en-GB" sz="1800" b="1" spc="-30" baseline="0" dirty="0"/>
            <a:t> </a:t>
          </a:r>
          <a:r>
            <a:rPr lang="en-GB" sz="1800" b="1" spc="-30" baseline="0" dirty="0" err="1"/>
            <a:t>mutima</a:t>
          </a:r>
          <a:r>
            <a:rPr lang="en-GB" sz="1800" b="1" spc="-30" baseline="0" dirty="0"/>
            <a:t>, </a:t>
          </a:r>
          <a:r>
            <a:rPr lang="en-GB" sz="1800" b="1" spc="-30" baseline="0" dirty="0" err="1"/>
            <a:t>ni</a:t>
          </a:r>
          <a:r>
            <a:rPr lang="en-GB" sz="1800" b="1" spc="-30" baseline="0" dirty="0"/>
            <a:t> </a:t>
          </a:r>
          <a:r>
            <a:rPr lang="en-GB" sz="1800" b="1" spc="-30" baseline="0" dirty="0" err="1"/>
            <a:t>bwo</a:t>
          </a:r>
          <a:r>
            <a:rPr lang="en-GB" sz="1800" b="1" spc="-30" baseline="0" dirty="0"/>
            <a:t> </a:t>
          </a:r>
          <a:r>
            <a:rPr lang="en-GB" sz="1800" b="1" spc="-30" baseline="0" dirty="0" err="1"/>
            <a:t>tubona</a:t>
          </a:r>
          <a:r>
            <a:rPr lang="en-GB" sz="1800" b="1" spc="-30" baseline="0" dirty="0"/>
            <a:t> </a:t>
          </a:r>
          <a:r>
            <a:rPr lang="en-GB" sz="1800" b="1" spc="-30" baseline="0" dirty="0" err="1"/>
            <a:t>by’ukuri</a:t>
          </a:r>
          <a:r>
            <a:rPr lang="en-GB" sz="1800" b="1" spc="-30" baseline="0" dirty="0"/>
            <a:t> </a:t>
          </a:r>
          <a:r>
            <a:rPr lang="en-GB" sz="1800" b="1" spc="-30" baseline="0" dirty="0" err="1"/>
            <a:t>intego</a:t>
          </a:r>
          <a:r>
            <a:rPr lang="en-GB" sz="1800" b="1" spc="-30" baseline="0" dirty="0"/>
            <a:t> </a:t>
          </a:r>
          <a:r>
            <a:rPr lang="en-GB" sz="1800" b="1" spc="-30" baseline="0" dirty="0" err="1"/>
            <a:t>yacu</a:t>
          </a:r>
          <a:r>
            <a:rPr lang="en-GB" sz="1800" b="1" spc="-30" baseline="0" dirty="0"/>
            <a:t>, </a:t>
          </a:r>
          <a:r>
            <a:rPr lang="en-GB" sz="1800" b="1" spc="-30" baseline="0" dirty="0" err="1"/>
            <a:t>kunyurwa</a:t>
          </a:r>
          <a:r>
            <a:rPr lang="en-GB" sz="1800" b="1" spc="-30" baseline="0" dirty="0"/>
            <a:t>, </a:t>
          </a:r>
          <a:r>
            <a:rPr lang="en-GB" sz="1800" b="1" spc="-30" baseline="0" dirty="0" err="1"/>
            <a:t>n’ubugingo</a:t>
          </a:r>
          <a:r>
            <a:rPr lang="en-GB" sz="1800" b="1" spc="-30" baseline="0" dirty="0"/>
            <a:t> </a:t>
          </a:r>
          <a:r>
            <a:rPr lang="en-GB" sz="1800" b="1" spc="-30" baseline="0" dirty="0" err="1"/>
            <a:t>busendereye</a:t>
          </a:r>
          <a:endParaRPr lang="en" sz="1800" b="1" spc="-30" baseline="0" dirty="0"/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95578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95578" custScaleY="68302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 custScaleY="9090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95578" custScaleY="75132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93215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95578" custScaleY="75132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95578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 err="1"/>
            <a:t>Bateze</a:t>
          </a:r>
          <a:r>
            <a:rPr lang="en" sz="2000" b="1" dirty="0"/>
            <a:t> </a:t>
          </a:r>
          <a:r>
            <a:rPr lang="en" sz="2000" b="1" dirty="0" err="1"/>
            <a:t>amatwi</a:t>
          </a:r>
          <a:r>
            <a:rPr lang="en" sz="2000" b="1" dirty="0"/>
            <a:t> </a:t>
          </a:r>
          <a:r>
            <a:rPr lang="en" sz="2000" b="1" dirty="0" err="1"/>
            <a:t>ibyo</a:t>
          </a:r>
          <a:r>
            <a:rPr lang="en" sz="2000" b="1" dirty="0"/>
            <a:t> </a:t>
          </a:r>
          <a:r>
            <a:rPr lang="en" sz="2000" b="1" dirty="0" err="1"/>
            <a:t>baregwa</a:t>
          </a:r>
          <a:r>
            <a:rPr lang="en" sz="2000" b="1" dirty="0"/>
            <a:t> </a:t>
          </a:r>
          <a:r>
            <a:rPr lang="en" sz="2000" b="1" dirty="0" err="1"/>
            <a:t>batūje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 err="1"/>
            <a:t>Batanze</a:t>
          </a:r>
          <a:r>
            <a:rPr lang="en" sz="2000" b="1" dirty="0"/>
            <a:t> Imana ho </a:t>
          </a:r>
          <a:r>
            <a:rPr lang="en" sz="2000" b="1" dirty="0" err="1"/>
            <a:t>umuhamya</a:t>
          </a:r>
          <a:r>
            <a:rPr lang="en" sz="2000" b="1" dirty="0"/>
            <a:t> </a:t>
          </a:r>
          <a:r>
            <a:rPr lang="en" sz="2000" b="1" dirty="0" err="1"/>
            <a:t>wabo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 err="1"/>
            <a:t>Bemeye</a:t>
          </a:r>
          <a:r>
            <a:rPr lang="en" sz="2000" b="1" dirty="0"/>
            <a:t> ko </a:t>
          </a:r>
          <a:r>
            <a:rPr lang="en" sz="2000" b="1" dirty="0" err="1"/>
            <a:t>bāhanwa</a:t>
          </a:r>
          <a:r>
            <a:rPr lang="en" sz="2000" b="1" dirty="0"/>
            <a:t> </a:t>
          </a:r>
          <a:r>
            <a:rPr lang="en" sz="2000" b="1" dirty="0" err="1"/>
            <a:t>niba</a:t>
          </a:r>
          <a:r>
            <a:rPr lang="en" sz="2000" b="1" dirty="0"/>
            <a:t> </a:t>
          </a:r>
          <a:r>
            <a:rPr lang="en" sz="2000" b="1" dirty="0" err="1"/>
            <a:t>baracumuye</a:t>
          </a:r>
          <a:endParaRPr lang="es-ES" sz="20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 err="1"/>
            <a:t>Bagaragaza</a:t>
          </a:r>
          <a:r>
            <a:rPr lang="en" sz="2000" b="1" dirty="0"/>
            <a:t> </a:t>
          </a:r>
          <a:r>
            <a:rPr lang="en" sz="2000" b="1" dirty="0" err="1"/>
            <a:t>impamvu</a:t>
          </a:r>
          <a:r>
            <a:rPr lang="en" sz="2000" b="1" dirty="0"/>
            <a:t> </a:t>
          </a:r>
          <a:r>
            <a:rPr lang="en" sz="2000" b="1" dirty="0" err="1"/>
            <a:t>nyakuri</a:t>
          </a:r>
          <a:r>
            <a:rPr lang="en" sz="2000" b="1" dirty="0"/>
            <a:t> </a:t>
          </a:r>
          <a:r>
            <a:rPr lang="en" sz="2000" b="1" dirty="0" err="1"/>
            <a:t>z’ibyo</a:t>
          </a:r>
          <a:r>
            <a:rPr lang="en" sz="2000" b="1" dirty="0"/>
            <a:t> </a:t>
          </a:r>
          <a:r>
            <a:rPr lang="en" sz="2000" b="1" dirty="0" err="1"/>
            <a:t>bakoze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Muri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uru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rugero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rwabo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dushobora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kubona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intambwe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zikenewe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ngo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tugarure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amahoro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mu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bihe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nk’ibyo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haba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ku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muryango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itorero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n'umuryango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  <a:latin typeface="+mn-lt"/>
            </a:rPr>
            <a:t>mugari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Kutihutira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gufata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imyanzuro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Kuvuga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kibazo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nyacyo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,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mbere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yo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kugira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icyo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dukora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Kugira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ubushake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bwo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kugira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ibyo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duhara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kugira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tugere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bumwe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Gutanga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igisubizo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kirimo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kwiyoroshya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,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igihe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turezwe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Kunezerwa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no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gushimira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Imana,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igihe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amahoro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agarutse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Kugeza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bandi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ibitekerezo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byacu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79036" y="-2127316"/>
          <a:ext cx="934615" cy="519889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750" b="1" kern="1200" dirty="0" err="1"/>
            <a:t>Urukundo</a:t>
          </a:r>
          <a:r>
            <a:rPr lang="en-GB" sz="1750" b="1" kern="1200" dirty="0"/>
            <a:t> </a:t>
          </a:r>
          <a:r>
            <a:rPr lang="en-GB" sz="1750" b="1" kern="1200" dirty="0" err="1"/>
            <a:t>ni</a:t>
          </a:r>
          <a:r>
            <a:rPr lang="en-GB" sz="1750" b="1" kern="1200" dirty="0"/>
            <a:t> </a:t>
          </a:r>
          <a:r>
            <a:rPr lang="en-GB" sz="1750" b="1" kern="1200" dirty="0" err="1"/>
            <a:t>ryo</a:t>
          </a:r>
          <a:r>
            <a:rPr lang="en-GB" sz="1750" b="1" kern="1200" dirty="0"/>
            <a:t> </a:t>
          </a:r>
          <a:r>
            <a:rPr lang="en-GB" sz="1750" b="1" kern="1200" dirty="0" err="1"/>
            <a:t>hame</a:t>
          </a:r>
          <a:r>
            <a:rPr lang="en-GB" sz="1750" b="1" kern="1200" dirty="0"/>
            <a:t> </a:t>
          </a:r>
          <a:r>
            <a:rPr lang="en-GB" sz="1750" b="1" kern="1200" dirty="0" err="1"/>
            <a:t>rigomba</a:t>
          </a:r>
          <a:r>
            <a:rPr lang="en-GB" sz="1750" b="1" kern="1200" dirty="0"/>
            <a:t> </a:t>
          </a:r>
          <a:r>
            <a:rPr lang="en-GB" sz="1750" b="1" kern="1200" dirty="0" err="1"/>
            <a:t>kutujyana</a:t>
          </a:r>
          <a:r>
            <a:rPr lang="en-GB" sz="1750" b="1" kern="1200" dirty="0"/>
            <a:t> </a:t>
          </a:r>
          <a:r>
            <a:rPr lang="en-GB" sz="1750" b="1" kern="1200" dirty="0" err="1"/>
            <a:t>ku</a:t>
          </a:r>
          <a:r>
            <a:rPr lang="en-GB" sz="1750" b="1" kern="1200" dirty="0"/>
            <a:t> Mana. </a:t>
          </a:r>
          <a:r>
            <a:rPr lang="en-GB" sz="1750" b="1" kern="1200" dirty="0" err="1"/>
            <a:t>Turayikunda</a:t>
          </a:r>
          <a:r>
            <a:rPr lang="en-GB" sz="1750" b="1" kern="1200" dirty="0"/>
            <a:t> </a:t>
          </a:r>
          <a:r>
            <a:rPr lang="en-GB" sz="1750" b="1" kern="1200" dirty="0" err="1"/>
            <a:t>kuko</a:t>
          </a:r>
          <a:r>
            <a:rPr lang="en-GB" sz="1750" b="1" kern="1200" dirty="0"/>
            <a:t> </a:t>
          </a:r>
          <a:r>
            <a:rPr lang="en-GB" sz="1750" b="1" kern="1200" dirty="0" err="1"/>
            <a:t>ari</a:t>
          </a:r>
          <a:r>
            <a:rPr lang="en-GB" sz="1750" b="1" kern="1200" dirty="0"/>
            <a:t> </a:t>
          </a:r>
          <a:r>
            <a:rPr lang="en-GB" sz="1750" b="1" kern="1200" dirty="0" err="1"/>
            <a:t>Yo</a:t>
          </a:r>
          <a:r>
            <a:rPr lang="en-GB" sz="1750" b="1" kern="1200" dirty="0"/>
            <a:t> </a:t>
          </a:r>
          <a:r>
            <a:rPr lang="en-GB" sz="1750" b="1" kern="1200" dirty="0" err="1"/>
            <a:t>yabanje</a:t>
          </a:r>
          <a:r>
            <a:rPr lang="en-GB" sz="1750" b="1" kern="1200" dirty="0"/>
            <a:t> </a:t>
          </a:r>
          <a:r>
            <a:rPr lang="en-GB" sz="1750" b="1" kern="1200" dirty="0" err="1"/>
            <a:t>kudukunda</a:t>
          </a:r>
          <a:r>
            <a:rPr lang="en-GB" sz="1750" b="1" kern="1200" dirty="0"/>
            <a:t> (1 Yohana 4:19</a:t>
          </a:r>
          <a:r>
            <a:rPr lang="en" sz="1750" b="1" kern="1200" dirty="0"/>
            <a:t>)</a:t>
          </a:r>
        </a:p>
      </dsp:txBody>
      <dsp:txXfrm rot="-5400000">
        <a:off x="2446894" y="50450"/>
        <a:ext cx="5153275" cy="843367"/>
      </dsp:txXfrm>
    </dsp:sp>
    <dsp:sp modelId="{D710764A-E94F-45DB-947C-3933CB72199F}">
      <dsp:nvSpPr>
        <dsp:cNvPr id="0" name=""/>
        <dsp:cNvSpPr/>
      </dsp:nvSpPr>
      <dsp:spPr>
        <a:xfrm>
          <a:off x="0" y="1322"/>
          <a:ext cx="2444114" cy="9416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Gukunda</a:t>
          </a:r>
          <a:r>
            <a:rPr lang="en-GB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Uwiteka</a:t>
          </a:r>
          <a:r>
            <a:rPr lang="en-GB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Imana </a:t>
          </a:r>
          <a:r>
            <a:rPr lang="en-GB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yawe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66" y="47288"/>
        <a:ext cx="2352182" cy="849689"/>
      </dsp:txXfrm>
    </dsp:sp>
    <dsp:sp modelId="{EC4D15AB-9CE5-44D4-B73B-5C3D16681C2F}">
      <dsp:nvSpPr>
        <dsp:cNvPr id="0" name=""/>
        <dsp:cNvSpPr/>
      </dsp:nvSpPr>
      <dsp:spPr>
        <a:xfrm rot="5400000">
          <a:off x="4703937" y="-1267017"/>
          <a:ext cx="684814" cy="5198899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/>
            <a:t>Uku </a:t>
          </a:r>
          <a:r>
            <a:rPr lang="en-GB" sz="1800" b="1" kern="1200" dirty="0" err="1"/>
            <a:t>ni</a:t>
          </a:r>
          <a:r>
            <a:rPr lang="en-GB" sz="1800" b="1" kern="1200" dirty="0"/>
            <a:t> ko </a:t>
          </a:r>
          <a:r>
            <a:rPr lang="en-GB" sz="1800" b="1" kern="1200" dirty="0" err="1"/>
            <a:t>Yosuwa</a:t>
          </a:r>
          <a:r>
            <a:rPr lang="en-GB" sz="1800" b="1" kern="1200" dirty="0"/>
            <a:t> </a:t>
          </a:r>
          <a:r>
            <a:rPr lang="en-GB" sz="1800" b="1" kern="1200" dirty="0" err="1"/>
            <a:t>yerekana</a:t>
          </a:r>
          <a:r>
            <a:rPr lang="en-GB" sz="1800" b="1" kern="1200" dirty="0"/>
            <a:t> </a:t>
          </a:r>
          <a:r>
            <a:rPr lang="en-GB" sz="1800" b="1" kern="1200" dirty="0" err="1"/>
            <a:t>imyitwarire</a:t>
          </a:r>
          <a:r>
            <a:rPr lang="en-GB" sz="1800" b="1" kern="1200" dirty="0"/>
            <a:t> </a:t>
          </a:r>
          <a:r>
            <a:rPr lang="en-GB" sz="1800" b="1" kern="1200" dirty="0" err="1"/>
            <a:t>yitezwe</a:t>
          </a:r>
          <a:r>
            <a:rPr lang="en-GB" sz="1800" b="1" kern="1200" dirty="0"/>
            <a:t> </a:t>
          </a:r>
          <a:r>
            <a:rPr lang="en-GB" sz="1800" b="1" kern="1200" dirty="0" err="1"/>
            <a:t>ku</a:t>
          </a:r>
          <a:r>
            <a:rPr lang="en-GB" sz="1800" b="1" kern="1200" dirty="0"/>
            <a:t> </a:t>
          </a:r>
          <a:r>
            <a:rPr lang="en-GB" sz="1800" b="1" kern="1200" dirty="0" err="1"/>
            <a:t>bahitamo</a:t>
          </a:r>
          <a:r>
            <a:rPr lang="en-GB" sz="1800" b="1" kern="1200" dirty="0"/>
            <a:t> </a:t>
          </a:r>
          <a:r>
            <a:rPr lang="en-GB" sz="1800" b="1" kern="1200" dirty="0" err="1"/>
            <a:t>kugendana</a:t>
          </a:r>
          <a:r>
            <a:rPr lang="en-GB" sz="1800" b="1" kern="1200" dirty="0"/>
            <a:t> </a:t>
          </a:r>
          <a:r>
            <a:rPr lang="en-GB" sz="1800" b="1" kern="1200" dirty="0" err="1"/>
            <a:t>n’Imana</a:t>
          </a:r>
          <a:endParaRPr lang="en" sz="1800" b="1" kern="1200" dirty="0"/>
        </a:p>
      </dsp:txBody>
      <dsp:txXfrm rot="-5400000">
        <a:off x="2446895" y="1023455"/>
        <a:ext cx="5165469" cy="617954"/>
      </dsp:txXfrm>
    </dsp:sp>
    <dsp:sp modelId="{403B2A72-F697-4AD8-B0DC-C8437B67AEEC}">
      <dsp:nvSpPr>
        <dsp:cNvPr id="0" name=""/>
        <dsp:cNvSpPr/>
      </dsp:nvSpPr>
      <dsp:spPr>
        <a:xfrm>
          <a:off x="0" y="1010859"/>
          <a:ext cx="2444114" cy="643146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Kugendera</a:t>
          </a:r>
          <a:r>
            <a:rPr lang="en-GB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kumwumvira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96" y="1042255"/>
        <a:ext cx="2381322" cy="580354"/>
      </dsp:txXfrm>
    </dsp:sp>
    <dsp:sp modelId="{A0A5D1E9-3E5B-40E1-8E83-7EFB7CCFAB4A}">
      <dsp:nvSpPr>
        <dsp:cNvPr id="0" name=""/>
        <dsp:cNvSpPr/>
      </dsp:nvSpPr>
      <dsp:spPr>
        <a:xfrm rot="5400000">
          <a:off x="4695251" y="-523799"/>
          <a:ext cx="702185" cy="5198899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Kumvira</a:t>
          </a:r>
          <a:r>
            <a:rPr lang="en-GB" sz="1800" b="1" kern="1200" dirty="0"/>
            <a:t> </a:t>
          </a:r>
          <a:r>
            <a:rPr lang="en-GB" sz="1800" b="1" kern="1200" dirty="0" err="1"/>
            <a:t>ni</a:t>
          </a:r>
          <a:r>
            <a:rPr lang="en-GB" sz="1800" b="1" kern="1200" dirty="0"/>
            <a:t> </a:t>
          </a:r>
          <a:r>
            <a:rPr lang="en-GB" sz="1800" b="1" kern="1200" dirty="0" err="1"/>
            <a:t>ingaruka</a:t>
          </a:r>
          <a:r>
            <a:rPr lang="en-GB" sz="1800" b="1" kern="1200" dirty="0"/>
            <a:t> </a:t>
          </a:r>
          <a:r>
            <a:rPr lang="en-GB" sz="1800" b="1" kern="1200" dirty="0" err="1"/>
            <a:t>zisanzwe</a:t>
          </a:r>
          <a:r>
            <a:rPr lang="en-GB" sz="1800" b="1" kern="1200" dirty="0"/>
            <a:t> </a:t>
          </a:r>
          <a:r>
            <a:rPr lang="en-GB" sz="1800" b="1" kern="1200" dirty="0" err="1"/>
            <a:t>z’umutima</a:t>
          </a:r>
          <a:r>
            <a:rPr lang="en-GB" sz="1800" b="1" kern="1200" dirty="0"/>
            <a:t> </a:t>
          </a:r>
          <a:r>
            <a:rPr lang="en-GB" sz="1800" b="1" kern="1200" dirty="0" err="1"/>
            <a:t>ushima</a:t>
          </a:r>
          <a:r>
            <a:rPr lang="en-GB" sz="1800" b="1" kern="1200" dirty="0"/>
            <a:t>, </a:t>
          </a:r>
          <a:r>
            <a:rPr lang="en-GB" sz="1800" b="1" kern="1200" dirty="0" err="1"/>
            <a:t>usobanukiwe</a:t>
          </a:r>
          <a:r>
            <a:rPr lang="en-GB" sz="1800" b="1" kern="1200" dirty="0"/>
            <a:t> </a:t>
          </a:r>
          <a:r>
            <a:rPr lang="en-GB" sz="1800" b="1" kern="1200" dirty="0" err="1"/>
            <a:t>n’ibyo</a:t>
          </a:r>
          <a:r>
            <a:rPr lang="en-GB" sz="1800" b="1" kern="1200" dirty="0"/>
            <a:t> Imana </a:t>
          </a:r>
          <a:r>
            <a:rPr lang="en-GB" sz="1800" b="1" kern="1200" dirty="0" err="1"/>
            <a:t>yakoze</a:t>
          </a:r>
          <a:endParaRPr lang="en" sz="1800" b="1" kern="1200" dirty="0"/>
        </a:p>
      </dsp:txBody>
      <dsp:txXfrm rot="-5400000">
        <a:off x="2446894" y="1758836"/>
        <a:ext cx="5164621" cy="633629"/>
      </dsp:txXfrm>
    </dsp:sp>
    <dsp:sp modelId="{062F4172-6D31-4836-9276-24CBF670E393}">
      <dsp:nvSpPr>
        <dsp:cNvPr id="0" name=""/>
        <dsp:cNvSpPr/>
      </dsp:nvSpPr>
      <dsp:spPr>
        <a:xfrm>
          <a:off x="0" y="1721920"/>
          <a:ext cx="2444114" cy="707459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Kwitondera</a:t>
          </a:r>
          <a:r>
            <a:rPr lang="en-GB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amategeko</a:t>
          </a:r>
          <a:r>
            <a:rPr lang="en-GB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yayo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35" y="1756455"/>
        <a:ext cx="2375044" cy="638389"/>
      </dsp:txXfrm>
    </dsp:sp>
    <dsp:sp modelId="{EA7A024C-B283-41A0-9C29-21BA16A3C6F6}">
      <dsp:nvSpPr>
        <dsp:cNvPr id="0" name=""/>
        <dsp:cNvSpPr/>
      </dsp:nvSpPr>
      <dsp:spPr>
        <a:xfrm rot="5400000">
          <a:off x="4669696" y="253659"/>
          <a:ext cx="753297" cy="5198899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Tugomba</a:t>
          </a:r>
          <a:r>
            <a:rPr lang="en-GB" sz="1800" b="1" kern="1200" dirty="0"/>
            <a:t> </a:t>
          </a:r>
          <a:r>
            <a:rPr lang="en-GB" sz="1800" b="1" kern="1200" dirty="0" err="1"/>
            <a:t>kwīkomeza</a:t>
          </a:r>
          <a:r>
            <a:rPr lang="en-GB" sz="1800" b="1" kern="1200" dirty="0"/>
            <a:t> </a:t>
          </a:r>
          <a:r>
            <a:rPr lang="en-GB" sz="1800" b="1" kern="1200" dirty="0" err="1"/>
            <a:t>ku</a:t>
          </a:r>
          <a:r>
            <a:rPr lang="en-GB" sz="1800" b="1" kern="1200" dirty="0"/>
            <a:t> Mana, </a:t>
          </a:r>
          <a:r>
            <a:rPr lang="en-GB" sz="1800" b="1" kern="1200" dirty="0" err="1"/>
            <a:t>ntitwemerere</a:t>
          </a:r>
          <a:r>
            <a:rPr lang="en-GB" sz="1800" b="1" kern="1200" dirty="0"/>
            <a:t> </a:t>
          </a:r>
          <a:r>
            <a:rPr lang="en-GB" sz="1800" b="1" kern="1200" dirty="0" err="1"/>
            <a:t>ikintu</a:t>
          </a:r>
          <a:r>
            <a:rPr lang="en-GB" sz="1800" b="1" kern="1200" dirty="0"/>
            <a:t> </a:t>
          </a:r>
          <a:r>
            <a:rPr lang="en-GB" sz="1800" b="1" kern="1200" dirty="0" err="1"/>
            <a:t>icyo</a:t>
          </a:r>
          <a:r>
            <a:rPr lang="en-GB" sz="1800" b="1" kern="1200" dirty="0"/>
            <a:t> </a:t>
          </a:r>
          <a:r>
            <a:rPr lang="en-GB" sz="1800" b="1" kern="1200" dirty="0" err="1"/>
            <a:t>ari</a:t>
          </a:r>
          <a:r>
            <a:rPr lang="en-GB" sz="1800" b="1" kern="1200" dirty="0"/>
            <a:t> </a:t>
          </a:r>
          <a:r>
            <a:rPr lang="en-GB" sz="1800" b="1" kern="1200" dirty="0" err="1"/>
            <a:t>cyo</a:t>
          </a:r>
          <a:r>
            <a:rPr lang="en-GB" sz="1800" b="1" kern="1200" dirty="0"/>
            <a:t> </a:t>
          </a:r>
          <a:r>
            <a:rPr lang="en-GB" sz="1800" b="1" kern="1200" dirty="0" err="1"/>
            <a:t>cyose</a:t>
          </a:r>
          <a:r>
            <a:rPr lang="en-GB" sz="1800" b="1" kern="1200" dirty="0"/>
            <a:t> </a:t>
          </a:r>
          <a:r>
            <a:rPr lang="en-GB" sz="1800" b="1" kern="1200" dirty="0" err="1"/>
            <a:t>guca</a:t>
          </a:r>
          <a:r>
            <a:rPr lang="en-GB" sz="1800" b="1" kern="1200" dirty="0"/>
            <a:t> </a:t>
          </a:r>
          <a:r>
            <a:rPr lang="en-GB" sz="1800" b="1" kern="1200" dirty="0" err="1"/>
            <a:t>uwo</a:t>
          </a:r>
          <a:r>
            <a:rPr lang="en-GB" sz="1800" b="1" kern="1200" dirty="0"/>
            <a:t> </a:t>
          </a:r>
          <a:r>
            <a:rPr lang="en-GB" sz="1800" b="1" kern="1200" dirty="0" err="1"/>
            <a:t>mubano</a:t>
          </a:r>
          <a:endParaRPr lang="en" sz="1800" b="1" kern="1200" dirty="0"/>
        </a:p>
      </dsp:txBody>
      <dsp:txXfrm rot="-5400000">
        <a:off x="2446896" y="2513233"/>
        <a:ext cx="5162126" cy="679751"/>
      </dsp:txXfrm>
    </dsp:sp>
    <dsp:sp modelId="{4559FD80-2071-4040-87FD-0514AF53CD67}">
      <dsp:nvSpPr>
        <dsp:cNvPr id="0" name=""/>
        <dsp:cNvSpPr/>
      </dsp:nvSpPr>
      <dsp:spPr>
        <a:xfrm>
          <a:off x="0" y="2499380"/>
          <a:ext cx="2444114" cy="707459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 err="1">
              <a:solidFill>
                <a:schemeClr val="tx1"/>
              </a:solidFill>
            </a:rPr>
            <a:t>Kuyinambaho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4535" y="2533915"/>
        <a:ext cx="2375044" cy="638389"/>
      </dsp:txXfrm>
    </dsp:sp>
    <dsp:sp modelId="{C7BB875E-DA0E-4867-A22D-2276AD93AA7B}">
      <dsp:nvSpPr>
        <dsp:cNvPr id="0" name=""/>
        <dsp:cNvSpPr/>
      </dsp:nvSpPr>
      <dsp:spPr>
        <a:xfrm rot="5400000">
          <a:off x="4579036" y="1148200"/>
          <a:ext cx="934615" cy="5198899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spc="-30" baseline="0" dirty="0"/>
            <a:t>Iyo </a:t>
          </a:r>
          <a:r>
            <a:rPr lang="en-GB" sz="1800" b="1" kern="1200" spc="-30" baseline="0" dirty="0" err="1"/>
            <a:t>dukorera</a:t>
          </a:r>
          <a:r>
            <a:rPr lang="en-GB" sz="1800" b="1" kern="1200" spc="-30" baseline="0" dirty="0"/>
            <a:t> </a:t>
          </a:r>
          <a:r>
            <a:rPr lang="en-GB" sz="1800" b="1" kern="1200" spc="-30" baseline="0" dirty="0" err="1"/>
            <a:t>Umuremyi</a:t>
          </a:r>
          <a:r>
            <a:rPr lang="en-GB" sz="1800" b="1" kern="1200" spc="-30" baseline="0" dirty="0"/>
            <a:t> </a:t>
          </a:r>
          <a:r>
            <a:rPr lang="en-GB" sz="1800" b="1" kern="1200" spc="-30" baseline="0" dirty="0" err="1"/>
            <a:t>wacu</a:t>
          </a:r>
          <a:r>
            <a:rPr lang="en-GB" sz="1800" b="1" kern="1200" spc="-30" baseline="0" dirty="0"/>
            <a:t> mu </a:t>
          </a:r>
          <a:r>
            <a:rPr lang="en-GB" sz="1800" b="1" kern="1200" spc="-30" baseline="0" dirty="0" err="1"/>
            <a:t>rukundo</a:t>
          </a:r>
          <a:r>
            <a:rPr lang="en-GB" sz="1800" b="1" kern="1200" spc="-30" baseline="0" dirty="0"/>
            <a:t> </a:t>
          </a:r>
          <a:r>
            <a:rPr lang="en-GB" sz="1800" b="1" kern="1200" spc="-30" baseline="0" dirty="0" err="1"/>
            <a:t>bituvuye</a:t>
          </a:r>
          <a:r>
            <a:rPr lang="en-GB" sz="1800" b="1" kern="1200" spc="-30" baseline="0" dirty="0"/>
            <a:t> </a:t>
          </a:r>
          <a:r>
            <a:rPr lang="en-GB" sz="1800" b="1" kern="1200" spc="-30" baseline="0" dirty="0" err="1"/>
            <a:t>ku</a:t>
          </a:r>
          <a:r>
            <a:rPr lang="en-GB" sz="1800" b="1" kern="1200" spc="-30" baseline="0" dirty="0"/>
            <a:t> </a:t>
          </a:r>
          <a:r>
            <a:rPr lang="en-GB" sz="1800" b="1" kern="1200" spc="-30" baseline="0" dirty="0" err="1"/>
            <a:t>mutima</a:t>
          </a:r>
          <a:r>
            <a:rPr lang="en-GB" sz="1800" b="1" kern="1200" spc="-30" baseline="0" dirty="0"/>
            <a:t>, </a:t>
          </a:r>
          <a:r>
            <a:rPr lang="en-GB" sz="1800" b="1" kern="1200" spc="-30" baseline="0" dirty="0" err="1"/>
            <a:t>ni</a:t>
          </a:r>
          <a:r>
            <a:rPr lang="en-GB" sz="1800" b="1" kern="1200" spc="-30" baseline="0" dirty="0"/>
            <a:t> </a:t>
          </a:r>
          <a:r>
            <a:rPr lang="en-GB" sz="1800" b="1" kern="1200" spc="-30" baseline="0" dirty="0" err="1"/>
            <a:t>bwo</a:t>
          </a:r>
          <a:r>
            <a:rPr lang="en-GB" sz="1800" b="1" kern="1200" spc="-30" baseline="0" dirty="0"/>
            <a:t> </a:t>
          </a:r>
          <a:r>
            <a:rPr lang="en-GB" sz="1800" b="1" kern="1200" spc="-30" baseline="0" dirty="0" err="1"/>
            <a:t>tubona</a:t>
          </a:r>
          <a:r>
            <a:rPr lang="en-GB" sz="1800" b="1" kern="1200" spc="-30" baseline="0" dirty="0"/>
            <a:t> </a:t>
          </a:r>
          <a:r>
            <a:rPr lang="en-GB" sz="1800" b="1" kern="1200" spc="-30" baseline="0" dirty="0" err="1"/>
            <a:t>by’ukuri</a:t>
          </a:r>
          <a:r>
            <a:rPr lang="en-GB" sz="1800" b="1" kern="1200" spc="-30" baseline="0" dirty="0"/>
            <a:t> </a:t>
          </a:r>
          <a:r>
            <a:rPr lang="en-GB" sz="1800" b="1" kern="1200" spc="-30" baseline="0" dirty="0" err="1"/>
            <a:t>intego</a:t>
          </a:r>
          <a:r>
            <a:rPr lang="en-GB" sz="1800" b="1" kern="1200" spc="-30" baseline="0" dirty="0"/>
            <a:t> </a:t>
          </a:r>
          <a:r>
            <a:rPr lang="en-GB" sz="1800" b="1" kern="1200" spc="-30" baseline="0" dirty="0" err="1"/>
            <a:t>yacu</a:t>
          </a:r>
          <a:r>
            <a:rPr lang="en-GB" sz="1800" b="1" kern="1200" spc="-30" baseline="0" dirty="0"/>
            <a:t>, </a:t>
          </a:r>
          <a:r>
            <a:rPr lang="en-GB" sz="1800" b="1" kern="1200" spc="-30" baseline="0" dirty="0" err="1"/>
            <a:t>kunyurwa</a:t>
          </a:r>
          <a:r>
            <a:rPr lang="en-GB" sz="1800" b="1" kern="1200" spc="-30" baseline="0" dirty="0"/>
            <a:t>, </a:t>
          </a:r>
          <a:r>
            <a:rPr lang="en-GB" sz="1800" b="1" kern="1200" spc="-30" baseline="0" dirty="0" err="1"/>
            <a:t>n’ubugingo</a:t>
          </a:r>
          <a:r>
            <a:rPr lang="en-GB" sz="1800" b="1" kern="1200" spc="-30" baseline="0" dirty="0"/>
            <a:t> </a:t>
          </a:r>
          <a:r>
            <a:rPr lang="en-GB" sz="1800" b="1" kern="1200" spc="-30" baseline="0" dirty="0" err="1"/>
            <a:t>busendereye</a:t>
          </a:r>
          <a:endParaRPr lang="en" sz="1800" b="1" kern="1200" spc="-30" baseline="0" dirty="0"/>
        </a:p>
      </dsp:txBody>
      <dsp:txXfrm rot="-5400000">
        <a:off x="2446894" y="3325966"/>
        <a:ext cx="5153275" cy="843367"/>
      </dsp:txXfrm>
    </dsp:sp>
    <dsp:sp modelId="{ECB1259D-FEC0-4C56-83DC-352068D0B310}">
      <dsp:nvSpPr>
        <dsp:cNvPr id="0" name=""/>
        <dsp:cNvSpPr/>
      </dsp:nvSpPr>
      <dsp:spPr>
        <a:xfrm>
          <a:off x="0" y="3276839"/>
          <a:ext cx="2444114" cy="941621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spc="-140" baseline="0" dirty="0" err="1">
              <a:solidFill>
                <a:schemeClr val="tx1"/>
              </a:solidFill>
            </a:rPr>
            <a:t>Kuyikorera</a:t>
          </a:r>
          <a:r>
            <a:rPr lang="en-GB" sz="1900" b="1" kern="1200" spc="-140" baseline="0" dirty="0">
              <a:solidFill>
                <a:schemeClr val="tx1"/>
              </a:solidFill>
            </a:rPr>
            <a:t> </a:t>
          </a:r>
          <a:r>
            <a:rPr lang="en-GB" sz="1900" b="1" kern="1200" spc="-140" baseline="0" dirty="0" err="1">
              <a:solidFill>
                <a:schemeClr val="tx1"/>
              </a:solidFill>
            </a:rPr>
            <a:t>n’umutima</a:t>
          </a:r>
          <a:r>
            <a:rPr lang="en-GB" sz="1900" b="1" kern="1200" spc="-140" baseline="0" dirty="0">
              <a:solidFill>
                <a:schemeClr val="tx1"/>
              </a:solidFill>
            </a:rPr>
            <a:t> </a:t>
          </a:r>
          <a:r>
            <a:rPr lang="en-GB" sz="1900" b="1" kern="1200" spc="-140" baseline="0" dirty="0" err="1">
              <a:solidFill>
                <a:schemeClr val="tx1"/>
              </a:solidFill>
            </a:rPr>
            <a:t>wawe</a:t>
          </a:r>
          <a:r>
            <a:rPr lang="en-GB" sz="1900" b="1" kern="1200" spc="-140" baseline="0" dirty="0">
              <a:solidFill>
                <a:schemeClr val="tx1"/>
              </a:solidFill>
            </a:rPr>
            <a:t> </a:t>
          </a:r>
          <a:r>
            <a:rPr lang="en-GB" sz="1900" b="1" kern="1200" spc="-140" baseline="0" dirty="0" err="1">
              <a:solidFill>
                <a:schemeClr val="tx1"/>
              </a:solidFill>
            </a:rPr>
            <a:t>wose</a:t>
          </a:r>
          <a:r>
            <a:rPr lang="en-GB" sz="1900" b="1" kern="1200" spc="-140" baseline="0" dirty="0">
              <a:solidFill>
                <a:schemeClr val="tx1"/>
              </a:solidFill>
            </a:rPr>
            <a:t> </a:t>
          </a:r>
          <a:r>
            <a:rPr lang="en-GB" sz="1900" b="1" kern="1200" spc="-140" baseline="0" dirty="0" err="1">
              <a:solidFill>
                <a:schemeClr val="tx1"/>
              </a:solidFill>
            </a:rPr>
            <a:t>n’ubugingo</a:t>
          </a:r>
          <a:r>
            <a:rPr lang="en-GB" sz="1900" b="1" kern="1200" spc="-140" baseline="0" dirty="0">
              <a:solidFill>
                <a:schemeClr val="tx1"/>
              </a:solidFill>
            </a:rPr>
            <a:t> </a:t>
          </a:r>
          <a:r>
            <a:rPr lang="en-GB" sz="1900" b="1" kern="1200" spc="-140" baseline="0" dirty="0" err="1">
              <a:solidFill>
                <a:schemeClr val="tx1"/>
              </a:solidFill>
            </a:rPr>
            <a:t>bwawe</a:t>
          </a:r>
          <a:r>
            <a:rPr lang="en-GB" sz="1900" b="1" kern="1200" spc="-140" baseline="0" dirty="0">
              <a:solidFill>
                <a:schemeClr val="tx1"/>
              </a:solidFill>
            </a:rPr>
            <a:t> </a:t>
          </a:r>
          <a:r>
            <a:rPr lang="en-GB" sz="1900" b="1" kern="1200" spc="-140" baseline="0" dirty="0" err="1">
              <a:solidFill>
                <a:schemeClr val="tx1"/>
              </a:solidFill>
            </a:rPr>
            <a:t>bwose</a:t>
          </a:r>
          <a:endParaRPr lang="en" sz="1900" b="1" kern="1200" spc="-140" baseline="0" dirty="0">
            <a:solidFill>
              <a:schemeClr val="tx1"/>
            </a:solidFill>
          </a:endParaRPr>
        </a:p>
      </dsp:txBody>
      <dsp:txXfrm>
        <a:off x="45966" y="3322805"/>
        <a:ext cx="2352182" cy="849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Bateze</a:t>
          </a:r>
          <a:r>
            <a:rPr lang="en" sz="2000" b="1" kern="1200" dirty="0"/>
            <a:t> </a:t>
          </a:r>
          <a:r>
            <a:rPr lang="en" sz="2000" b="1" kern="1200" dirty="0" err="1"/>
            <a:t>amatwi</a:t>
          </a:r>
          <a:r>
            <a:rPr lang="en" sz="2000" b="1" kern="1200" dirty="0"/>
            <a:t> </a:t>
          </a:r>
          <a:r>
            <a:rPr lang="en" sz="2000" b="1" kern="1200" dirty="0" err="1"/>
            <a:t>ibyo</a:t>
          </a:r>
          <a:r>
            <a:rPr lang="en" sz="2000" b="1" kern="1200" dirty="0"/>
            <a:t> </a:t>
          </a:r>
          <a:r>
            <a:rPr lang="en" sz="2000" b="1" kern="1200" dirty="0" err="1"/>
            <a:t>baregwa</a:t>
          </a:r>
          <a:r>
            <a:rPr lang="en" sz="2000" b="1" kern="1200" dirty="0"/>
            <a:t> </a:t>
          </a:r>
          <a:r>
            <a:rPr lang="en" sz="2000" b="1" kern="1200" dirty="0" err="1"/>
            <a:t>batūje</a:t>
          </a:r>
          <a:endParaRPr lang="es-ES" sz="20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Batanze</a:t>
          </a:r>
          <a:r>
            <a:rPr lang="en" sz="2000" b="1" kern="1200" dirty="0"/>
            <a:t> Imana ho </a:t>
          </a:r>
          <a:r>
            <a:rPr lang="en" sz="2000" b="1" kern="1200" dirty="0" err="1"/>
            <a:t>umuhamya</a:t>
          </a:r>
          <a:r>
            <a:rPr lang="en" sz="2000" b="1" kern="1200" dirty="0"/>
            <a:t> </a:t>
          </a:r>
          <a:r>
            <a:rPr lang="en" sz="2000" b="1" kern="1200" dirty="0" err="1"/>
            <a:t>wabo</a:t>
          </a:r>
          <a:endParaRPr lang="es-ES" sz="2000" kern="120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Bemeye</a:t>
          </a:r>
          <a:r>
            <a:rPr lang="en" sz="2000" b="1" kern="1200" dirty="0"/>
            <a:t> ko </a:t>
          </a:r>
          <a:r>
            <a:rPr lang="en" sz="2000" b="1" kern="1200" dirty="0" err="1"/>
            <a:t>bāhanwa</a:t>
          </a:r>
          <a:r>
            <a:rPr lang="en" sz="2000" b="1" kern="1200" dirty="0"/>
            <a:t> </a:t>
          </a:r>
          <a:r>
            <a:rPr lang="en" sz="2000" b="1" kern="1200" dirty="0" err="1"/>
            <a:t>niba</a:t>
          </a:r>
          <a:r>
            <a:rPr lang="en" sz="2000" b="1" kern="1200" dirty="0"/>
            <a:t> </a:t>
          </a:r>
          <a:r>
            <a:rPr lang="en" sz="2000" b="1" kern="1200" dirty="0" err="1"/>
            <a:t>baracumuye</a:t>
          </a:r>
          <a:endParaRPr lang="es-ES" sz="2000" kern="120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Bagaragaza</a:t>
          </a:r>
          <a:r>
            <a:rPr lang="en" sz="2000" b="1" kern="1200" dirty="0"/>
            <a:t> </a:t>
          </a:r>
          <a:r>
            <a:rPr lang="en" sz="2000" b="1" kern="1200" dirty="0" err="1"/>
            <a:t>impamvu</a:t>
          </a:r>
          <a:r>
            <a:rPr lang="en" sz="2000" b="1" kern="1200" dirty="0"/>
            <a:t> </a:t>
          </a:r>
          <a:r>
            <a:rPr lang="en" sz="2000" b="1" kern="1200" dirty="0" err="1"/>
            <a:t>nyakuri</a:t>
          </a:r>
          <a:r>
            <a:rPr lang="en" sz="2000" b="1" kern="1200" dirty="0"/>
            <a:t> </a:t>
          </a:r>
          <a:r>
            <a:rPr lang="en" sz="2000" b="1" kern="1200" dirty="0" err="1"/>
            <a:t>z’ibyo</a:t>
          </a:r>
          <a:r>
            <a:rPr lang="en" sz="2000" b="1" kern="1200" dirty="0"/>
            <a:t> </a:t>
          </a:r>
          <a:r>
            <a:rPr lang="en" sz="2000" b="1" kern="1200" dirty="0" err="1"/>
            <a:t>bakoze</a:t>
          </a:r>
          <a:endParaRPr lang="es-ES" sz="2000" kern="120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Muri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uru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rugero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rwabo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dushobora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kubona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intambwe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zikenewe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ngo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tugarure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amahoro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mu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bihe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nk’ibyo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haba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ku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muryango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itorero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n'umuryango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  <a:latin typeface="+mn-lt"/>
            </a:rPr>
            <a:t>mugari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Kugeza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bandi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ibitekerezo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byacu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Kutihutira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gufata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imyanzuro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Kuvuga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kibazo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nyacyo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,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mbere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yo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kugira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icyo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dukora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Kugira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ubushake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bwo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kugira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ibyo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duhara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kugira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tugere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bumwe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Gutanga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igisubizo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kirimo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kwiyoroshya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,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igihe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turezwe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Kunezerwa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no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gushimira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Imana,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igihe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amahoro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agarutse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en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KUBA MU GIHUGU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7853036" y="6519446"/>
            <a:ext cx="417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Icyigisho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cyo ku wa 13 Ukuboza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261223" y="4650725"/>
            <a:ext cx="75393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600" b="1" i="0" u="none" strike="noStrike" kern="1200" cap="none" spc="-7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3600" b="1" spc="-7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Gusubizanya</a:t>
            </a:r>
            <a:r>
              <a:rPr lang="en-US" sz="3600" b="1" spc="-7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spc="-7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ineza</a:t>
            </a:r>
            <a:r>
              <a:rPr lang="en-US" sz="3600" b="1" spc="-7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spc="-7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guhosha</a:t>
            </a:r>
            <a:r>
              <a:rPr lang="en-US" sz="3600" b="1" spc="-7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spc="-7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uburakari</a:t>
            </a:r>
            <a:r>
              <a:rPr lang="en-US" sz="3600" b="1" spc="-7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sz="3600" b="1" spc="-7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Ariko</a:t>
            </a:r>
            <a:r>
              <a:rPr lang="en-US" sz="3600" b="1" spc="-7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spc="-7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ijambo</a:t>
            </a:r>
            <a:r>
              <a:rPr lang="en-US" sz="3600" b="1" spc="-7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spc="-7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ribabaza</a:t>
            </a:r>
            <a:r>
              <a:rPr lang="en-US" sz="3600" b="1" spc="-7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spc="-7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ribyutsa</a:t>
            </a:r>
            <a:r>
              <a:rPr lang="en-US" sz="3600" b="1" spc="-7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spc="-7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umujinya</a:t>
            </a:r>
            <a:r>
              <a:rPr kumimoji="0" lang="es-ES" sz="3600" b="1" i="0" u="none" strike="noStrike" kern="1200" cap="none" spc="-7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” </a:t>
            </a:r>
            <a:r>
              <a:rPr kumimoji="0" lang="es-ES" sz="2800" b="1" i="0" u="none" strike="noStrike" kern="1200" cap="none" spc="-7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(</a:t>
            </a:r>
            <a:r>
              <a:rPr kumimoji="0" lang="es-ES" sz="2800" b="1" i="0" u="none" strike="noStrike" kern="1200" cap="none" spc="-7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Imigani</a:t>
            </a:r>
            <a:r>
              <a:rPr kumimoji="0" lang="es-ES" sz="2800" b="1" i="0" u="none" strike="noStrike" kern="1200" cap="none" spc="-7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15:1)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2435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en-US" sz="2000" b="1" spc="-70" dirty="0" err="1">
                <a:solidFill>
                  <a:srgbClr val="9868A2"/>
                </a:solidFill>
              </a:rPr>
              <a:t>Ijambo</a:t>
            </a:r>
            <a:r>
              <a:rPr lang="en-US" sz="2000" b="1" spc="-70" dirty="0">
                <a:solidFill>
                  <a:srgbClr val="9868A2"/>
                </a:solidFill>
              </a:rPr>
              <a:t> </a:t>
            </a:r>
            <a:r>
              <a:rPr lang="en-US" sz="2000" b="1" spc="-70" dirty="0" err="1">
                <a:solidFill>
                  <a:srgbClr val="9868A2"/>
                </a:solidFill>
              </a:rPr>
              <a:t>ryo</a:t>
            </a:r>
            <a:r>
              <a:rPr lang="en-US" sz="2000" b="1" spc="-70" dirty="0">
                <a:solidFill>
                  <a:srgbClr val="9868A2"/>
                </a:solidFill>
              </a:rPr>
              <a:t> </a:t>
            </a:r>
            <a:r>
              <a:rPr lang="en-US" sz="2000" b="1" spc="-70" dirty="0" err="1">
                <a:solidFill>
                  <a:srgbClr val="9868A2"/>
                </a:solidFill>
              </a:rPr>
              <a:t>gusezera</a:t>
            </a:r>
            <a:r>
              <a:rPr lang="en-US" sz="2000" b="1" spc="-70" dirty="0">
                <a:solidFill>
                  <a:srgbClr val="9868A2"/>
                </a:solidFill>
              </a:rPr>
              <a:t> (</a:t>
            </a:r>
            <a:r>
              <a:rPr lang="en-US" sz="2000" b="1" spc="-70" dirty="0" err="1">
                <a:solidFill>
                  <a:srgbClr val="9868A2"/>
                </a:solidFill>
              </a:rPr>
              <a:t>Yosuwa</a:t>
            </a:r>
            <a:r>
              <a:rPr lang="en-US" sz="2000" b="1" spc="-70" dirty="0">
                <a:solidFill>
                  <a:srgbClr val="9868A2"/>
                </a:solidFill>
              </a:rPr>
              <a:t> 22:1–8</a:t>
            </a:r>
            <a:r>
              <a:rPr lang="en" sz="2000" b="1" spc="-70" dirty="0">
                <a:solidFill>
                  <a:srgbClr val="9868A2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sz="2000" b="1" spc="-70" dirty="0" err="1">
                <a:solidFill>
                  <a:srgbClr val="9B6260"/>
                </a:solidFill>
              </a:rPr>
              <a:t>Impamvu</a:t>
            </a:r>
            <a:r>
              <a:rPr lang="en-US" sz="2000" b="1" spc="-70" dirty="0">
                <a:solidFill>
                  <a:srgbClr val="9B6260"/>
                </a:solidFill>
              </a:rPr>
              <a:t> </a:t>
            </a:r>
            <a:r>
              <a:rPr lang="en-US" sz="2000" b="1" spc="-70" dirty="0" err="1">
                <a:solidFill>
                  <a:srgbClr val="9B6260"/>
                </a:solidFill>
              </a:rPr>
              <a:t>y’amakimbirane</a:t>
            </a:r>
            <a:r>
              <a:rPr lang="en-US" sz="2000" b="1" spc="-70" dirty="0">
                <a:solidFill>
                  <a:srgbClr val="9B6260"/>
                </a:solidFill>
              </a:rPr>
              <a:t> (</a:t>
            </a:r>
            <a:r>
              <a:rPr lang="en-US" sz="2000" b="1" spc="-70" dirty="0" err="1">
                <a:solidFill>
                  <a:srgbClr val="9B6260"/>
                </a:solidFill>
              </a:rPr>
              <a:t>Yosuwa</a:t>
            </a:r>
            <a:r>
              <a:rPr lang="en-US" sz="2000" b="1" spc="-70" dirty="0">
                <a:solidFill>
                  <a:srgbClr val="9B6260"/>
                </a:solidFill>
              </a:rPr>
              <a:t> 22:10–12</a:t>
            </a:r>
            <a:r>
              <a:rPr lang="en" sz="2000" b="1" spc="-70" dirty="0">
                <a:solidFill>
                  <a:srgbClr val="9B6260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sz="2000" b="1" spc="-70" dirty="0" err="1">
                <a:solidFill>
                  <a:srgbClr val="5F9199"/>
                </a:solidFill>
              </a:rPr>
              <a:t>Ibirego</a:t>
            </a:r>
            <a:r>
              <a:rPr lang="en-US" sz="2000" b="1" spc="-70" dirty="0">
                <a:solidFill>
                  <a:srgbClr val="5F9199"/>
                </a:solidFill>
              </a:rPr>
              <a:t> (</a:t>
            </a:r>
            <a:r>
              <a:rPr lang="en-US" sz="2000" b="1" spc="-70" dirty="0" err="1">
                <a:solidFill>
                  <a:srgbClr val="5F9199"/>
                </a:solidFill>
              </a:rPr>
              <a:t>Yosuwa</a:t>
            </a:r>
            <a:r>
              <a:rPr lang="en-US" sz="2000" b="1" spc="-70" dirty="0">
                <a:solidFill>
                  <a:srgbClr val="5F9199"/>
                </a:solidFill>
              </a:rPr>
              <a:t> 22:13–20</a:t>
            </a:r>
            <a:r>
              <a:rPr lang="en" sz="2000" b="1" spc="-70" dirty="0">
                <a:solidFill>
                  <a:srgbClr val="5F9199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sz="2000" b="1" spc="-70" dirty="0" err="1">
                <a:solidFill>
                  <a:srgbClr val="729C63"/>
                </a:solidFill>
              </a:rPr>
              <a:t>Igisubizo</a:t>
            </a:r>
            <a:r>
              <a:rPr lang="en-US" sz="2000" b="1" spc="-70" dirty="0">
                <a:solidFill>
                  <a:srgbClr val="729C63"/>
                </a:solidFill>
              </a:rPr>
              <a:t> </a:t>
            </a:r>
            <a:r>
              <a:rPr lang="en-US" sz="2000" b="1" spc="-70" dirty="0" err="1">
                <a:solidFill>
                  <a:srgbClr val="729C63"/>
                </a:solidFill>
              </a:rPr>
              <a:t>kirimo</a:t>
            </a:r>
            <a:r>
              <a:rPr lang="en-US" sz="2000" b="1" spc="-70" dirty="0">
                <a:solidFill>
                  <a:srgbClr val="729C63"/>
                </a:solidFill>
              </a:rPr>
              <a:t> </a:t>
            </a:r>
            <a:r>
              <a:rPr lang="en-US" sz="2000" b="1" spc="-70" dirty="0" err="1">
                <a:solidFill>
                  <a:srgbClr val="729C63"/>
                </a:solidFill>
              </a:rPr>
              <a:t>kwiyoroshya</a:t>
            </a:r>
            <a:r>
              <a:rPr lang="en-US" sz="2000" b="1" spc="-70" dirty="0">
                <a:solidFill>
                  <a:srgbClr val="729C63"/>
                </a:solidFill>
              </a:rPr>
              <a:t> (</a:t>
            </a:r>
            <a:r>
              <a:rPr lang="en-US" sz="2000" b="1" spc="-70" dirty="0" err="1">
                <a:solidFill>
                  <a:srgbClr val="729C63"/>
                </a:solidFill>
              </a:rPr>
              <a:t>Yosuwa</a:t>
            </a:r>
            <a:r>
              <a:rPr lang="en-US" sz="2000" b="1" spc="-70" dirty="0">
                <a:solidFill>
                  <a:srgbClr val="729C63"/>
                </a:solidFill>
              </a:rPr>
              <a:t> 22:21–29</a:t>
            </a:r>
            <a:r>
              <a:rPr lang="en" sz="2000" b="1" spc="-70" dirty="0">
                <a:solidFill>
                  <a:srgbClr val="729C63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sz="2000" b="1" spc="-70" dirty="0" err="1">
                <a:solidFill>
                  <a:srgbClr val="9B8F61"/>
                </a:solidFill>
              </a:rPr>
              <a:t>Kwiyunga</a:t>
            </a:r>
            <a:r>
              <a:rPr lang="en-US" sz="2000" b="1" spc="-70" dirty="0">
                <a:solidFill>
                  <a:srgbClr val="9B8F61"/>
                </a:solidFill>
              </a:rPr>
              <a:t> (</a:t>
            </a:r>
            <a:r>
              <a:rPr lang="en-US" sz="2000" b="1" spc="-70" dirty="0" err="1">
                <a:solidFill>
                  <a:srgbClr val="9B8F61"/>
                </a:solidFill>
              </a:rPr>
              <a:t>Yosuwa</a:t>
            </a:r>
            <a:r>
              <a:rPr lang="en-US" sz="2000" b="1" spc="-70" dirty="0">
                <a:solidFill>
                  <a:srgbClr val="9B8F61"/>
                </a:solidFill>
              </a:rPr>
              <a:t> 22:30–34</a:t>
            </a:r>
            <a:r>
              <a:rPr lang="en" sz="2000" b="1" spc="-70" dirty="0">
                <a:solidFill>
                  <a:srgbClr val="9B8F61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10" dirty="0" err="1"/>
              <a:t>Nyuma</a:t>
            </a:r>
            <a:r>
              <a:rPr lang="en-US" sz="2000" b="1" spc="-10" dirty="0"/>
              <a:t> </a:t>
            </a:r>
            <a:r>
              <a:rPr lang="en-US" sz="2000" b="1" spc="-10" dirty="0" err="1"/>
              <a:t>y’imyaka</a:t>
            </a:r>
            <a:r>
              <a:rPr lang="en-US" sz="2000" b="1" spc="-10" dirty="0"/>
              <a:t> </a:t>
            </a:r>
            <a:r>
              <a:rPr lang="en-US" sz="2000" b="1" spc="-10" dirty="0" err="1"/>
              <a:t>myinshi</a:t>
            </a:r>
            <a:r>
              <a:rPr lang="en-US" sz="2000" b="1" spc="-10" dirty="0"/>
              <a:t> </a:t>
            </a:r>
            <a:r>
              <a:rPr lang="en-US" sz="2000" b="1" spc="-10" dirty="0" err="1"/>
              <a:t>y’intambara</a:t>
            </a:r>
            <a:r>
              <a:rPr lang="en-US" sz="2000" b="1" spc="-10" dirty="0"/>
              <a:t>, </a:t>
            </a:r>
            <a:r>
              <a:rPr lang="en-US" sz="2000" b="1" spc="-10" dirty="0" err="1"/>
              <a:t>Isirayeli</a:t>
            </a:r>
            <a:r>
              <a:rPr lang="en-US" sz="2000" b="1" spc="-10" dirty="0"/>
              <a:t> </a:t>
            </a:r>
            <a:r>
              <a:rPr lang="en-US" sz="2000" b="1" spc="-10" dirty="0" err="1"/>
              <a:t>yari</a:t>
            </a:r>
            <a:r>
              <a:rPr lang="en-US" sz="2000" b="1" spc="-10" dirty="0"/>
              <a:t> </a:t>
            </a:r>
            <a:r>
              <a:rPr lang="en-US" sz="2000" b="1" spc="-10" dirty="0" err="1"/>
              <a:t>yaramaze</a:t>
            </a:r>
            <a:r>
              <a:rPr lang="en-US" sz="2000" b="1" spc="-10" dirty="0"/>
              <a:t> </a:t>
            </a:r>
            <a:r>
              <a:rPr lang="en-US" sz="2000" b="1" spc="-10" dirty="0" err="1"/>
              <a:t>kwigarurira</a:t>
            </a:r>
            <a:r>
              <a:rPr lang="en-US" sz="2000" b="1" spc="-10" dirty="0"/>
              <a:t> Kanani, </a:t>
            </a:r>
            <a:r>
              <a:rPr lang="en-US" sz="2000" b="1" spc="-10" dirty="0" err="1"/>
              <a:t>nubwo</a:t>
            </a:r>
            <a:r>
              <a:rPr lang="en-US" sz="2000" b="1" spc="-10" dirty="0"/>
              <a:t> </a:t>
            </a:r>
            <a:r>
              <a:rPr lang="en-US" sz="2000" b="1" spc="-10" dirty="0" err="1"/>
              <a:t>abari</a:t>
            </a:r>
            <a:r>
              <a:rPr lang="en-US" sz="2000" b="1" spc="-10" dirty="0"/>
              <a:t> </a:t>
            </a:r>
            <a:r>
              <a:rPr lang="en-US" sz="2000" b="1" spc="-10" dirty="0" err="1"/>
              <a:t>bayituye</a:t>
            </a:r>
            <a:r>
              <a:rPr lang="en-US" sz="2000" b="1" spc="-10" dirty="0"/>
              <a:t> </a:t>
            </a:r>
            <a:r>
              <a:rPr lang="en-US" sz="2000" b="1" spc="-10" dirty="0" err="1"/>
              <a:t>batari</a:t>
            </a:r>
            <a:r>
              <a:rPr lang="en-US" sz="2000" b="1" spc="-10" dirty="0"/>
              <a:t> </a:t>
            </a:r>
            <a:r>
              <a:rPr lang="en-US" sz="2000" b="1" spc="-10" dirty="0" err="1"/>
              <a:t>barameneshwa</a:t>
            </a:r>
            <a:r>
              <a:rPr lang="en-US" sz="2000" b="1" spc="-10" dirty="0"/>
              <a:t> </a:t>
            </a:r>
            <a:r>
              <a:rPr lang="en-US" sz="2000" b="1" spc="-10" dirty="0" err="1"/>
              <a:t>bose</a:t>
            </a:r>
            <a:r>
              <a:rPr lang="en" sz="2000" b="1" spc="-10" dirty="0"/>
              <a:t>.</a:t>
            </a: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9" y="2110412"/>
            <a:ext cx="808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100" dirty="0" err="1"/>
              <a:t>Amaherezo</a:t>
            </a:r>
            <a:r>
              <a:rPr lang="en-US" sz="2000" b="1" spc="-100" dirty="0"/>
              <a:t>, </a:t>
            </a:r>
            <a:r>
              <a:rPr lang="en-US" sz="2000" b="1" spc="-100" dirty="0" err="1"/>
              <a:t>igihe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cyo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gutandukana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cyari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kigeze</a:t>
            </a:r>
            <a:r>
              <a:rPr lang="en-US" sz="2000" b="1" spc="-100" dirty="0"/>
              <a:t>. </a:t>
            </a:r>
            <a:r>
              <a:rPr lang="en-US" sz="2000" b="1" spc="-100" dirty="0" err="1"/>
              <a:t>Yosuwa</a:t>
            </a:r>
            <a:r>
              <a:rPr lang="en-US" sz="2000" b="1" spc="-100" dirty="0"/>
              <a:t> amaze </a:t>
            </a:r>
            <a:r>
              <a:rPr lang="en-US" sz="2000" b="1" spc="-100" dirty="0" err="1"/>
              <a:t>kubaha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umugisha</a:t>
            </a:r>
            <a:r>
              <a:rPr lang="en-US" sz="2000" b="1" spc="-100" dirty="0"/>
              <a:t> no </a:t>
            </a:r>
            <a:r>
              <a:rPr lang="en-US" sz="2000" b="1" spc="-100" dirty="0" err="1"/>
              <a:t>kubagira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inama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yo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gukomeza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inzira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y’Imana</a:t>
            </a:r>
            <a:r>
              <a:rPr lang="en-US" sz="2000" b="1" spc="-100" dirty="0"/>
              <a:t>, </a:t>
            </a:r>
            <a:r>
              <a:rPr lang="en-US" sz="2000" b="1" spc="-100" dirty="0" err="1"/>
              <a:t>arabasezerera</a:t>
            </a:r>
            <a:r>
              <a:rPr lang="en-US" sz="2000" b="1" spc="-100" dirty="0"/>
              <a:t>. Ariko </a:t>
            </a:r>
            <a:r>
              <a:rPr lang="en-US" sz="2000" b="1" spc="-100" dirty="0" err="1"/>
              <a:t>uko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gusezererwa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kwapfukiranywe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n’ubwumvikane</a:t>
            </a:r>
            <a:r>
              <a:rPr lang="en-US" sz="2000" b="1" spc="-100" dirty="0"/>
              <a:t> buke </a:t>
            </a:r>
            <a:r>
              <a:rPr lang="en-US" sz="2000" b="1" spc="-100" dirty="0" err="1"/>
              <a:t>bukomeye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bwashoboraga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gusenya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ubumwe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bw’Abisirayeli</a:t>
            </a:r>
            <a:r>
              <a:rPr lang="en-US" sz="2000" b="1" spc="-100" dirty="0"/>
              <a:t> mu </a:t>
            </a:r>
            <a:r>
              <a:rPr lang="en-US" sz="2000" b="1" spc="-100" dirty="0" err="1"/>
              <a:t>buryo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bworoshye</a:t>
            </a:r>
            <a:r>
              <a:rPr lang="en" sz="2000" b="1" spc="-100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802362"/>
            <a:ext cx="808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Imiryango</a:t>
            </a:r>
            <a:r>
              <a:rPr lang="en-US" sz="2000" b="1" dirty="0"/>
              <a:t> </a:t>
            </a:r>
            <a:r>
              <a:rPr lang="en-US" sz="2000" b="1" dirty="0" err="1"/>
              <a:t>ibiri</a:t>
            </a:r>
            <a:r>
              <a:rPr lang="en-US" sz="2000" b="1" dirty="0"/>
              <a:t> </a:t>
            </a:r>
            <a:r>
              <a:rPr lang="en-US" sz="2000" b="1" dirty="0" err="1"/>
              <a:t>n’igice</a:t>
            </a:r>
            <a:r>
              <a:rPr lang="en-US" sz="2000" b="1" dirty="0"/>
              <a:t> </a:t>
            </a:r>
            <a:r>
              <a:rPr lang="en-US" sz="2000" b="1" dirty="0" err="1"/>
              <a:t>yari</a:t>
            </a:r>
            <a:r>
              <a:rPr lang="en-US" sz="2000" b="1" dirty="0"/>
              <a:t> </a:t>
            </a:r>
            <a:r>
              <a:rPr lang="en-US" sz="2000" b="1" dirty="0" err="1"/>
              <a:t>yarigaruriye</a:t>
            </a:r>
            <a:r>
              <a:rPr lang="en-US" sz="2000" b="1" dirty="0"/>
              <a:t> </a:t>
            </a:r>
            <a:r>
              <a:rPr lang="en-US" sz="2000" b="1" dirty="0" err="1"/>
              <a:t>igice</a:t>
            </a:r>
            <a:r>
              <a:rPr lang="en-US" sz="2000" b="1" dirty="0"/>
              <a:t> </a:t>
            </a:r>
            <a:r>
              <a:rPr lang="en-US" sz="2000" b="1" dirty="0" err="1"/>
              <a:t>cy’iburasirazuba</a:t>
            </a:r>
            <a:r>
              <a:rPr lang="en-US" sz="2000" b="1" dirty="0"/>
              <a:t> (</a:t>
            </a:r>
            <a:r>
              <a:rPr lang="en-US" sz="2000" b="1" dirty="0" err="1"/>
              <a:t>Abarubeni</a:t>
            </a:r>
            <a:r>
              <a:rPr lang="en-US" sz="2000" b="1" dirty="0"/>
              <a:t>, </a:t>
            </a:r>
            <a:r>
              <a:rPr lang="en-US" sz="2000" b="1" dirty="0" err="1"/>
              <a:t>Abagadi</a:t>
            </a:r>
            <a:r>
              <a:rPr lang="en-US" sz="2000" b="1" dirty="0"/>
              <a:t> </a:t>
            </a:r>
            <a:r>
              <a:rPr lang="en-US" sz="2000" b="1" dirty="0" err="1"/>
              <a:t>n’umugabane</a:t>
            </a:r>
            <a:r>
              <a:rPr lang="en-US" sz="2000" b="1" dirty="0"/>
              <a:t> </a:t>
            </a:r>
            <a:r>
              <a:rPr lang="en-US" sz="2000" b="1" dirty="0" err="1"/>
              <a:t>w’umuryango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Manase), </a:t>
            </a:r>
            <a:r>
              <a:rPr lang="en-US" sz="2000" b="1" dirty="0" err="1"/>
              <a:t>kandi</a:t>
            </a:r>
            <a:r>
              <a:rPr lang="en-US" sz="2000" b="1" dirty="0"/>
              <a:t> </a:t>
            </a:r>
            <a:r>
              <a:rPr lang="en-US" sz="2000" b="1" dirty="0" err="1"/>
              <a:t>yari</a:t>
            </a:r>
            <a:r>
              <a:rPr lang="en-US" sz="2000" b="1" dirty="0"/>
              <a:t> </a:t>
            </a:r>
            <a:r>
              <a:rPr lang="en-US" sz="2000" b="1" dirty="0" err="1"/>
              <a:t>yarambutse</a:t>
            </a:r>
            <a:r>
              <a:rPr lang="en-US" sz="2000" b="1" dirty="0"/>
              <a:t> </a:t>
            </a:r>
            <a:r>
              <a:rPr lang="en-US" sz="2000" b="1" dirty="0" err="1"/>
              <a:t>Yorodani</a:t>
            </a:r>
            <a:r>
              <a:rPr lang="en-US" sz="2000" b="1" dirty="0"/>
              <a:t> </a:t>
            </a:r>
            <a:r>
              <a:rPr lang="en-US" sz="2000" b="1" dirty="0" err="1"/>
              <a:t>kugira</a:t>
            </a:r>
            <a:r>
              <a:rPr lang="en-US" sz="2000" b="1" dirty="0"/>
              <a:t> </a:t>
            </a:r>
            <a:r>
              <a:rPr lang="en-US" sz="2000" b="1" dirty="0" err="1"/>
              <a:t>ngo</a:t>
            </a:r>
            <a:r>
              <a:rPr lang="en-US" sz="2000" b="1" dirty="0"/>
              <a:t> </a:t>
            </a:r>
            <a:r>
              <a:rPr lang="en-US" sz="2000" b="1" dirty="0" err="1"/>
              <a:t>ifashe</a:t>
            </a:r>
            <a:r>
              <a:rPr lang="en-US" sz="2000" b="1" dirty="0"/>
              <a:t> </a:t>
            </a:r>
            <a:r>
              <a:rPr lang="en-US" sz="2000" b="1" dirty="0" err="1"/>
              <a:t>indi</a:t>
            </a:r>
            <a:r>
              <a:rPr lang="en-US" sz="2000" b="1" dirty="0"/>
              <a:t> mu </a:t>
            </a:r>
            <a:r>
              <a:rPr lang="en-US" sz="2000" b="1" dirty="0" err="1"/>
              <a:t>kuhahīndūra</a:t>
            </a:r>
            <a:r>
              <a:rPr lang="en-US" sz="2000" b="1" dirty="0"/>
              <a:t>, </a:t>
            </a:r>
            <a:r>
              <a:rPr lang="en-US" sz="2000" b="1" dirty="0" err="1"/>
              <a:t>yari</a:t>
            </a:r>
            <a:r>
              <a:rPr lang="en-US" sz="2000" b="1" dirty="0"/>
              <a:t> </a:t>
            </a:r>
            <a:r>
              <a:rPr lang="en-US" sz="2000" b="1" dirty="0" err="1"/>
              <a:t>yarujuje</a:t>
            </a:r>
            <a:r>
              <a:rPr lang="en-US" sz="2000" b="1" dirty="0"/>
              <a:t> </a:t>
            </a:r>
            <a:r>
              <a:rPr lang="en-US" sz="2000" b="1" dirty="0" err="1"/>
              <a:t>ibyo</a:t>
            </a:r>
            <a:r>
              <a:rPr lang="en-US" sz="2000" b="1" dirty="0"/>
              <a:t> </a:t>
            </a:r>
            <a:r>
              <a:rPr lang="en-US" sz="2000" b="1" dirty="0" err="1"/>
              <a:t>isabwa</a:t>
            </a:r>
            <a:r>
              <a:rPr lang="en-US" sz="2000" b="1" dirty="0"/>
              <a:t> </a:t>
            </a:r>
            <a:r>
              <a:rPr lang="en-US" sz="2000" b="1" dirty="0" err="1"/>
              <a:t>ikiranutse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IJAMBO RYO GUSEZERA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Icyakora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mujye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mugira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umwete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wo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kwitondera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amategeko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n’ibyo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Mose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umugaragu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w’Uwiteka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yabategetse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‘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Nimukunde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Imana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yanyu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mugende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nzira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ibayoboye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zose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mwitondere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amategeko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mwomatane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we,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mukoreshereze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Imana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yanyu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imitima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yanyu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yose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n’ubugingo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bwanyu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bwose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.’”</a:t>
            </a:r>
            <a:r>
              <a:rPr lang="en" sz="1400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(Yosuwa 22:5)</a:t>
            </a:r>
            <a:endParaRPr lang="es-ES" b="1" spc="-7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248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Kubera ko </a:t>
            </a:r>
            <a:r>
              <a:rPr lang="en-GB" sz="2000" b="1" dirty="0" err="1"/>
              <a:t>Yorodani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igiye</a:t>
            </a:r>
            <a:r>
              <a:rPr lang="en-GB" sz="2000" b="1" dirty="0"/>
              <a:t> </a:t>
            </a:r>
            <a:r>
              <a:rPr lang="en-GB" sz="2000" b="1" dirty="0" err="1"/>
              <a:t>gutandukanya</a:t>
            </a:r>
            <a:r>
              <a:rPr lang="en-GB" sz="2000" b="1" dirty="0"/>
              <a:t> </a:t>
            </a:r>
            <a:r>
              <a:rPr lang="en-GB" sz="2000" b="1" dirty="0" err="1"/>
              <a:t>imiryango</a:t>
            </a:r>
            <a:r>
              <a:rPr lang="en-GB" sz="2000" b="1" dirty="0"/>
              <a:t>, </a:t>
            </a: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yahaye</a:t>
            </a:r>
            <a:r>
              <a:rPr lang="en-GB" sz="2000" b="1" dirty="0"/>
              <a:t> </a:t>
            </a:r>
            <a:r>
              <a:rPr lang="en-GB" sz="2000" b="1" dirty="0" err="1"/>
              <a:t>imiryango</a:t>
            </a:r>
            <a:r>
              <a:rPr lang="en-GB" sz="2000" b="1" dirty="0"/>
              <a:t> </a:t>
            </a:r>
            <a:r>
              <a:rPr lang="en-GB" sz="2000" b="1" dirty="0" err="1"/>
              <a:t>ibiri</a:t>
            </a:r>
            <a:r>
              <a:rPr lang="en-GB" sz="2000" b="1" dirty="0"/>
              <a:t> </a:t>
            </a:r>
            <a:r>
              <a:rPr lang="en-GB" sz="2000" b="1" dirty="0" err="1"/>
              <a:t>n’igice</a:t>
            </a:r>
            <a:r>
              <a:rPr lang="en-GB" sz="2000" b="1" dirty="0"/>
              <a:t> </a:t>
            </a:r>
            <a:r>
              <a:rPr lang="en-GB" sz="2000" b="1" dirty="0" err="1"/>
              <a:t>inama</a:t>
            </a:r>
            <a:r>
              <a:rPr lang="en-GB" sz="2000" b="1" dirty="0"/>
              <a:t> </a:t>
            </a:r>
            <a:r>
              <a:rPr lang="en-GB" sz="2000" b="1" dirty="0" err="1"/>
              <a:t>nziza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bakomeze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indahemuka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22:5)</a:t>
            </a:r>
            <a:r>
              <a:rPr lang="en" sz="2000" b="1" dirty="0"/>
              <a:t>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814354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IMPAMVU Y’AMAKIMBIRANE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224237" y="554424"/>
            <a:ext cx="11743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Bagera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[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Abarubeni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n’Abagadi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n’ab’igice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cy’umuryango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Manase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 mu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gihugu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gihereranye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Yorodani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gihugu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cy’i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Kanāni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bahiyubakira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igicaniro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cy’amabuye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kuri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Yorodani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cy’ikimenywabose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(Yosuwa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31458" y="1610410"/>
            <a:ext cx="5338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Hafi </a:t>
            </a:r>
            <a:r>
              <a:rPr lang="en-GB" sz="2000" b="1" dirty="0" err="1"/>
              <a:t>y’aho</a:t>
            </a:r>
            <a:r>
              <a:rPr lang="en-GB" sz="2000" b="1" dirty="0"/>
              <a:t> </a:t>
            </a: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yarashinze</a:t>
            </a:r>
            <a:r>
              <a:rPr lang="en-GB" sz="2000" b="1" dirty="0"/>
              <a:t> </a:t>
            </a:r>
            <a:r>
              <a:rPr lang="en-GB" sz="2000" b="1" dirty="0" err="1"/>
              <a:t>urwibutso</a:t>
            </a:r>
            <a:r>
              <a:rPr lang="en-GB" sz="2000" b="1" dirty="0"/>
              <a:t> </a:t>
            </a:r>
            <a:r>
              <a:rPr lang="en-GB" sz="2000" b="1" dirty="0" err="1"/>
              <a:t>rw’uko</a:t>
            </a:r>
            <a:r>
              <a:rPr lang="en-GB" sz="2000" b="1" dirty="0"/>
              <a:t> </a:t>
            </a:r>
            <a:r>
              <a:rPr lang="en-GB" sz="2000" b="1" dirty="0" err="1"/>
              <a:t>yambutse</a:t>
            </a:r>
            <a:r>
              <a:rPr lang="en-GB" sz="2000" b="1" dirty="0"/>
              <a:t> </a:t>
            </a:r>
            <a:r>
              <a:rPr lang="en-GB" sz="2000" b="1" dirty="0" err="1"/>
              <a:t>Yorodani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bw’igitangaza</a:t>
            </a:r>
            <a:r>
              <a:rPr lang="en-GB" sz="2000" b="1" dirty="0"/>
              <a:t>, </a:t>
            </a:r>
            <a:r>
              <a:rPr lang="en-GB" sz="2000" b="1" dirty="0" err="1"/>
              <a:t>imiryango</a:t>
            </a:r>
            <a:r>
              <a:rPr lang="en-GB" sz="2000" b="1" dirty="0"/>
              <a:t> </a:t>
            </a:r>
            <a:r>
              <a:rPr lang="en-GB" sz="2000" b="1" dirty="0" err="1"/>
              <a:t>ibiri</a:t>
            </a:r>
            <a:r>
              <a:rPr lang="en-GB" sz="2000" b="1" dirty="0"/>
              <a:t> </a:t>
            </a:r>
            <a:r>
              <a:rPr lang="en-GB" sz="2000" b="1" dirty="0" err="1"/>
              <a:t>n’igice</a:t>
            </a:r>
            <a:r>
              <a:rPr lang="en-GB" sz="2000" b="1" dirty="0"/>
              <a:t> </a:t>
            </a:r>
            <a:r>
              <a:rPr lang="en-GB" sz="2000" b="1" dirty="0" err="1"/>
              <a:t>yahubatse</a:t>
            </a:r>
            <a:r>
              <a:rPr lang="en-GB" sz="2000" b="1" dirty="0"/>
              <a:t> </a:t>
            </a:r>
            <a:r>
              <a:rPr lang="en-GB" sz="2000" b="1" dirty="0" err="1"/>
              <a:t>igicaniro</a:t>
            </a:r>
            <a:r>
              <a:rPr lang="en-GB" sz="2000" b="1" dirty="0"/>
              <a:t> </a:t>
            </a:r>
            <a:r>
              <a:rPr lang="en-GB" sz="2000" b="1" dirty="0" err="1"/>
              <a:t>gisa</a:t>
            </a:r>
            <a:r>
              <a:rPr lang="en-GB" sz="2000" b="1" dirty="0"/>
              <a:t> </a:t>
            </a:r>
            <a:r>
              <a:rPr lang="en-GB" sz="2000" b="1" dirty="0" err="1"/>
              <a:t>n’igicaniro</a:t>
            </a:r>
            <a:r>
              <a:rPr lang="en-GB" sz="2000" b="1" dirty="0"/>
              <a:t> </a:t>
            </a:r>
            <a:r>
              <a:rPr lang="en-GB" sz="2000" b="1" dirty="0" err="1"/>
              <a:t>cy’Ubuturo</a:t>
            </a:r>
            <a:r>
              <a:rPr lang="en-GB" sz="2000" b="1" dirty="0"/>
              <a:t> </a:t>
            </a:r>
            <a:r>
              <a:rPr lang="en-GB" sz="2000" b="1" dirty="0" err="1"/>
              <a:t>Bwera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22:10, 28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0" y="4534811"/>
            <a:ext cx="86856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Abisirayeli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bahisemo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gukuraho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iki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cyaha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bakarwanya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abavandimwe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babo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22:12). Ariko Imana </a:t>
            </a:r>
            <a:r>
              <a:rPr lang="en-GB" sz="2000" b="1" spc="-100" dirty="0" err="1"/>
              <a:t>yahagurukiye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kuburizamo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intambara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y’abaturage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yajyaga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kumena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amaraso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Yahagurukije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bahisemo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kudaca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imanza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zidashingiye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bimenyetso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byuzuye</a:t>
            </a:r>
            <a:r>
              <a:rPr lang="en-GB" sz="2000" b="1" spc="-100" dirty="0"/>
              <a:t>; </a:t>
            </a:r>
            <a:r>
              <a:rPr lang="en-GB" sz="2000" b="1" spc="-100" dirty="0" err="1"/>
              <a:t>batanze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impamvu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y’ibyo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batinyaga</a:t>
            </a:r>
            <a:r>
              <a:rPr lang="en-GB" sz="2000" b="1" spc="-100" dirty="0"/>
              <a:t>; 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bahitamo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abavandimwe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babo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umwanya</a:t>
            </a:r>
            <a:r>
              <a:rPr lang="en-GB" sz="2000" b="1" spc="-100" dirty="0"/>
              <a:t> wo </a:t>
            </a:r>
            <a:r>
              <a:rPr lang="en-GB" sz="2000" b="1" spc="-100" dirty="0" err="1"/>
              <a:t>kwisobanura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22:13–14</a:t>
            </a:r>
            <a:r>
              <a:rPr lang="en" sz="2000" b="1" spc="-100" dirty="0"/>
              <a:t>).</a:t>
            </a: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31459" y="3226499"/>
            <a:ext cx="53389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Iki </a:t>
            </a:r>
            <a:r>
              <a:rPr lang="en-GB" sz="2000" b="1" spc="-70" dirty="0" err="1"/>
              <a:t>gikorwa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cyafashwe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nk’ukurenga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mategeko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yabuzaga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gutambira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ibitambo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ahandi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hatari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gicaniro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cy’ibitambo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byoswa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Buturo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Bwera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Abalewi</a:t>
            </a:r>
            <a:r>
              <a:rPr lang="en-GB" sz="2000" b="1" spc="-70" dirty="0"/>
              <a:t> 17:8–9</a:t>
            </a:r>
            <a:r>
              <a:rPr lang="en" sz="2000" b="1" spc="-70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150899"/>
            <a:ext cx="8557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Uko </a:t>
            </a:r>
            <a:r>
              <a:rPr lang="en-GB" sz="2000" b="1" dirty="0" err="1"/>
              <a:t>byagaragaye</a:t>
            </a:r>
            <a:r>
              <a:rPr lang="en-GB" sz="2000" b="1" dirty="0"/>
              <a:t>, </a:t>
            </a:r>
            <a:r>
              <a:rPr lang="en-GB" sz="2000" b="1" dirty="0" err="1"/>
              <a:t>ikosa</a:t>
            </a:r>
            <a:r>
              <a:rPr lang="en-GB" sz="2000" b="1" dirty="0"/>
              <a:t> </a:t>
            </a:r>
            <a:r>
              <a:rPr lang="en-GB" sz="2000" b="1" dirty="0" err="1"/>
              <a:t>ryabo</a:t>
            </a:r>
            <a:r>
              <a:rPr lang="en-GB" sz="2000" b="1" dirty="0"/>
              <a:t> </a:t>
            </a:r>
            <a:r>
              <a:rPr lang="en-GB" sz="2000" b="1" dirty="0" err="1"/>
              <a:t>ryonyine</a:t>
            </a:r>
            <a:r>
              <a:rPr lang="en-GB" sz="2000" b="1" dirty="0"/>
              <a:t> </a:t>
            </a:r>
            <a:r>
              <a:rPr lang="en-GB" sz="2000" b="1" dirty="0" err="1"/>
              <a:t>kwari</a:t>
            </a:r>
            <a:r>
              <a:rPr lang="en-GB" sz="2000" b="1" dirty="0"/>
              <a:t> </a:t>
            </a:r>
            <a:r>
              <a:rPr lang="en-GB" sz="2000" b="1" dirty="0" err="1"/>
              <a:t>ukutamenyesha</a:t>
            </a:r>
            <a:r>
              <a:rPr lang="en-GB" sz="2000" b="1" dirty="0"/>
              <a:t> </a:t>
            </a:r>
            <a:r>
              <a:rPr lang="en-GB" sz="2000" b="1" dirty="0" err="1"/>
              <a:t>abavandimwe</a:t>
            </a:r>
            <a:r>
              <a:rPr lang="en-GB" sz="2000" b="1" dirty="0"/>
              <a:t> </a:t>
            </a:r>
            <a:r>
              <a:rPr lang="en-GB" sz="2000" b="1" dirty="0" err="1"/>
              <a:t>babo</a:t>
            </a:r>
            <a:r>
              <a:rPr lang="en-GB" sz="2000" b="1" dirty="0"/>
              <a:t> </a:t>
            </a:r>
            <a:r>
              <a:rPr lang="en-GB" sz="2000" b="1" dirty="0" err="1"/>
              <a:t>imigambi</a:t>
            </a:r>
            <a:r>
              <a:rPr lang="en-GB" sz="2000" b="1" dirty="0"/>
              <a:t> </a:t>
            </a:r>
            <a:r>
              <a:rPr lang="en-GB" sz="2000" b="1" dirty="0" err="1"/>
              <a:t>bari</a:t>
            </a:r>
            <a:r>
              <a:rPr lang="en-GB" sz="2000" b="1" dirty="0"/>
              <a:t> </a:t>
            </a:r>
            <a:r>
              <a:rPr lang="en-GB" sz="2000" b="1" dirty="0" err="1"/>
              <a:t>bafite</a:t>
            </a:r>
            <a:r>
              <a:rPr lang="en-GB" sz="2000" b="1" dirty="0"/>
              <a:t>…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si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" sz="2000" b="1" dirty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IBIREGO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Iteraniro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ryose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ry’Uwiteka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ryadutumye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Iki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gicumuro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mwacumuye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Mana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y’Abisirayeli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mwagicumuriye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iki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muretse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kuyoborwa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n’Uwiteka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mukiyubakira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igicaniro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mukamugomera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?’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(Yosuwa 22:16)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69277"/>
            <a:ext cx="831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Kuki </a:t>
            </a:r>
            <a:r>
              <a:rPr lang="en-GB" sz="2000" b="1" dirty="0" err="1"/>
              <a:t>Finehasi</a:t>
            </a:r>
            <a:r>
              <a:rPr lang="en-GB" sz="2000" b="1" dirty="0"/>
              <a:t> </a:t>
            </a:r>
            <a:r>
              <a:rPr lang="en-GB" sz="2000" b="1" dirty="0" err="1"/>
              <a:t>yatoranirijwe</a:t>
            </a:r>
            <a:r>
              <a:rPr lang="en-GB" sz="2000" b="1" dirty="0"/>
              <a:t> </a:t>
            </a:r>
            <a:r>
              <a:rPr lang="en-GB" sz="2000" b="1" dirty="0" err="1"/>
              <a:t>kuyobora</a:t>
            </a:r>
            <a:r>
              <a:rPr lang="en-GB" sz="2000" b="1" dirty="0"/>
              <a:t> </a:t>
            </a:r>
            <a:r>
              <a:rPr lang="en-GB" sz="2000" b="1" dirty="0" err="1"/>
              <a:t>itsinda</a:t>
            </a:r>
            <a:r>
              <a:rPr lang="en-GB" sz="2000" b="1" dirty="0"/>
              <a:t> </a:t>
            </a:r>
            <a:r>
              <a:rPr lang="en-GB" sz="2000" b="1" dirty="0" err="1"/>
              <a:t>ryashinzwe</a:t>
            </a:r>
            <a:r>
              <a:rPr lang="en-GB" sz="2000" b="1" dirty="0"/>
              <a:t> </a:t>
            </a:r>
            <a:r>
              <a:rPr lang="en-GB" sz="2000" b="1" dirty="0" err="1"/>
              <a:t>kugenzura</a:t>
            </a:r>
            <a:r>
              <a:rPr lang="en-GB" sz="2000" b="1" dirty="0"/>
              <a:t>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kibazo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22:13–14</a:t>
            </a:r>
            <a:r>
              <a:rPr lang="en" sz="2000" b="1" dirty="0"/>
              <a:t>)?</a:t>
            </a: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829348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Imvugo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Finehasi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yarumvikanaga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neza</a:t>
            </a:r>
            <a:r>
              <a:rPr lang="en-GB" sz="2000" b="1" spc="-70" dirty="0"/>
              <a:t>. Iyo </a:t>
            </a:r>
            <a:r>
              <a:rPr lang="en-GB" sz="2000" b="1" spc="-70" dirty="0" err="1"/>
              <a:t>ibitambo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bitambirwa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gicaniro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cyakozwe</a:t>
            </a:r>
            <a:r>
              <a:rPr lang="en-GB" sz="2000" b="1" spc="-70" dirty="0"/>
              <a:t>, Imana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kubihanira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Abisirayeli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bose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Yosuwa</a:t>
            </a:r>
            <a:r>
              <a:rPr lang="en-GB" sz="2000" b="1" spc="-70" dirty="0"/>
              <a:t> 22:18b</a:t>
            </a:r>
            <a:r>
              <a:rPr lang="en" sz="2000" b="1" spc="-70" dirty="0"/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93811"/>
            <a:ext cx="8318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Finehasi</a:t>
            </a:r>
            <a:r>
              <a:rPr lang="en-GB" sz="2000" b="1" dirty="0"/>
              <a:t>, </a:t>
            </a:r>
            <a:r>
              <a:rPr lang="en-GB" sz="2000" b="1" dirty="0" err="1"/>
              <a:t>umuhungu</a:t>
            </a:r>
            <a:r>
              <a:rPr lang="en-GB" sz="2000" b="1" dirty="0"/>
              <a:t> </a:t>
            </a:r>
            <a:r>
              <a:rPr lang="en-GB" sz="2000" b="1" dirty="0" err="1"/>
              <a:t>w’umutambyi</a:t>
            </a:r>
            <a:r>
              <a:rPr lang="en-GB" sz="2000" b="1" dirty="0"/>
              <a:t> </a:t>
            </a:r>
            <a:r>
              <a:rPr lang="en-GB" sz="2000" b="1" dirty="0" err="1"/>
              <a:t>mukuru</a:t>
            </a:r>
            <a:r>
              <a:rPr lang="en-GB" sz="2000" b="1" dirty="0"/>
              <a:t>, </a:t>
            </a:r>
            <a:r>
              <a:rPr lang="en-GB" sz="2000" b="1" dirty="0" err="1"/>
              <a:t>ntiyari</a:t>
            </a:r>
            <a:r>
              <a:rPr lang="en-GB" sz="2000" b="1" dirty="0"/>
              <a:t> </a:t>
            </a:r>
            <a:r>
              <a:rPr lang="en-GB" sz="2000" b="1" dirty="0" err="1"/>
              <a:t>yarajenjetse</a:t>
            </a:r>
            <a:r>
              <a:rPr lang="en-GB" sz="2000" b="1" dirty="0"/>
              <a:t> mu </a:t>
            </a:r>
            <a:r>
              <a:rPr lang="en-GB" sz="2000" b="1" dirty="0" err="1"/>
              <a:t>guhagarika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-GB" sz="2000" b="1" dirty="0"/>
              <a:t> </a:t>
            </a:r>
            <a:r>
              <a:rPr lang="en-GB" sz="2000" b="1" dirty="0" err="1"/>
              <a:t>cyakorewe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</a:t>
            </a:r>
            <a:r>
              <a:rPr lang="en-GB" sz="2000" b="1" dirty="0" err="1"/>
              <a:t>Baali-Pewori</a:t>
            </a:r>
            <a:r>
              <a:rPr lang="en-GB" sz="2000" b="1" dirty="0"/>
              <a:t> (</a:t>
            </a:r>
            <a:r>
              <a:rPr lang="en-GB" sz="2000" b="1" dirty="0" err="1"/>
              <a:t>Kubara</a:t>
            </a:r>
            <a:r>
              <a:rPr lang="en-GB" sz="2000" b="1" dirty="0"/>
              <a:t> 25:7–8). Mu </a:t>
            </a:r>
            <a:r>
              <a:rPr lang="en-GB" sz="2000" b="1" dirty="0" err="1"/>
              <a:t>ijambo</a:t>
            </a:r>
            <a:r>
              <a:rPr lang="en-GB" sz="2000" b="1" dirty="0"/>
              <a:t> rye, </a:t>
            </a:r>
            <a:r>
              <a:rPr lang="en-GB" sz="2000" b="1" dirty="0" err="1"/>
              <a:t>yahuje</a:t>
            </a:r>
            <a:r>
              <a:rPr lang="en-GB" sz="2000" b="1" dirty="0"/>
              <a:t>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cyaha</a:t>
            </a:r>
            <a:r>
              <a:rPr lang="en-GB" sz="2000" b="1" dirty="0"/>
              <a:t> </a:t>
            </a:r>
            <a:r>
              <a:rPr lang="en-GB" sz="2000" b="1" dirty="0" err="1"/>
              <a:t>n’icyaha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Akani maze </a:t>
            </a:r>
            <a:r>
              <a:rPr lang="en-GB" sz="2000" b="1" dirty="0" err="1"/>
              <a:t>akigereranya</a:t>
            </a:r>
            <a:r>
              <a:rPr lang="en-GB" sz="2000" b="1" dirty="0"/>
              <a:t> </a:t>
            </a:r>
            <a:r>
              <a:rPr lang="en-GB" sz="2000" b="1" dirty="0" err="1"/>
              <a:t>n’icyakozwe</a:t>
            </a:r>
            <a:r>
              <a:rPr lang="en-GB" sz="2000" b="1" dirty="0"/>
              <a:t> </a:t>
            </a:r>
            <a:r>
              <a:rPr lang="en-GB" sz="2000" b="1" dirty="0" err="1"/>
              <a:t>n’imiryango</a:t>
            </a:r>
            <a:r>
              <a:rPr lang="en-GB" sz="2000" b="1" dirty="0"/>
              <a:t> </a:t>
            </a:r>
            <a:r>
              <a:rPr lang="en-GB" sz="2000" b="1" dirty="0" err="1"/>
              <a:t>ibiri</a:t>
            </a:r>
            <a:r>
              <a:rPr lang="en-GB" sz="2000" b="1" dirty="0"/>
              <a:t> </a:t>
            </a:r>
            <a:r>
              <a:rPr lang="en-GB" sz="2000" b="1" dirty="0" err="1"/>
              <a:t>n’igice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22:16–20</a:t>
            </a:r>
            <a:r>
              <a:rPr lang="en" sz="2000" b="1"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152787"/>
            <a:ext cx="51324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Nyamara</a:t>
            </a:r>
            <a:r>
              <a:rPr lang="en-GB" sz="2000" b="1" dirty="0"/>
              <a:t>, </a:t>
            </a:r>
            <a:r>
              <a:rPr lang="en-GB" sz="2000" b="1" dirty="0" err="1"/>
              <a:t>yabahaye</a:t>
            </a:r>
            <a:r>
              <a:rPr lang="en-GB" sz="2000" b="1" dirty="0"/>
              <a:t> </a:t>
            </a:r>
            <a:r>
              <a:rPr lang="en-GB" sz="2000" b="1" dirty="0" err="1"/>
              <a:t>amahirwe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gukosora</a:t>
            </a:r>
            <a:r>
              <a:rPr lang="en-GB" sz="2000" b="1" dirty="0"/>
              <a:t> </a:t>
            </a:r>
            <a:r>
              <a:rPr lang="en-GB" sz="2000" b="1" dirty="0" err="1"/>
              <a:t>iryo</a:t>
            </a:r>
            <a:r>
              <a:rPr lang="en-GB" sz="2000" b="1" dirty="0"/>
              <a:t> </a:t>
            </a:r>
            <a:r>
              <a:rPr lang="en-GB" sz="2000" b="1" dirty="0" err="1"/>
              <a:t>kosa</a:t>
            </a:r>
            <a:r>
              <a:rPr lang="en-GB" sz="2000" b="1" dirty="0"/>
              <a:t>, </a:t>
            </a:r>
            <a:r>
              <a:rPr lang="en-GB" sz="2000" b="1" dirty="0" err="1"/>
              <a:t>mbere</a:t>
            </a:r>
            <a:r>
              <a:rPr lang="en-GB" sz="2000" b="1" dirty="0"/>
              <a:t> </a:t>
            </a:r>
            <a:r>
              <a:rPr lang="en-GB" sz="2000" b="1" dirty="0" err="1"/>
              <a:t>yuko</a:t>
            </a:r>
            <a:r>
              <a:rPr lang="en-GB" sz="2000" b="1" dirty="0"/>
              <a:t> </a:t>
            </a:r>
            <a:r>
              <a:rPr lang="en-GB" sz="2000" b="1" dirty="0" err="1"/>
              <a:t>bākora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cyaha</a:t>
            </a:r>
            <a:r>
              <a:rPr lang="en-GB" sz="2000" b="1" dirty="0"/>
              <a:t>: </a:t>
            </a:r>
            <a:r>
              <a:rPr lang="en-GB" sz="2000" b="1" dirty="0" err="1"/>
              <a:t>yabahaye</a:t>
            </a:r>
            <a:r>
              <a:rPr lang="en-GB" sz="2000" b="1" dirty="0"/>
              <a:t> </a:t>
            </a:r>
            <a:r>
              <a:rPr lang="en-GB" sz="2000" b="1" dirty="0" err="1"/>
              <a:t>amahirwe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gusubira</a:t>
            </a:r>
            <a:r>
              <a:rPr lang="en-GB" sz="2000" b="1" dirty="0"/>
              <a:t> </a:t>
            </a:r>
            <a:r>
              <a:rPr lang="en-GB" sz="2000" b="1" dirty="0" err="1"/>
              <a:t>hakuno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Yorodani</a:t>
            </a:r>
            <a:r>
              <a:rPr lang="en-GB" sz="2000" b="1" dirty="0"/>
              <a:t>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Ubuturo</a:t>
            </a:r>
            <a:r>
              <a:rPr lang="en-GB" sz="2000" b="1" dirty="0"/>
              <a:t> </a:t>
            </a:r>
            <a:r>
              <a:rPr lang="en-GB" sz="2000" b="1" dirty="0" err="1"/>
              <a:t>Bwera</a:t>
            </a:r>
            <a:r>
              <a:rPr lang="en-GB" sz="2000" b="1" dirty="0"/>
              <a:t> </a:t>
            </a:r>
            <a:r>
              <a:rPr lang="en-GB" sz="2000" b="1" dirty="0" err="1"/>
              <a:t>bwari</a:t>
            </a:r>
            <a:r>
              <a:rPr lang="en-GB" sz="2000" b="1" dirty="0"/>
              <a:t> buri (</a:t>
            </a:r>
            <a:r>
              <a:rPr lang="en-GB" sz="2000" b="1" dirty="0" err="1"/>
              <a:t>Yosuwa</a:t>
            </a:r>
            <a:r>
              <a:rPr lang="en-GB" sz="2000" b="1" dirty="0"/>
              <a:t> 22:19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IGISUBIZO </a:t>
            </a:r>
            <a:r>
              <a:rPr lang="en-GB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KIRIMO KWIYOROSHYA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Niba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twariyubakiye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igicaniro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kugira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duteshuke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tureke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kuyoborwa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n’Uwiteka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cyangwa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kugira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dutambireho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ibitambo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byoswa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cyangwa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iby’ishimwe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yuko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turi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amahoro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cyangwa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duturireho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amaturo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y’amafu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y’impeke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ubwe</a:t>
            </a:r>
            <a:r>
              <a:rPr lang="en-US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9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abiduhore</a:t>
            </a:r>
            <a:r>
              <a:rPr lang="en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spc="-19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(Yosuwa 22:23)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429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imiryango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Rubeni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Gadi, </a:t>
            </a:r>
            <a:r>
              <a:rPr lang="en-GB" sz="2000" b="1" spc="-70" dirty="0" err="1"/>
              <a:t>n’igice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cy’umuryango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Manase </a:t>
            </a:r>
            <a:r>
              <a:rPr lang="en-GB" sz="2000" b="1" spc="-70" dirty="0" err="1"/>
              <a:t>yaregwaga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basubije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bw’intangarugero</a:t>
            </a:r>
            <a:r>
              <a:rPr lang="en-GB" sz="2000" b="1" spc="-70" dirty="0"/>
              <a:t> </a:t>
            </a:r>
            <a:r>
              <a:rPr lang="en" sz="2000" b="1" spc="-70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854105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796504"/>
            <a:ext cx="779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Abisirayeli</a:t>
            </a:r>
            <a:r>
              <a:rPr lang="en-GB" sz="2000" b="1" dirty="0"/>
              <a:t> </a:t>
            </a:r>
            <a:r>
              <a:rPr lang="en-GB" sz="2000" b="1" dirty="0" err="1"/>
              <a:t>batari</a:t>
            </a:r>
            <a:r>
              <a:rPr lang="en-GB" sz="2000" b="1" dirty="0"/>
              <a:t> </a:t>
            </a:r>
            <a:r>
              <a:rPr lang="en-GB" sz="2000" b="1" dirty="0" err="1"/>
              <a:t>bazi</a:t>
            </a:r>
            <a:r>
              <a:rPr lang="en-GB" sz="2000" b="1" dirty="0"/>
              <a:t> </a:t>
            </a:r>
            <a:r>
              <a:rPr lang="en-GB" sz="2000" b="1" dirty="0" err="1"/>
              <a:t>impamvu</a:t>
            </a:r>
            <a:r>
              <a:rPr lang="en-GB" sz="2000" b="1" dirty="0"/>
              <a:t> </a:t>
            </a:r>
            <a:r>
              <a:rPr lang="en-GB" sz="2000" b="1" dirty="0" err="1"/>
              <a:t>abavandimwe</a:t>
            </a:r>
            <a:r>
              <a:rPr lang="en-GB" sz="2000" b="1" dirty="0"/>
              <a:t> </a:t>
            </a:r>
            <a:r>
              <a:rPr lang="en-GB" sz="2000" b="1" dirty="0" err="1"/>
              <a:t>babo</a:t>
            </a:r>
            <a:r>
              <a:rPr lang="en-GB" sz="2000" b="1" dirty="0"/>
              <a:t> </a:t>
            </a:r>
            <a:r>
              <a:rPr lang="en-GB" sz="2000" b="1" dirty="0" err="1"/>
              <a:t>bubatse</a:t>
            </a:r>
            <a:r>
              <a:rPr lang="en-GB" sz="2000" b="1" dirty="0"/>
              <a:t> </a:t>
            </a:r>
            <a:r>
              <a:rPr lang="en-GB" sz="2000" b="1" dirty="0" err="1"/>
              <a:t>igicaniro</a:t>
            </a:r>
            <a:r>
              <a:rPr lang="en-GB" sz="2000" b="1" dirty="0"/>
              <a:t>,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bibwiye</a:t>
            </a:r>
            <a:r>
              <a:rPr lang="en-GB" sz="2000" b="1" dirty="0"/>
              <a:t>: </a:t>
            </a:r>
            <a:r>
              <a:rPr lang="en-GB" sz="2000" b="1" dirty="0" err="1"/>
              <a:t>ukwigomeka</a:t>
            </a:r>
            <a:r>
              <a:rPr lang="en-GB" sz="2000" b="1" dirty="0"/>
              <a:t>, </a:t>
            </a:r>
            <a:r>
              <a:rPr lang="en-GB" sz="2000" b="1" dirty="0" err="1"/>
              <a:t>icyifuzo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gutandukana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-GB" sz="2000" b="1" dirty="0"/>
              <a:t>, </a:t>
            </a:r>
            <a:r>
              <a:rPr lang="en-GB" sz="2000" b="1" dirty="0" err="1"/>
              <a:t>n’igihano</a:t>
            </a:r>
            <a:r>
              <a:rPr lang="en-GB" sz="2000" b="1" dirty="0"/>
              <a:t> </a:t>
            </a:r>
            <a:r>
              <a:rPr lang="en-GB" sz="2000" b="1" dirty="0" err="1"/>
              <a:t>cy’Imana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1" y="5812440"/>
            <a:ext cx="7799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Nubwo </a:t>
            </a:r>
            <a:r>
              <a:rPr lang="en-GB" sz="2000" b="1" dirty="0" err="1"/>
              <a:t>imiryango</a:t>
            </a:r>
            <a:r>
              <a:rPr lang="en-GB" sz="2000" b="1" dirty="0"/>
              <a:t> </a:t>
            </a:r>
            <a:r>
              <a:rPr lang="en-GB" sz="2000" b="1" dirty="0" err="1"/>
              <a:t>iregwa</a:t>
            </a:r>
            <a:r>
              <a:rPr lang="en-GB" sz="2000" b="1" dirty="0"/>
              <a:t> </a:t>
            </a:r>
            <a:r>
              <a:rPr lang="en-GB" sz="2000" b="1" dirty="0" err="1"/>
              <a:t>yashoboraga</a:t>
            </a:r>
            <a:r>
              <a:rPr lang="en-GB" sz="2000" b="1" dirty="0"/>
              <a:t> </a:t>
            </a:r>
            <a:r>
              <a:rPr lang="en-GB" sz="2000" b="1" dirty="0" err="1"/>
              <a:t>kubabazwa</a:t>
            </a:r>
            <a:r>
              <a:rPr lang="en-GB" sz="2000" b="1" dirty="0"/>
              <a:t> </a:t>
            </a:r>
            <a:r>
              <a:rPr lang="en-GB" sz="2000" b="1" dirty="0" err="1"/>
              <a:t>n’ibyo</a:t>
            </a:r>
            <a:r>
              <a:rPr lang="en-GB" sz="2000" b="1" dirty="0"/>
              <a:t> </a:t>
            </a:r>
            <a:r>
              <a:rPr lang="en-GB" sz="2000" b="1" dirty="0" err="1"/>
              <a:t>birego</a:t>
            </a:r>
            <a:r>
              <a:rPr lang="en-GB" sz="2000" b="1" dirty="0"/>
              <a:t> maze </a:t>
            </a:r>
            <a:r>
              <a:rPr lang="en-GB" sz="2000" b="1" dirty="0" err="1"/>
              <a:t>ikirwanaho</a:t>
            </a:r>
            <a:r>
              <a:rPr lang="en-GB" sz="2000" b="1" dirty="0"/>
              <a:t> mu </a:t>
            </a:r>
            <a:r>
              <a:rPr lang="en-GB" sz="2000" b="1" dirty="0" err="1"/>
              <a:t>mahane</a:t>
            </a:r>
            <a:r>
              <a:rPr lang="en-GB" sz="2000" b="1" dirty="0"/>
              <a:t>, </a:t>
            </a:r>
            <a:r>
              <a:rPr lang="en-GB" sz="2000" b="1" dirty="0" err="1"/>
              <a:t>kubera</a:t>
            </a:r>
            <a:r>
              <a:rPr lang="en-GB" sz="2000" b="1" dirty="0"/>
              <a:t> </a:t>
            </a:r>
            <a:r>
              <a:rPr lang="en-GB" sz="2000" b="1" dirty="0" err="1"/>
              <a:t>igisubizo</a:t>
            </a:r>
            <a:r>
              <a:rPr lang="en-GB" sz="2000" b="1" dirty="0"/>
              <a:t> </a:t>
            </a:r>
            <a:r>
              <a:rPr lang="en-GB" sz="2000" b="1" dirty="0" err="1"/>
              <a:t>cyayo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kwiyoroshya</a:t>
            </a:r>
            <a:r>
              <a:rPr lang="en-GB" sz="2000" b="1" dirty="0"/>
              <a:t>, </a:t>
            </a:r>
            <a:r>
              <a:rPr lang="en-GB" sz="2000" b="1" dirty="0" err="1"/>
              <a:t>intambara</a:t>
            </a:r>
            <a:r>
              <a:rPr lang="en-GB" sz="2000" b="1" dirty="0"/>
              <a:t> </a:t>
            </a:r>
            <a:r>
              <a:rPr lang="en-GB" sz="2000" b="1" dirty="0" err="1"/>
              <a:t>yarakumiriwe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812167"/>
            <a:ext cx="7729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Ukuri</a:t>
            </a:r>
            <a:r>
              <a:rPr lang="en-GB" sz="2000" b="1" dirty="0"/>
              <a:t> </a:t>
            </a:r>
            <a:r>
              <a:rPr lang="en-GB" sz="2000" b="1" dirty="0" err="1"/>
              <a:t>kwari</a:t>
            </a:r>
            <a:r>
              <a:rPr lang="en-GB" sz="2000" b="1" dirty="0"/>
              <a:t>: </a:t>
            </a:r>
            <a:r>
              <a:rPr lang="en-GB" sz="2000" b="1" dirty="0" err="1"/>
              <a:t>icyifuzo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gukomeza</a:t>
            </a:r>
            <a:r>
              <a:rPr lang="en-GB" sz="2000" b="1" dirty="0"/>
              <a:t> </a:t>
            </a:r>
            <a:r>
              <a:rPr lang="en-GB" sz="2000" b="1" dirty="0" err="1"/>
              <a:t>kunga</a:t>
            </a:r>
            <a:r>
              <a:rPr lang="en-GB" sz="2000" b="1" dirty="0"/>
              <a:t> </a:t>
            </a:r>
            <a:r>
              <a:rPr lang="en-GB" sz="2000" b="1" dirty="0" err="1"/>
              <a:t>ubumwe</a:t>
            </a:r>
            <a:r>
              <a:rPr lang="en-GB" sz="2000" b="1" dirty="0"/>
              <a:t> </a:t>
            </a:r>
            <a:r>
              <a:rPr lang="en-GB" sz="2000" b="1" dirty="0" err="1"/>
              <a:t>n’abavandimwe</a:t>
            </a:r>
            <a:r>
              <a:rPr lang="en-GB" sz="2000" b="1" dirty="0"/>
              <a:t> </a:t>
            </a:r>
            <a:r>
              <a:rPr lang="en-GB" sz="2000" b="1" dirty="0" err="1"/>
              <a:t>babo</a:t>
            </a:r>
            <a:r>
              <a:rPr lang="en-GB" sz="2000" b="1" dirty="0"/>
              <a:t> no </a:t>
            </a:r>
            <a:r>
              <a:rPr lang="en-GB" sz="2000" b="1" dirty="0" err="1"/>
              <a:t>kwirinda</a:t>
            </a:r>
            <a:r>
              <a:rPr lang="en-GB" sz="2000" b="1" dirty="0"/>
              <a:t> </a:t>
            </a:r>
            <a:r>
              <a:rPr lang="en-GB" sz="2000" b="1" dirty="0" err="1"/>
              <a:t>gicikamo</a:t>
            </a:r>
            <a:r>
              <a:rPr lang="en-GB" sz="2000" b="1" dirty="0"/>
              <a:t> </a:t>
            </a:r>
            <a:r>
              <a:rPr lang="en-GB" sz="2000" b="1" dirty="0" err="1"/>
              <a:t>ibice</a:t>
            </a:r>
            <a:r>
              <a:rPr lang="en-GB" sz="2000" b="1" dirty="0"/>
              <a:t> </a:t>
            </a:r>
            <a:r>
              <a:rPr lang="en-GB" sz="2000" b="1" dirty="0" err="1"/>
              <a:t>kw’Abisirayeli</a:t>
            </a:r>
            <a:r>
              <a:rPr lang="en-GB" sz="2000" b="1" dirty="0"/>
              <a:t>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kizaza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22:24–26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UBWIYUNGE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658683"/>
            <a:ext cx="9029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atin typeface="Comic Sans MS" panose="030F0702030302020204" pitchFamily="66" charset="0"/>
              </a:rPr>
              <a:t>Ibyo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binezeza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Abisirayeli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bahimbaza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Imana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ntibasubira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kuvuga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bazabarwanya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bakarimbura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igihugu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Abarubeni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n’Abagadi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batuyemo</a:t>
            </a:r>
            <a:r>
              <a:rPr lang="en" b="1" dirty="0"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latin typeface="Comic Sans MS" panose="030F0702030302020204" pitchFamily="66" charset="0"/>
              </a:rPr>
              <a:t>(Yosuwa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1" y="1568946"/>
            <a:ext cx="65627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Finehasi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n’intumwa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z’Abisirayeli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babonye</a:t>
            </a:r>
            <a:r>
              <a:rPr lang="en-GB" sz="2000" b="1" spc="-70" dirty="0">
                <a:solidFill>
                  <a:prstClr val="black"/>
                </a:solidFill>
              </a:rPr>
              <a:t> ko </a:t>
            </a:r>
            <a:r>
              <a:rPr lang="en-GB" sz="2000" b="1" spc="-70" dirty="0" err="1">
                <a:solidFill>
                  <a:prstClr val="black"/>
                </a:solidFill>
              </a:rPr>
              <a:t>icyo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kirego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nta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shingiro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gifite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bararuhutse</a:t>
            </a:r>
            <a:r>
              <a:rPr lang="en-GB" sz="2000" b="1" spc="-70" dirty="0">
                <a:solidFill>
                  <a:prstClr val="black"/>
                </a:solidFill>
              </a:rPr>
              <a:t> (</a:t>
            </a:r>
            <a:r>
              <a:rPr lang="en-GB" sz="2000" b="1" spc="-70" dirty="0" err="1">
                <a:solidFill>
                  <a:prstClr val="black"/>
                </a:solidFill>
              </a:rPr>
              <a:t>Yosuwa</a:t>
            </a:r>
            <a:r>
              <a:rPr lang="en-GB" sz="2000" b="1" spc="-70" dirty="0">
                <a:solidFill>
                  <a:prstClr val="black"/>
                </a:solidFill>
              </a:rPr>
              <a:t> 22:30–31). Ku </a:t>
            </a:r>
            <a:r>
              <a:rPr lang="en-GB" sz="2000" b="1" spc="-70" dirty="0" err="1">
                <a:solidFill>
                  <a:prstClr val="black"/>
                </a:solidFill>
              </a:rPr>
              <a:t>ruhande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rw’Abisirayeli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ubwo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bamaze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kumenya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ukuri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barishimye</a:t>
            </a:r>
            <a:r>
              <a:rPr lang="en-GB" sz="2000" b="1" spc="-70" dirty="0">
                <a:solidFill>
                  <a:prstClr val="black"/>
                </a:solidFill>
              </a:rPr>
              <a:t> maze </a:t>
            </a:r>
            <a:r>
              <a:rPr lang="en-GB" sz="2000" b="1" spc="-70" dirty="0" err="1">
                <a:solidFill>
                  <a:prstClr val="black"/>
                </a:solidFill>
              </a:rPr>
              <a:t>bahimbaza</a:t>
            </a:r>
            <a:r>
              <a:rPr lang="en-GB" sz="2000" b="1" spc="-70" dirty="0">
                <a:solidFill>
                  <a:prstClr val="black"/>
                </a:solidFill>
              </a:rPr>
              <a:t> Imana (</a:t>
            </a:r>
            <a:r>
              <a:rPr lang="en-GB" sz="2000" b="1" spc="-70" dirty="0" err="1">
                <a:solidFill>
                  <a:prstClr val="black"/>
                </a:solidFill>
              </a:rPr>
              <a:t>Yosuwa</a:t>
            </a:r>
            <a:r>
              <a:rPr lang="en-GB" sz="2000" b="1" spc="-70" dirty="0">
                <a:solidFill>
                  <a:prstClr val="black"/>
                </a:solidFill>
              </a:rPr>
              <a:t> 22:32–33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292940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42950" y="523875"/>
            <a:ext cx="103727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spc="-70" dirty="0">
                <a:latin typeface="Constantia" panose="02030602050306030303" pitchFamily="18" charset="0"/>
              </a:rPr>
              <a:t>“</a:t>
            </a:r>
            <a:r>
              <a:rPr lang="en-US" sz="2400" b="1" spc="-70" dirty="0" err="1">
                <a:latin typeface="Constantia" panose="02030602050306030303" pitchFamily="18" charset="0"/>
              </a:rPr>
              <a:t>Abakomoka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Gadi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Rubeni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bahereyeko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bashyira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gicaniro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cyabo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inyandiko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isobanura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umugambi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watumye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icyo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gicaniro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cyubakwa</a:t>
            </a:r>
            <a:r>
              <a:rPr lang="en-US" sz="2400" b="1" spc="-70" dirty="0">
                <a:latin typeface="Constantia" panose="02030602050306030303" pitchFamily="18" charset="0"/>
              </a:rPr>
              <a:t>; maze </a:t>
            </a:r>
            <a:r>
              <a:rPr lang="en-US" sz="2400" b="1" spc="-70" dirty="0" err="1">
                <a:latin typeface="Constantia" panose="02030602050306030303" pitchFamily="18" charset="0"/>
              </a:rPr>
              <a:t>baravuga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bati</a:t>
            </a:r>
            <a:r>
              <a:rPr lang="en-US" sz="2400" b="1" spc="-70" dirty="0">
                <a:latin typeface="Constantia" panose="02030602050306030303" pitchFamily="18" charset="0"/>
              </a:rPr>
              <a:t>: ‘Ni </a:t>
            </a:r>
            <a:r>
              <a:rPr lang="en-US" sz="2400" b="1" spc="-70" dirty="0" err="1">
                <a:latin typeface="Constantia" panose="02030602050306030303" pitchFamily="18" charset="0"/>
              </a:rPr>
              <a:t>umuhamya</a:t>
            </a:r>
            <a:r>
              <a:rPr lang="en-US" sz="2400" b="1" spc="-70" dirty="0">
                <a:latin typeface="Constantia" panose="02030602050306030303" pitchFamily="18" charset="0"/>
              </a:rPr>
              <a:t> wo </a:t>
            </a:r>
            <a:r>
              <a:rPr lang="en-US" sz="2400" b="1" spc="-70" dirty="0" err="1">
                <a:latin typeface="Constantia" panose="02030602050306030303" pitchFamily="18" charset="0"/>
              </a:rPr>
              <a:t>muri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twe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yuko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Uwiteka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yo</a:t>
            </a:r>
            <a:r>
              <a:rPr lang="en-US" sz="2400" b="1" spc="-70" dirty="0">
                <a:latin typeface="Constantia" panose="02030602050306030303" pitchFamily="18" charset="0"/>
              </a:rPr>
              <a:t> Mana.’ </a:t>
            </a:r>
            <a:r>
              <a:rPr lang="en-US" sz="2400" b="1" spc="-70" dirty="0" err="1">
                <a:latin typeface="Constantia" panose="02030602050306030303" pitchFamily="18" charset="0"/>
              </a:rPr>
              <a:t>Uko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bihatiye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gukuraho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kuzatekerezwa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nabi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kwashoboraga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kuzabaho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ndetse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n’icyashoboraga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kuzaba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intandaro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y’ikigeragezo</a:t>
            </a:r>
            <a:r>
              <a:rPr lang="en-US" sz="2400" b="1" spc="-70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spc="-70" dirty="0" err="1">
                <a:latin typeface="Constantia" panose="02030602050306030303" pitchFamily="18" charset="0"/>
              </a:rPr>
              <a:t>Mbega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uburyo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kenshi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ingorane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zikomoka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kudasobanukirwa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koroheje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ndetse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bikaba</a:t>
            </a:r>
            <a:r>
              <a:rPr lang="en-US" sz="2400" b="1" spc="-70" dirty="0">
                <a:latin typeface="Constantia" panose="02030602050306030303" pitchFamily="18" charset="0"/>
              </a:rPr>
              <a:t> no mu bantu baba </a:t>
            </a:r>
            <a:r>
              <a:rPr lang="en-US" sz="2400" b="1" spc="-70" dirty="0" err="1">
                <a:latin typeface="Constantia" panose="02030602050306030303" pitchFamily="18" charset="0"/>
              </a:rPr>
              <a:t>bakoreshejwe</a:t>
            </a:r>
            <a:r>
              <a:rPr lang="en-US" sz="2400" b="1" spc="-70" dirty="0">
                <a:latin typeface="Constantia" panose="02030602050306030303" pitchFamily="18" charset="0"/>
              </a:rPr>
              <a:t> no </a:t>
            </a:r>
            <a:r>
              <a:rPr lang="en-US" sz="2400" b="1" spc="-70" dirty="0" err="1">
                <a:latin typeface="Constantia" panose="02030602050306030303" pitchFamily="18" charset="0"/>
              </a:rPr>
              <a:t>kugira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imigambi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myiza</a:t>
            </a:r>
            <a:r>
              <a:rPr lang="en-US" sz="2400" b="1" spc="-70" dirty="0">
                <a:latin typeface="Constantia" panose="02030602050306030303" pitchFamily="18" charset="0"/>
              </a:rPr>
              <a:t>! </a:t>
            </a:r>
            <a:r>
              <a:rPr lang="en-US" sz="2400" b="1" spc="-70" dirty="0" err="1">
                <a:latin typeface="Constantia" panose="02030602050306030303" pitchFamily="18" charset="0"/>
              </a:rPr>
              <a:t>Ndetse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hatabayeho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urukundo</a:t>
            </a:r>
            <a:r>
              <a:rPr lang="en-US" sz="2400" b="1" spc="-70" dirty="0">
                <a:latin typeface="Constantia" panose="02030602050306030303" pitchFamily="18" charset="0"/>
              </a:rPr>
              <a:t> no </a:t>
            </a:r>
            <a:r>
              <a:rPr lang="en-US" sz="2400" b="1" spc="-70" dirty="0" err="1">
                <a:latin typeface="Constantia" panose="02030602050306030303" pitchFamily="18" charset="0"/>
              </a:rPr>
              <a:t>kwihangana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mbega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ingaruka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mbi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ndetse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ziteye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ubwoba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zibasha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gukurikiraho</a:t>
            </a:r>
            <a:r>
              <a:rPr lang="en-US" sz="2400" b="1" spc="-70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400" b="1" spc="-70" dirty="0" err="1">
                <a:latin typeface="Constantia" panose="02030602050306030303" pitchFamily="18" charset="0"/>
              </a:rPr>
              <a:t>Nta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muntu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n’umwe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wigeze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agarurwa</a:t>
            </a:r>
            <a:r>
              <a:rPr lang="en-US" sz="2400" b="1" spc="-70" dirty="0">
                <a:latin typeface="Constantia" panose="02030602050306030303" pitchFamily="18" charset="0"/>
              </a:rPr>
              <a:t> mu </a:t>
            </a:r>
            <a:r>
              <a:rPr lang="en-US" sz="2400" b="1" spc="-70" dirty="0" err="1">
                <a:latin typeface="Constantia" panose="02030602050306030303" pitchFamily="18" charset="0"/>
              </a:rPr>
              <a:t>nzira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nziza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kubwo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kugawa</a:t>
            </a:r>
            <a:r>
              <a:rPr lang="en-US" sz="2400" b="1" spc="-70" dirty="0">
                <a:latin typeface="Constantia" panose="02030602050306030303" pitchFamily="18" charset="0"/>
              </a:rPr>
              <a:t> no </a:t>
            </a:r>
            <a:r>
              <a:rPr lang="en-US" sz="2400" b="1" spc="-70" dirty="0" err="1">
                <a:latin typeface="Constantia" panose="02030602050306030303" pitchFamily="18" charset="0"/>
              </a:rPr>
              <a:t>gutonganywa</a:t>
            </a:r>
            <a:r>
              <a:rPr lang="en-US" sz="2400" b="1" spc="-70" dirty="0">
                <a:latin typeface="Constantia" panose="02030602050306030303" pitchFamily="18" charset="0"/>
              </a:rPr>
              <a:t>; </a:t>
            </a:r>
            <a:r>
              <a:rPr lang="en-US" sz="2400" b="1" spc="-70" dirty="0" err="1">
                <a:latin typeface="Constantia" panose="02030602050306030303" pitchFamily="18" charset="0"/>
              </a:rPr>
              <a:t>ahubwo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bigenze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bityo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benshi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bajyanwa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kure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y’inzira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itunganye</a:t>
            </a:r>
            <a:r>
              <a:rPr lang="en-US" sz="2400" b="1" spc="-70" dirty="0">
                <a:latin typeface="Constantia" panose="02030602050306030303" pitchFamily="18" charset="0"/>
              </a:rPr>
              <a:t>, maze </a:t>
            </a:r>
            <a:r>
              <a:rPr lang="en-US" sz="2400" b="1" spc="-70" dirty="0" err="1">
                <a:latin typeface="Constantia" panose="02030602050306030303" pitchFamily="18" charset="0"/>
              </a:rPr>
              <a:t>bagaterwa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kwinangira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imitima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bityo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ntibemere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ibicumuro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byabo</a:t>
            </a:r>
            <a:r>
              <a:rPr lang="en-US" sz="2400" b="1" spc="-70" dirty="0">
                <a:latin typeface="Constantia" panose="02030602050306030303" pitchFamily="18" charset="0"/>
              </a:rPr>
              <a:t>. </a:t>
            </a:r>
            <a:r>
              <a:rPr lang="en-US" sz="2400" b="1" spc="-70" dirty="0" err="1">
                <a:latin typeface="Constantia" panose="02030602050306030303" pitchFamily="18" charset="0"/>
              </a:rPr>
              <a:t>Umwuka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w’ubugwaneza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urugwiro</a:t>
            </a:r>
            <a:r>
              <a:rPr lang="en-US" sz="2400" b="1" spc="-70" dirty="0">
                <a:latin typeface="Constantia" panose="02030602050306030303" pitchFamily="18" charset="0"/>
              </a:rPr>
              <a:t> no </a:t>
            </a:r>
            <a:r>
              <a:rPr lang="en-US" sz="2400" b="1" spc="-70" dirty="0" err="1">
                <a:latin typeface="Constantia" panose="02030602050306030303" pitchFamily="18" charset="0"/>
              </a:rPr>
              <a:t>kwihangana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bishobora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gukiza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uwacumuye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kandi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bigatwikira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ibyaha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byinshi</a:t>
            </a:r>
            <a:r>
              <a:rPr lang="en-US" sz="2400" b="1" spc="-70" dirty="0">
                <a:latin typeface="Constantia" panose="02030602050306030303" pitchFamily="18" charset="0"/>
              </a:rPr>
              <a:t>.”</a:t>
            </a:r>
            <a:endParaRPr lang="en" sz="2400" b="1" spc="-70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6829595" y="6064597"/>
            <a:ext cx="4461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/>
              <a:t>Abakurambere n’Abahanuzi</a:t>
            </a:r>
            <a:r>
              <a:rPr lang="en" sz="1600" b="1" dirty="0"/>
              <a:t>, p. 356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1028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Calibri</vt:lpstr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2025-11-15T16:15:13Z</dcterms:created>
  <dcterms:modified xsi:type="dcterms:W3CDTF">2025-12-12T10:53:00Z</dcterms:modified>
</cp:coreProperties>
</file>