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08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70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Kudashyingirana</a:t>
          </a:r>
          <a:r>
            <a:rPr lang="en-GB" sz="2000" b="1" dirty="0"/>
            <a:t> </a:t>
          </a:r>
          <a:r>
            <a:rPr lang="en-GB" sz="2000" b="1" dirty="0" err="1"/>
            <a:t>n’abatuye</a:t>
          </a:r>
          <a:r>
            <a:rPr lang="en-GB" sz="2000" b="1" dirty="0"/>
            <a:t> </a:t>
          </a:r>
          <a:r>
            <a:rPr lang="en-GB" sz="2000" b="1" dirty="0" err="1"/>
            <a:t>igihugu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 err="1"/>
            <a:t>Yosuwa</a:t>
          </a:r>
          <a:r>
            <a:rPr lang="en" sz="2000" b="1" dirty="0"/>
            <a:t>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Kutavuga</a:t>
          </a:r>
          <a:r>
            <a:rPr lang="en-GB" sz="2000" b="1" dirty="0"/>
            <a:t> </a:t>
          </a:r>
          <a:r>
            <a:rPr lang="en-GB" sz="2000" b="1" dirty="0" err="1"/>
            <a:t>amazina</a:t>
          </a:r>
          <a:r>
            <a:rPr lang="en-GB" sz="2000" b="1" dirty="0"/>
            <a:t> </a:t>
          </a:r>
          <a:r>
            <a:rPr lang="en-GB" sz="2000" b="1" dirty="0" err="1"/>
            <a:t>y’imana</a:t>
          </a:r>
          <a:r>
            <a:rPr lang="en-GB" sz="2000" b="1" dirty="0"/>
            <a:t> </a:t>
          </a:r>
          <a:r>
            <a:rPr lang="en-GB" sz="2000" b="1" dirty="0" err="1"/>
            <a:t>zabo</a:t>
          </a:r>
          <a:br>
            <a:rPr lang="en-GB" sz="2000" b="1" dirty="0"/>
          </a:br>
          <a:r>
            <a:rPr lang="en" sz="2000" b="1" dirty="0"/>
            <a:t>(Yosuwa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Kutaramya</a:t>
          </a:r>
          <a:r>
            <a:rPr lang="en" sz="2000" b="1" dirty="0"/>
            <a:t> </a:t>
          </a:r>
          <a:r>
            <a:rPr lang="en-GB" sz="2000" b="1" dirty="0"/>
            <a:t>I</a:t>
          </a:r>
          <a:r>
            <a:rPr lang="en" sz="2000" b="1" dirty="0"/>
            <a:t>mana </a:t>
          </a:r>
          <a:r>
            <a:rPr lang="en" sz="2000" b="1" dirty="0" err="1"/>
            <a:t>zabo</a:t>
          </a:r>
          <a:r>
            <a:rPr lang="en" sz="2000" b="1" dirty="0"/>
            <a:t> (</a:t>
          </a:r>
          <a:r>
            <a:rPr lang="en" sz="2000" b="1" dirty="0" err="1"/>
            <a:t>Yosuwa</a:t>
          </a:r>
          <a:r>
            <a:rPr lang="en" sz="2000" b="1" dirty="0"/>
            <a:t>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Kutaramya</a:t>
          </a:r>
          <a:r>
            <a:rPr lang="en" sz="2000" b="1" kern="1200" dirty="0"/>
            <a:t> </a:t>
          </a:r>
          <a:r>
            <a:rPr lang="en-GB" sz="2000" b="1" kern="1200" dirty="0"/>
            <a:t>I</a:t>
          </a:r>
          <a:r>
            <a:rPr lang="en" sz="2000" b="1" kern="1200" dirty="0"/>
            <a:t>mana </a:t>
          </a:r>
          <a:r>
            <a:rPr lang="en" sz="2000" b="1" kern="1200" dirty="0" err="1"/>
            <a:t>zabo</a:t>
          </a:r>
          <a:r>
            <a:rPr lang="en" sz="2000" b="1" kern="1200" dirty="0"/>
            <a:t> (</a:t>
          </a:r>
          <a:r>
            <a:rPr lang="en" sz="2000" b="1" kern="1200" dirty="0" err="1"/>
            <a:t>Yosuwa</a:t>
          </a:r>
          <a:r>
            <a:rPr lang="en" sz="2000" b="1" kern="1200" dirty="0"/>
            <a:t>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Kutavuga</a:t>
          </a:r>
          <a:r>
            <a:rPr lang="en-GB" sz="2000" b="1" kern="1200" dirty="0"/>
            <a:t> </a:t>
          </a:r>
          <a:r>
            <a:rPr lang="en-GB" sz="2000" b="1" kern="1200" dirty="0" err="1"/>
            <a:t>amazina</a:t>
          </a:r>
          <a:r>
            <a:rPr lang="en-GB" sz="2000" b="1" kern="1200" dirty="0"/>
            <a:t> </a:t>
          </a:r>
          <a:r>
            <a:rPr lang="en-GB" sz="2000" b="1" kern="1200" dirty="0" err="1"/>
            <a:t>y’imana</a:t>
          </a:r>
          <a:r>
            <a:rPr lang="en-GB" sz="2000" b="1" kern="1200" dirty="0"/>
            <a:t> </a:t>
          </a:r>
          <a:r>
            <a:rPr lang="en-GB" sz="2000" b="1" kern="1200" dirty="0" err="1"/>
            <a:t>zabo</a:t>
          </a:r>
          <a:br>
            <a:rPr lang="en-GB" sz="2000" b="1" kern="1200" dirty="0"/>
          </a:br>
          <a:r>
            <a:rPr lang="en" sz="2000" b="1" kern="1200" dirty="0"/>
            <a:t>(Yosuwa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Kudashyingirana</a:t>
          </a:r>
          <a:r>
            <a:rPr lang="en-GB" sz="2000" b="1" kern="1200" dirty="0"/>
            <a:t> </a:t>
          </a:r>
          <a:r>
            <a:rPr lang="en-GB" sz="2000" b="1" kern="1200" dirty="0" err="1"/>
            <a:t>n’abatuye</a:t>
          </a:r>
          <a:r>
            <a:rPr lang="en-GB" sz="2000" b="1" kern="1200" dirty="0"/>
            <a:t> </a:t>
          </a:r>
          <a:r>
            <a:rPr lang="en-GB" sz="2000" b="1" kern="1200" dirty="0" err="1"/>
            <a:t>igihugu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 err="1"/>
            <a:t>Yosuwa</a:t>
          </a:r>
          <a:r>
            <a:rPr lang="en" sz="2000" b="1" kern="1200" dirty="0"/>
            <a:t>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IMANA IRAKIRANUKA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3A5036"/>
                </a:solidFill>
              </a:rPr>
              <a:t>Icyigisho</a:t>
            </a:r>
            <a:r>
              <a:rPr lang="en" sz="1600" b="1" dirty="0">
                <a:solidFill>
                  <a:srgbClr val="3A5036"/>
                </a:solidFill>
              </a:rPr>
              <a:t> </a:t>
            </a:r>
            <a:r>
              <a:rPr lang="en" sz="1600" b="1" dirty="0" err="1">
                <a:solidFill>
                  <a:srgbClr val="3A5036"/>
                </a:solidFill>
              </a:rPr>
              <a:t>cya</a:t>
            </a:r>
            <a:r>
              <a:rPr lang="en" sz="1600" b="1" dirty="0">
                <a:solidFill>
                  <a:srgbClr val="3A5036"/>
                </a:solidFill>
              </a:rPr>
              <a:t> 12 </a:t>
            </a:r>
            <a:r>
              <a:rPr lang="en" sz="1600" b="1" dirty="0" err="1">
                <a:solidFill>
                  <a:srgbClr val="3A5036"/>
                </a:solidFill>
              </a:rPr>
              <a:t>cyo</a:t>
            </a:r>
            <a:r>
              <a:rPr lang="en" sz="1600" b="1" dirty="0">
                <a:solidFill>
                  <a:srgbClr val="3A5036"/>
                </a:solidFill>
              </a:rPr>
              <a:t> </a:t>
            </a:r>
            <a:r>
              <a:rPr lang="en" sz="1600" b="1" dirty="0" err="1">
                <a:solidFill>
                  <a:srgbClr val="3A5036"/>
                </a:solidFill>
              </a:rPr>
              <a:t>ku</a:t>
            </a:r>
            <a:r>
              <a:rPr lang="en" sz="1600" b="1" dirty="0">
                <a:solidFill>
                  <a:srgbClr val="3A5036"/>
                </a:solidFill>
              </a:rPr>
              <a:t> </a:t>
            </a:r>
            <a:r>
              <a:rPr lang="en" sz="1600" b="1" dirty="0" err="1">
                <a:solidFill>
                  <a:srgbClr val="3A5036"/>
                </a:solidFill>
              </a:rPr>
              <a:t>wa</a:t>
            </a:r>
            <a:r>
              <a:rPr lang="en" sz="1600" b="1" dirty="0">
                <a:solidFill>
                  <a:srgbClr val="3A5036"/>
                </a:solidFill>
              </a:rPr>
              <a:t> 20 </a:t>
            </a:r>
            <a:r>
              <a:rPr lang="en" sz="1600" b="1" dirty="0" err="1">
                <a:solidFill>
                  <a:srgbClr val="3A5036"/>
                </a:solidFill>
              </a:rPr>
              <a:t>Ukuboza</a:t>
            </a:r>
            <a:r>
              <a:rPr lang="en" sz="1600" b="1" dirty="0">
                <a:solidFill>
                  <a:srgbClr val="3A5036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jambo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ryiza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rimwe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yo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yasezeranyije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ubwoko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bw’Abisirayeli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ryakūtse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ahubwo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byose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byarasohoye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Yosuwa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189957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DE785F"/>
                </a:solidFill>
              </a:rPr>
              <a:t>Kudahemuka</a:t>
            </a:r>
            <a:r>
              <a:rPr lang="en" sz="2000" b="1" dirty="0">
                <a:solidFill>
                  <a:srgbClr val="DE785F"/>
                </a:solidFill>
              </a:rPr>
              <a:t> </a:t>
            </a:r>
            <a:r>
              <a:rPr lang="en" sz="2000" b="1" dirty="0" err="1">
                <a:solidFill>
                  <a:srgbClr val="DE785F"/>
                </a:solidFill>
              </a:rPr>
              <a:t>kw’Imana</a:t>
            </a:r>
            <a:r>
              <a:rPr lang="en" sz="2000" b="1" dirty="0">
                <a:solidFill>
                  <a:srgbClr val="DE785F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21:43–45)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579D65"/>
                </a:solidFill>
              </a:rPr>
              <a:t>Ibyo</a:t>
            </a:r>
            <a:r>
              <a:rPr lang="en" sz="2000" b="1" dirty="0">
                <a:solidFill>
                  <a:srgbClr val="579D65"/>
                </a:solidFill>
              </a:rPr>
              <a:t> Imana </a:t>
            </a:r>
            <a:r>
              <a:rPr lang="en" sz="2000" b="1" dirty="0" err="1">
                <a:solidFill>
                  <a:srgbClr val="579D65"/>
                </a:solidFill>
              </a:rPr>
              <a:t>yakoze</a:t>
            </a:r>
            <a:r>
              <a:rPr lang="en" sz="2000" b="1" dirty="0">
                <a:solidFill>
                  <a:srgbClr val="579D65"/>
                </a:solidFill>
              </a:rPr>
              <a:t> </a:t>
            </a:r>
            <a:r>
              <a:rPr lang="en" sz="2000" b="1" dirty="0" err="1">
                <a:solidFill>
                  <a:srgbClr val="579D65"/>
                </a:solidFill>
              </a:rPr>
              <a:t>n’ibyo</a:t>
            </a:r>
            <a:r>
              <a:rPr lang="en" sz="2000" b="1" dirty="0">
                <a:solidFill>
                  <a:srgbClr val="579D65"/>
                </a:solidFill>
              </a:rPr>
              <a:t> </a:t>
            </a:r>
            <a:r>
              <a:rPr lang="en" sz="2000" b="1" dirty="0" err="1">
                <a:solidFill>
                  <a:srgbClr val="579D65"/>
                </a:solidFill>
              </a:rPr>
              <a:t>izakora</a:t>
            </a:r>
            <a:r>
              <a:rPr lang="en" sz="2000" b="1" dirty="0">
                <a:solidFill>
                  <a:srgbClr val="579D65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23:1–5)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5F69DE"/>
                </a:solidFill>
              </a:rPr>
              <a:t>Ingororano</a:t>
            </a:r>
            <a:r>
              <a:rPr lang="en-GB" sz="2000" b="1" dirty="0">
                <a:solidFill>
                  <a:srgbClr val="5F69DE"/>
                </a:solidFill>
              </a:rPr>
              <a:t> </a:t>
            </a:r>
            <a:r>
              <a:rPr lang="en-GB" sz="2000" b="1" dirty="0" err="1">
                <a:solidFill>
                  <a:srgbClr val="5F69DE"/>
                </a:solidFill>
              </a:rPr>
              <a:t>yo</a:t>
            </a:r>
            <a:r>
              <a:rPr lang="en-GB" sz="2000" b="1" dirty="0">
                <a:solidFill>
                  <a:srgbClr val="5F69DE"/>
                </a:solidFill>
              </a:rPr>
              <a:t> </a:t>
            </a:r>
            <a:r>
              <a:rPr lang="en-GB" sz="2000" b="1" dirty="0" err="1">
                <a:solidFill>
                  <a:srgbClr val="5F69DE"/>
                </a:solidFill>
              </a:rPr>
              <a:t>kuba</a:t>
            </a:r>
            <a:r>
              <a:rPr lang="en-GB" sz="2000" b="1" dirty="0">
                <a:solidFill>
                  <a:srgbClr val="5F69DE"/>
                </a:solidFill>
              </a:rPr>
              <a:t> </a:t>
            </a:r>
            <a:r>
              <a:rPr lang="en-GB" sz="2000" b="1" dirty="0" err="1">
                <a:solidFill>
                  <a:srgbClr val="5F69DE"/>
                </a:solidFill>
              </a:rPr>
              <a:t>indahemuka</a:t>
            </a:r>
            <a:r>
              <a:rPr lang="en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23:6–10)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DE5F8B"/>
                </a:solidFill>
              </a:rPr>
              <a:t>Icyo</a:t>
            </a:r>
            <a:r>
              <a:rPr lang="en" sz="2000" b="1" dirty="0">
                <a:solidFill>
                  <a:srgbClr val="DE5F8B"/>
                </a:solidFill>
              </a:rPr>
              <a:t> </a:t>
            </a:r>
            <a:r>
              <a:rPr lang="en" sz="2000" b="1" dirty="0" err="1">
                <a:solidFill>
                  <a:srgbClr val="DE5F8B"/>
                </a:solidFill>
              </a:rPr>
              <a:t>tugomba</a:t>
            </a:r>
            <a:r>
              <a:rPr lang="en" sz="2000" b="1" dirty="0">
                <a:solidFill>
                  <a:srgbClr val="DE5F8B"/>
                </a:solidFill>
              </a:rPr>
              <a:t> </a:t>
            </a:r>
            <a:r>
              <a:rPr lang="en" sz="2000" b="1" dirty="0" err="1">
                <a:solidFill>
                  <a:srgbClr val="DE5F8B"/>
                </a:solidFill>
              </a:rPr>
              <a:t>gukora</a:t>
            </a:r>
            <a:r>
              <a:rPr lang="en" sz="2000" b="1" dirty="0">
                <a:solidFill>
                  <a:srgbClr val="DE5F8B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23:11–14)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A25FDE"/>
                </a:solidFill>
              </a:rPr>
              <a:t>Igihano</a:t>
            </a: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" sz="2000" b="1" dirty="0" err="1">
                <a:solidFill>
                  <a:srgbClr val="A25FDE"/>
                </a:solidFill>
              </a:rPr>
              <a:t>cy’ubuhemu</a:t>
            </a: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23:15–16)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ashaje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hakiri</a:t>
            </a:r>
            <a:r>
              <a:rPr lang="en-GB" sz="2000" b="1" dirty="0"/>
              <a:t> </a:t>
            </a:r>
            <a:r>
              <a:rPr lang="en-GB" sz="2000" b="1" dirty="0" err="1"/>
              <a:t>uturere</a:t>
            </a:r>
            <a:r>
              <a:rPr lang="en-GB" sz="2000" b="1" dirty="0"/>
              <a:t> two </a:t>
            </a:r>
            <a:r>
              <a:rPr lang="en-GB" sz="2000" b="1" dirty="0" err="1"/>
              <a:t>guhīndūra</a:t>
            </a:r>
            <a:r>
              <a:rPr lang="en-GB" sz="2000" b="1" dirty="0"/>
              <a:t>. </a:t>
            </a:r>
            <a:r>
              <a:rPr lang="en-GB" sz="2000" b="1" dirty="0" err="1"/>
              <a:t>Yateranirije</a:t>
            </a:r>
            <a:r>
              <a:rPr lang="en-GB" sz="2000" b="1" dirty="0"/>
              <a:t> </a:t>
            </a: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abayobozi</a:t>
            </a:r>
            <a:r>
              <a:rPr lang="en-GB" sz="2000" b="1" dirty="0"/>
              <a:t> </a:t>
            </a:r>
            <a:r>
              <a:rPr lang="en-GB" sz="2000" b="1" dirty="0" err="1"/>
              <a:t>bashya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abashishikarize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</a:t>
            </a:r>
            <a:r>
              <a:rPr lang="en-GB" sz="2000" b="1" dirty="0" err="1"/>
              <a:t>urugamba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yabagaragarije</a:t>
            </a:r>
            <a:r>
              <a:rPr lang="en-GB" sz="2000" b="1" dirty="0"/>
              <a:t> </a:t>
            </a:r>
            <a:r>
              <a:rPr lang="en-GB" sz="2000" b="1" dirty="0" err="1"/>
              <a:t>akaga</a:t>
            </a:r>
            <a:r>
              <a:rPr lang="en-GB" sz="2000" b="1" dirty="0"/>
              <a:t> </a:t>
            </a:r>
            <a:r>
              <a:rPr lang="en-GB" sz="2000" b="1" dirty="0" err="1"/>
              <a:t>kābatera</a:t>
            </a:r>
            <a:r>
              <a:rPr lang="en-GB" sz="2000" b="1" dirty="0"/>
              <a:t>. Mu </a:t>
            </a:r>
            <a:r>
              <a:rPr lang="en-GB" sz="2000" b="1" dirty="0" err="1"/>
              <a:t>by’ukuri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akaga</a:t>
            </a:r>
            <a:r>
              <a:rPr lang="en-GB" sz="2000" b="1" dirty="0"/>
              <a:t> </a:t>
            </a:r>
            <a:r>
              <a:rPr lang="en-GB" sz="2000" b="1" dirty="0" err="1"/>
              <a:t>kamwe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,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nako</a:t>
            </a:r>
            <a:r>
              <a:rPr lang="en-GB" sz="2000" b="1" dirty="0"/>
              <a:t>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guhura</a:t>
            </a:r>
            <a:r>
              <a:rPr lang="en-GB" sz="2000" b="1" dirty="0"/>
              <a:t> </a:t>
            </a:r>
            <a:r>
              <a:rPr lang="en-GB" sz="2000" b="1" dirty="0" err="1"/>
              <a:t>nako</a:t>
            </a:r>
            <a:r>
              <a:rPr lang="en-GB" sz="2000" b="1" dirty="0"/>
              <a:t>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: </a:t>
            </a:r>
            <a:r>
              <a:rPr lang="en-GB" sz="2000" b="1" dirty="0" err="1"/>
              <a:t>kureka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indahemuka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Mana; </a:t>
            </a:r>
            <a:r>
              <a:rPr lang="en-GB" sz="2000" b="1" dirty="0" err="1"/>
              <a:t>kwītūra</a:t>
            </a:r>
            <a:r>
              <a:rPr lang="en-GB" sz="2000" b="1" dirty="0"/>
              <a:t> </a:t>
            </a:r>
            <a:r>
              <a:rPr lang="en-GB" sz="2000" b="1" dirty="0" err="1"/>
              <a:t>ubudahemuka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, mu </a:t>
            </a:r>
            <a:r>
              <a:rPr lang="en-GB" sz="2000" b="1" dirty="0" err="1"/>
              <a:t>ruhande</a:t>
            </a:r>
            <a:r>
              <a:rPr lang="en-GB" sz="2000" b="1" dirty="0"/>
              <a:t> </a:t>
            </a:r>
            <a:r>
              <a:rPr lang="en-GB" sz="2000" b="1" dirty="0" err="1"/>
              <a:t>rwacu</a:t>
            </a:r>
            <a:r>
              <a:rPr lang="en-GB" sz="2000" b="1" dirty="0"/>
              <a:t> </a:t>
            </a:r>
            <a:r>
              <a:rPr lang="en-GB" sz="2000" b="1" dirty="0" err="1"/>
              <a:t>tuyihemukira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Ubushobozi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bwari</a:t>
            </a:r>
            <a:r>
              <a:rPr lang="en-GB" sz="2000" b="1" dirty="0"/>
              <a:t> muri </a:t>
            </a:r>
            <a:r>
              <a:rPr lang="en-GB" sz="2000" b="1" dirty="0" err="1"/>
              <a:t>bo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bwari</a:t>
            </a:r>
            <a:r>
              <a:rPr lang="en-GB" sz="2000" b="1" dirty="0"/>
              <a:t> mu Mana.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yabibukije</a:t>
            </a:r>
            <a:r>
              <a:rPr lang="en-GB" sz="2000" b="1" dirty="0"/>
              <a:t> </a:t>
            </a:r>
            <a:r>
              <a:rPr lang="en-GB" sz="2000" b="1" dirty="0" err="1"/>
              <a:t>ubudahemuka</a:t>
            </a:r>
            <a:r>
              <a:rPr lang="en-GB" sz="2000" b="1" dirty="0"/>
              <a:t>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yaramaze</a:t>
            </a:r>
            <a:r>
              <a:rPr lang="en-GB" sz="2000" b="1" dirty="0"/>
              <a:t> </a:t>
            </a:r>
            <a:r>
              <a:rPr lang="en-GB" sz="2000" b="1" dirty="0" err="1"/>
              <a:t>kugaragaza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abiringiza</a:t>
            </a:r>
            <a:r>
              <a:rPr lang="en-GB" sz="2000" b="1" dirty="0"/>
              <a:t> ko </a:t>
            </a:r>
            <a:r>
              <a:rPr lang="en-GB" sz="2000" b="1" dirty="0" err="1"/>
              <a:t>izakomeza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kwizerwa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KUDAHEMUKA KW’IMANA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jambo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ryiza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rimwe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yasezeranyije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ubwoko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bw’Abisirayeli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ryakūtse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byarasohoye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yarahaye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“</a:t>
            </a:r>
            <a:r>
              <a:rPr lang="en-GB" sz="2000" b="1" dirty="0" err="1"/>
              <a:t>igihugu</a:t>
            </a:r>
            <a:r>
              <a:rPr lang="en-GB" sz="2000" b="1" dirty="0"/>
              <a:t> </a:t>
            </a:r>
            <a:r>
              <a:rPr lang="en-GB" sz="2000" b="1" dirty="0" err="1"/>
              <a:t>cyose</a:t>
            </a:r>
            <a:r>
              <a:rPr lang="en-GB" sz="2000" b="1" dirty="0"/>
              <a:t>” (</a:t>
            </a:r>
            <a:r>
              <a:rPr lang="en-GB" sz="2000" b="1" dirty="0" err="1"/>
              <a:t>Yosuwa</a:t>
            </a:r>
            <a:r>
              <a:rPr lang="en-GB" sz="2000" b="1" dirty="0"/>
              <a:t> 21:43)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yarabagabije</a:t>
            </a:r>
            <a:r>
              <a:rPr lang="en-GB" sz="2000" b="1" dirty="0"/>
              <a:t> “</a:t>
            </a:r>
            <a:r>
              <a:rPr lang="en-GB" sz="2000" b="1" dirty="0" err="1"/>
              <a:t>ababisha</a:t>
            </a:r>
            <a:r>
              <a:rPr lang="en-GB" sz="2000" b="1" dirty="0"/>
              <a:t> </a:t>
            </a:r>
            <a:r>
              <a:rPr lang="en-GB" sz="2000" b="1" dirty="0" err="1"/>
              <a:t>babo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” (</a:t>
            </a:r>
            <a:r>
              <a:rPr lang="en-GB" sz="2000" b="1" dirty="0" err="1"/>
              <a:t>Yosuwa</a:t>
            </a:r>
            <a:r>
              <a:rPr lang="en-GB" sz="2000" b="1" dirty="0"/>
              <a:t> 21:44), </a:t>
            </a:r>
            <a:r>
              <a:rPr lang="en-GB" sz="2000" b="1" dirty="0" err="1"/>
              <a:t>bityo</a:t>
            </a:r>
            <a:r>
              <a:rPr lang="en-GB" sz="2000" b="1" dirty="0"/>
              <a:t> “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byarasohoye</a:t>
            </a:r>
            <a:r>
              <a:rPr lang="en-GB" sz="2000" b="1" dirty="0"/>
              <a:t>” (</a:t>
            </a:r>
            <a:r>
              <a:rPr lang="en-GB" sz="2000" b="1" dirty="0" err="1"/>
              <a:t>Yosuwa</a:t>
            </a:r>
            <a:r>
              <a:rPr lang="en-GB" sz="2000" b="1" dirty="0"/>
              <a:t> 21:45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1755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Gukoresha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ijambo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byose</a:t>
            </a:r>
            <a:r>
              <a:rPr lang="en-GB" sz="2000" b="1" spc="-100" dirty="0"/>
              <a:t>” </a:t>
            </a:r>
            <a:r>
              <a:rPr lang="en-GB" sz="2000" b="1" spc="-100" dirty="0" err="1"/>
              <a:t>kenshi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bishimangira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ubudahemuka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bw’Imana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gusohoza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amasezerano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yayo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Abanzi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baraneshejwe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n’Imana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Bashoboraga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gutura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icyo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gihugu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kuko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yaragihīndūye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Bashoboraga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kwizera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bazarangiza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kumenesha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Abanyakanani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bakiri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icyo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gihugu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kuko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yarasohoje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amasezerano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gukomeza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kuyasohoza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cy’ahazaza</a:t>
            </a:r>
            <a:r>
              <a:rPr lang="en" sz="2000" b="1" spc="-1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/>
              <a:t>Ibi </a:t>
            </a:r>
            <a:r>
              <a:rPr lang="en-GB" sz="2000" b="1" spc="-120" dirty="0" err="1"/>
              <a:t>byose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bituzanira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ibyiza</a:t>
            </a:r>
            <a:r>
              <a:rPr lang="en-GB" sz="2000" b="1" spc="-120" dirty="0"/>
              <a:t>. Imana </a:t>
            </a:r>
            <a:r>
              <a:rPr lang="en-GB" sz="2000" b="1" spc="-120" dirty="0" err="1"/>
              <a:t>ihora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indahemuka</a:t>
            </a:r>
            <a:r>
              <a:rPr lang="en-GB" sz="2000" b="1" spc="-120" dirty="0"/>
              <a:t>. (</a:t>
            </a:r>
            <a:r>
              <a:rPr lang="en-GB" sz="2000" b="1" spc="-120" dirty="0" err="1"/>
              <a:t>Gutegeka</a:t>
            </a:r>
            <a:r>
              <a:rPr lang="en-GB" sz="2000" b="1" spc="-120" dirty="0"/>
              <a:t> 7:9; </a:t>
            </a:r>
            <a:r>
              <a:rPr lang="en-GB" sz="2000" b="1" spc="-120" dirty="0" err="1"/>
              <a:t>Zaburi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</a:t>
            </a:r>
            <a:r>
              <a:rPr lang="en-GB" sz="2000" b="1" spc="-120" dirty="0"/>
              <a:t> 117:2; </a:t>
            </a:r>
            <a:r>
              <a:rPr lang="en-GB" sz="2000" b="1" spc="-120" dirty="0" err="1"/>
              <a:t>Amaganya</a:t>
            </a:r>
            <a:r>
              <a:rPr lang="en-GB" sz="2000" b="1" spc="-120" dirty="0"/>
              <a:t> 3:22–23). </a:t>
            </a:r>
            <a:r>
              <a:rPr lang="en-GB" sz="2000" b="1" spc="-120" dirty="0" err="1"/>
              <a:t>Yadusezeranyije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agakiza</a:t>
            </a:r>
            <a:r>
              <a:rPr lang="en-GB" sz="2000" b="1" spc="-120" dirty="0"/>
              <a:t> no </a:t>
            </a:r>
            <a:r>
              <a:rPr lang="en-GB" sz="2000" b="1" spc="-120" dirty="0" err="1"/>
              <a:t>kuduha</a:t>
            </a:r>
            <a:r>
              <a:rPr lang="en-GB" sz="2000" b="1" spc="-120" dirty="0"/>
              <a:t> Isi </a:t>
            </a:r>
            <a:r>
              <a:rPr lang="en-GB" sz="2000" b="1" spc="-120" dirty="0" err="1"/>
              <a:t>nk’umurage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kandi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izasohoza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sezerano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Abafilipi</a:t>
            </a:r>
            <a:r>
              <a:rPr lang="en-GB" sz="2000" b="1" spc="-120" dirty="0"/>
              <a:t> 1:6; 1 Petero 1:5; </a:t>
            </a:r>
            <a:r>
              <a:rPr lang="en-GB" sz="2000" b="1" spc="-120" dirty="0" err="1"/>
              <a:t>Zaburi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</a:t>
            </a:r>
            <a:r>
              <a:rPr lang="en-GB" sz="2000" b="1" spc="-120" dirty="0"/>
              <a:t> 37:29</a:t>
            </a:r>
            <a:r>
              <a:rPr lang="en" sz="2000" b="1" spc="-120" dirty="0"/>
              <a:t>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IBYO IMANA YAKOZE N’IBYO IZAKORA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mwabonye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yagiriye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mahanga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yose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bwanyu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wabarwaniye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yagejeje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bakuru</a:t>
            </a:r>
            <a:r>
              <a:rPr lang="en-GB" sz="2000" b="1" dirty="0"/>
              <a:t>, </a:t>
            </a:r>
            <a:r>
              <a:rPr lang="en-GB" sz="2000" b="1" dirty="0" err="1"/>
              <a:t>atangira</a:t>
            </a:r>
            <a:r>
              <a:rPr lang="en-GB" sz="2000" b="1" dirty="0"/>
              <a:t> </a:t>
            </a:r>
            <a:r>
              <a:rPr lang="en-GB" sz="2000" b="1" dirty="0" err="1"/>
              <a:t>ababwira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imaze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igiye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" sz="2000" b="1"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Yarwanye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n’amahanga</a:t>
            </a:r>
            <a:b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" sz="1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osuwa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Imiryango</a:t>
            </a:r>
            <a:r>
              <a:rPr lang="en-GB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yayigabanyije</a:t>
            </a:r>
            <a:r>
              <a:rPr lang="en-GB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igihugu</a:t>
            </a:r>
            <a:r>
              <a:rPr lang="en-GB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800" b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800" b="1" kern="12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</a:t>
            </a:r>
            <a:r>
              <a:rPr lang="en" sz="1800" b="1" kern="1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23:4)</a:t>
            </a:r>
            <a:endParaRPr lang="es-ES" sz="1800" kern="12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Azamenesha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amahanga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asigaye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byose</a:t>
            </a:r>
            <a:r>
              <a:rPr lang="en-GB" sz="2000" b="1" dirty="0"/>
              <a:t> (</a:t>
            </a:r>
            <a:r>
              <a:rPr lang="en-GB" sz="2000" b="1" dirty="0" err="1"/>
              <a:t>ibyari</a:t>
            </a:r>
            <a:r>
              <a:rPr lang="en-GB" sz="2000" b="1" dirty="0"/>
              <a:t> </a:t>
            </a:r>
            <a:r>
              <a:rPr lang="en-GB" sz="2000" b="1" dirty="0" err="1"/>
              <a:t>bimaze</a:t>
            </a:r>
            <a:r>
              <a:rPr lang="en-GB" sz="2000" b="1" dirty="0"/>
              <a:t> </a:t>
            </a:r>
            <a:r>
              <a:rPr lang="en-GB" sz="2000" b="1" dirty="0" err="1"/>
              <a:t>gukorwa</a:t>
            </a:r>
            <a:r>
              <a:rPr lang="en-GB" sz="2000" b="1" dirty="0"/>
              <a:t> </a:t>
            </a:r>
            <a:r>
              <a:rPr lang="en-GB" sz="2000" b="1" dirty="0" err="1"/>
              <a:t>n’ibyajyaga</a:t>
            </a:r>
            <a:r>
              <a:rPr lang="en-GB" sz="2000" b="1" dirty="0"/>
              <a:t> </a:t>
            </a:r>
            <a:r>
              <a:rPr lang="en-GB" sz="2000" b="1" dirty="0" err="1"/>
              <a:t>kuzakorwa</a:t>
            </a:r>
            <a:r>
              <a:rPr lang="en-GB" sz="2000" b="1" dirty="0"/>
              <a:t>) </a:t>
            </a:r>
            <a:r>
              <a:rPr lang="en-GB" sz="2000" b="1" dirty="0" err="1"/>
              <a:t>byasabaga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: </a:t>
            </a:r>
            <a:r>
              <a:rPr lang="en-GB" sz="2000" b="1" dirty="0" err="1"/>
              <a:t>kumvira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23:6</a:t>
            </a:r>
            <a:r>
              <a:rPr lang="en" sz="2000" b="1" dirty="0"/>
              <a:t>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ahacu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</a:t>
            </a:r>
            <a:r>
              <a:rPr lang="en-GB" sz="2000" b="1" dirty="0" err="1"/>
              <a:t>urugamba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tukiringira</a:t>
            </a:r>
            <a:r>
              <a:rPr lang="en-GB" sz="2000" b="1" dirty="0"/>
              <a:t> </a:t>
            </a:r>
            <a:r>
              <a:rPr lang="en-GB" sz="2000" b="1" dirty="0" err="1"/>
              <a:t>Umwuka</a:t>
            </a:r>
            <a:r>
              <a:rPr lang="en-GB" sz="2000" b="1" dirty="0"/>
              <a:t> Wera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tubeho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inesha</a:t>
            </a:r>
            <a:r>
              <a:rPr lang="en-GB" sz="2000" b="1" dirty="0"/>
              <a:t> (2 </a:t>
            </a:r>
            <a:r>
              <a:rPr lang="en-GB" sz="2000" b="1" dirty="0" err="1"/>
              <a:t>Abakorinto</a:t>
            </a:r>
            <a:r>
              <a:rPr lang="en-GB" sz="2000" b="1" dirty="0"/>
              <a:t> 10:3–5; </a:t>
            </a:r>
            <a:r>
              <a:rPr lang="en-GB" sz="2000" b="1" dirty="0" err="1"/>
              <a:t>Abefeso</a:t>
            </a:r>
            <a:r>
              <a:rPr lang="en-GB" sz="2000" b="1" dirty="0"/>
              <a:t> 6:11–18</a:t>
            </a:r>
            <a:r>
              <a:rPr lang="en" sz="2000" b="1" dirty="0"/>
              <a:t>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22026"/>
            <a:ext cx="6107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Amateka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icyigisho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twe</a:t>
            </a:r>
            <a:r>
              <a:rPr lang="en-GB" sz="2000" b="1" dirty="0"/>
              <a:t>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. Imana </a:t>
            </a:r>
            <a:r>
              <a:rPr lang="en-GB" sz="2000" b="1" dirty="0" err="1"/>
              <a:t>yamaze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itwiringiza</a:t>
            </a:r>
            <a:r>
              <a:rPr lang="en-GB" sz="2000" b="1" dirty="0"/>
              <a:t> </a:t>
            </a:r>
            <a:r>
              <a:rPr lang="en-GB" sz="2000" b="1" dirty="0" err="1"/>
              <a:t>agakiza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gitambo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Yesu (</a:t>
            </a:r>
            <a:r>
              <a:rPr lang="en-GB" sz="2000" b="1" dirty="0" err="1"/>
              <a:t>Abakolosayi</a:t>
            </a:r>
            <a:r>
              <a:rPr lang="en-GB" sz="2000" b="1" dirty="0"/>
              <a:t> 2:15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INGORORANO YO KUBA INDAHEMUKA</a:t>
            </a:r>
            <a:endParaRPr lang="en" sz="3400" b="1" spc="-1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azirukana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igihumbi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izabarwanira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yababwiye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Ingororano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y’ubudahemuka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bw’Abisirayeli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yari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kuba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kunesha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ababisha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bose</a:t>
            </a:r>
            <a:r>
              <a:rPr lang="en-GB" sz="2000" b="1" spc="-140" dirty="0"/>
              <a:t> mu </a:t>
            </a:r>
            <a:r>
              <a:rPr lang="en-GB" sz="2000" b="1" spc="-140" dirty="0" err="1"/>
              <a:t>buryo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bwuzuye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kandi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budasubirwaho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Yosuwa</a:t>
            </a:r>
            <a:r>
              <a:rPr lang="en-GB" sz="2000" b="1" spc="-140" dirty="0"/>
              <a:t> 23:6, 10</a:t>
            </a:r>
            <a:r>
              <a:rPr lang="en" sz="2000" b="1" spc="-140" dirty="0"/>
              <a:t>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838881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Kubw’ibyo</a:t>
            </a:r>
            <a:r>
              <a:rPr lang="en-GB" sz="2000" b="1" dirty="0"/>
              <a:t>, </a:t>
            </a:r>
            <a:r>
              <a:rPr lang="en-GB" sz="2000" b="1" dirty="0" err="1"/>
              <a:t>twebwe</a:t>
            </a:r>
            <a:r>
              <a:rPr lang="en-GB" sz="2000" b="1" dirty="0"/>
              <a:t> </a:t>
            </a:r>
            <a:r>
              <a:rPr lang="en-GB" sz="2000" b="1" dirty="0" err="1"/>
              <a:t>Abakristo</a:t>
            </a:r>
            <a:r>
              <a:rPr lang="en-GB" sz="2000" b="1" dirty="0"/>
              <a:t> </a:t>
            </a:r>
            <a:r>
              <a:rPr lang="en-GB" sz="2000" b="1" dirty="0" err="1"/>
              <a:t>turarikirwa</a:t>
            </a:r>
            <a:r>
              <a:rPr lang="en-GB" sz="2000" b="1" dirty="0"/>
              <a:t> </a:t>
            </a:r>
            <a:r>
              <a:rPr lang="en-GB" sz="2000" b="1" dirty="0" err="1"/>
              <a:t>gukurikiza</a:t>
            </a:r>
            <a:r>
              <a:rPr lang="en-GB" sz="2000" b="1" dirty="0"/>
              <a:t> </a:t>
            </a:r>
            <a:r>
              <a:rPr lang="en-GB" sz="2000" b="1" dirty="0" err="1"/>
              <a:t>inama</a:t>
            </a:r>
            <a:r>
              <a:rPr lang="en-GB" sz="2000" b="1" dirty="0"/>
              <a:t> </a:t>
            </a:r>
            <a:r>
              <a:rPr lang="en-GB" sz="2000" b="1" dirty="0" err="1"/>
              <a:t>nk’izo</a:t>
            </a:r>
            <a:r>
              <a:rPr lang="en-GB" sz="2000" b="1" dirty="0"/>
              <a:t>, no </a:t>
            </a:r>
            <a:r>
              <a:rPr lang="en-GB" sz="2000" b="1" dirty="0" err="1"/>
              <a:t>kudashakana</a:t>
            </a:r>
            <a:r>
              <a:rPr lang="en-GB" sz="2000" b="1" dirty="0"/>
              <a:t> </a:t>
            </a:r>
            <a:r>
              <a:rPr lang="en-GB" sz="2000" b="1" dirty="0" err="1"/>
              <a:t>n’abatizera</a:t>
            </a:r>
            <a:r>
              <a:rPr lang="en-GB" sz="2000" b="1" dirty="0"/>
              <a:t> (2 </a:t>
            </a:r>
            <a:r>
              <a:rPr lang="en-GB" sz="2000" b="1" dirty="0" err="1"/>
              <a:t>Abakorinto</a:t>
            </a:r>
            <a:r>
              <a:rPr lang="en-GB" sz="2000" b="1" dirty="0"/>
              <a:t> 6:14–16</a:t>
            </a:r>
            <a:r>
              <a:rPr lang="en" sz="2000" b="1" dirty="0"/>
              <a:t>).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Bagombaga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gukomeza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abaziranenge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mwuka</a:t>
            </a:r>
            <a:r>
              <a:rPr lang="en-GB" sz="2000" b="1" spc="-70" dirty="0"/>
              <a:t>. Iyo </a:t>
            </a:r>
            <a:r>
              <a:rPr lang="en-GB" sz="2000" b="1" spc="-70" dirty="0" err="1"/>
              <a:t>baza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gushakana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n’abahatuye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gutangira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zabo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bakaziramya</a:t>
            </a:r>
            <a:r>
              <a:rPr lang="en-GB" sz="2000" b="1" spc="-70" dirty="0"/>
              <a:t>. Uko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ubuyobe</a:t>
            </a:r>
            <a:r>
              <a:rPr lang="en-GB" sz="2000" b="1" spc="-70" dirty="0"/>
              <a:t> bwa Salomo </a:t>
            </a:r>
            <a:r>
              <a:rPr lang="en-GB" sz="2000" b="1" spc="-70" dirty="0" err="1"/>
              <a:t>bwatangiye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Abami</a:t>
            </a:r>
            <a:r>
              <a:rPr lang="en-GB" sz="2000" b="1" spc="-70" dirty="0"/>
              <a:t> 11:4</a:t>
            </a:r>
            <a:r>
              <a:rPr lang="en" sz="2000" b="1" spc="-70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 </a:t>
            </a:r>
            <a:r>
              <a:rPr lang="en-GB" sz="2000" b="1" dirty="0" err="1"/>
              <a:t>bijyanye</a:t>
            </a:r>
            <a:r>
              <a:rPr lang="en-GB" sz="2000" b="1" dirty="0"/>
              <a:t> no </a:t>
            </a:r>
            <a:r>
              <a:rPr lang="en-GB" sz="2000" b="1" dirty="0" err="1"/>
              <a:t>kwigarurira</a:t>
            </a:r>
            <a:r>
              <a:rPr lang="en-GB" sz="2000" b="1" dirty="0"/>
              <a:t> Kanani, </a:t>
            </a:r>
            <a:r>
              <a:rPr lang="en-GB" sz="2000" b="1" dirty="0" err="1"/>
              <a:t>kudahemukira</a:t>
            </a:r>
            <a:r>
              <a:rPr lang="en-GB" sz="2000" b="1" dirty="0"/>
              <a:t> Imana </a:t>
            </a:r>
            <a:r>
              <a:rPr lang="en-GB" sz="2000" b="1" dirty="0" err="1"/>
              <a:t>byagombaga</a:t>
            </a:r>
            <a:r>
              <a:rPr lang="en-GB" sz="2000" b="1" dirty="0"/>
              <a:t> </a:t>
            </a:r>
            <a:r>
              <a:rPr lang="en-GB" sz="2000" b="1" dirty="0" err="1"/>
              <a:t>kugaragarira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butatu</a:t>
            </a:r>
            <a:r>
              <a:rPr lang="en-GB" sz="2000" b="1" dirty="0"/>
              <a:t> </a:t>
            </a:r>
            <a:r>
              <a:rPr lang="en-GB" sz="2000" b="1" dirty="0" err="1"/>
              <a:t>bwihariye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ICYO TUGOMBA GUKORA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mugire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umwete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cyane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wo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gukunda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23:11)</a:t>
            </a:r>
            <a:endParaRPr lang="es-ES" b="1" spc="-7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kuvuga</a:t>
            </a:r>
            <a:r>
              <a:rPr lang="en-GB" sz="2000" b="1" dirty="0"/>
              <a:t> </a:t>
            </a:r>
            <a:r>
              <a:rPr lang="en-GB" sz="2000" b="1" dirty="0" err="1"/>
              <a:t>tudashidikanya</a:t>
            </a:r>
            <a:r>
              <a:rPr lang="en-GB" sz="2000" b="1" dirty="0"/>
              <a:t> ko </a:t>
            </a:r>
            <a:r>
              <a:rPr lang="en-GB" sz="2000" b="1" dirty="0" err="1"/>
              <a:t>ingingo</a:t>
            </a:r>
            <a:r>
              <a:rPr lang="en-GB" sz="2000" b="1" dirty="0"/>
              <a:t> </a:t>
            </a:r>
            <a:r>
              <a:rPr lang="en-GB" sz="2000" b="1" dirty="0" err="1"/>
              <a:t>ihatse</a:t>
            </a:r>
            <a:r>
              <a:rPr lang="en-GB" sz="2000" b="1" dirty="0"/>
              <a:t> </a:t>
            </a:r>
            <a:r>
              <a:rPr lang="en-GB" sz="2000" b="1" dirty="0" err="1"/>
              <a:t>izindi</a:t>
            </a:r>
            <a:r>
              <a:rPr lang="en-GB" sz="2000" b="1" dirty="0"/>
              <a:t> mu </a:t>
            </a:r>
            <a:r>
              <a:rPr lang="en-GB" sz="2000" b="1" dirty="0" err="1"/>
              <a:t>ijambo</a:t>
            </a:r>
            <a:r>
              <a:rPr lang="en-GB" sz="2000" b="1" dirty="0"/>
              <a:t> rya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iboneka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murongo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11: </a:t>
            </a:r>
            <a:r>
              <a:rPr lang="en-GB" sz="2000" b="1" dirty="0" err="1"/>
              <a:t>gukunda</a:t>
            </a:r>
            <a:r>
              <a:rPr lang="en-GB" sz="2000" b="1" dirty="0"/>
              <a:t> Imana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48085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Byongeye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,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atanga</a:t>
            </a:r>
            <a:r>
              <a:rPr lang="en-GB" sz="2000" b="1" dirty="0"/>
              <a:t> </a:t>
            </a: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kwita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urwo</a:t>
            </a:r>
            <a:r>
              <a:rPr lang="en-GB" sz="2000" b="1" dirty="0"/>
              <a:t> </a:t>
            </a:r>
            <a:r>
              <a:rPr lang="en-GB" sz="2000" b="1" dirty="0" err="1"/>
              <a:t>rukundo</a:t>
            </a:r>
            <a:r>
              <a:rPr lang="en-GB" sz="2000" b="1" dirty="0"/>
              <a:t>: </a:t>
            </a:r>
            <a:r>
              <a:rPr lang="en-GB" sz="2000" b="1" dirty="0" err="1"/>
              <a:t>ubudahemuka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23:14</a:t>
            </a:r>
            <a:r>
              <a:rPr lang="en" sz="2000" b="1" dirty="0"/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991629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irushaho</a:t>
            </a:r>
            <a:r>
              <a:rPr lang="en-GB" sz="2000" b="1" dirty="0"/>
              <a:t> </a:t>
            </a:r>
            <a:r>
              <a:rPr lang="en-GB" sz="2000" b="1" dirty="0" err="1"/>
              <a:t>gukomera</a:t>
            </a:r>
            <a:r>
              <a:rPr lang="en-GB" sz="2000" b="1" dirty="0"/>
              <a:t>: </a:t>
            </a: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rwa</a:t>
            </a:r>
            <a:r>
              <a:rPr lang="en-GB" sz="2000" b="1" dirty="0"/>
              <a:t> Yesu (Yohana 13:34</a:t>
            </a:r>
            <a:r>
              <a:rPr lang="en" sz="2000" b="1" dirty="0"/>
              <a:t>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687047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yifuza</a:t>
            </a:r>
            <a:r>
              <a:rPr lang="en-GB" sz="2000" b="1" dirty="0"/>
              <a:t> </a:t>
            </a:r>
            <a:r>
              <a:rPr lang="en-GB" sz="2000" b="1" dirty="0" err="1"/>
              <a:t>kugirana</a:t>
            </a:r>
            <a:r>
              <a:rPr lang="en-GB" sz="2000" b="1" dirty="0"/>
              <a:t> </a:t>
            </a:r>
            <a:r>
              <a:rPr lang="en-GB" sz="2000" b="1" dirty="0" err="1"/>
              <a:t>umubano</a:t>
            </a:r>
            <a:r>
              <a:rPr lang="en-GB" sz="2000" b="1" dirty="0"/>
              <a:t> </a:t>
            </a:r>
            <a:r>
              <a:rPr lang="en-GB" sz="2000" b="1" dirty="0" err="1"/>
              <a:t>ushyitse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wihariye</a:t>
            </a:r>
            <a:r>
              <a:rPr lang="en-GB" sz="2000" b="1" dirty="0"/>
              <a:t> </a:t>
            </a:r>
            <a:r>
              <a:rPr lang="en-GB" sz="2000" b="1" dirty="0" err="1"/>
              <a:t>n’umuntu</a:t>
            </a:r>
            <a:r>
              <a:rPr lang="en-GB" sz="2000" b="1" dirty="0"/>
              <a:t> </a:t>
            </a:r>
            <a:r>
              <a:rPr lang="en-GB" sz="2000" b="1" dirty="0" err="1"/>
              <a:t>wese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giti</a:t>
            </a:r>
            <a:r>
              <a:rPr lang="en-GB" sz="2000" b="1" dirty="0"/>
              <a:t> </a:t>
            </a:r>
            <a:r>
              <a:rPr lang="en-GB" sz="2000" b="1" dirty="0" err="1"/>
              <a:t>cye</a:t>
            </a:r>
            <a:r>
              <a:rPr lang="en-GB" sz="2000" b="1" dirty="0"/>
              <a:t>, </a:t>
            </a:r>
            <a:r>
              <a:rPr lang="en-GB" sz="2000" b="1" dirty="0" err="1"/>
              <a:t>wākīra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 </a:t>
            </a:r>
            <a:r>
              <a:rPr lang="en-GB" sz="2000" b="1" dirty="0" err="1"/>
              <a:t>rwayo</a:t>
            </a:r>
            <a:r>
              <a:rPr lang="en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44890"/>
            <a:ext cx="558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Abisirayeli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bagombaga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kugaragaza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urukundo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rwabo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kudakunda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izindi</a:t>
            </a:r>
            <a:r>
              <a:rPr lang="en-GB" sz="2000" b="1" spc="-100" dirty="0"/>
              <a:t> mana; </a:t>
            </a:r>
            <a:r>
              <a:rPr lang="en-GB" sz="2000" b="1" spc="-100" dirty="0" err="1"/>
              <a:t>kuzikunda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kubaviramo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ingaruka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zishishana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23:12–13</a:t>
            </a:r>
            <a:r>
              <a:rPr lang="en" sz="2000" b="1" spc="-100" dirty="0"/>
              <a:t>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497736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Bityo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rwayo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rugize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urufatiro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kugaragaza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rutuvuye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mutima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tugirana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" sz="2000" b="1" spc="-70" dirty="0"/>
              <a:t>.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IGIHANO CY’UBUHEMU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750391"/>
            <a:ext cx="11668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ibyiza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yababwiye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byasohoye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azabasohozaho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ibyago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kugeza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azabarimburira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mugashira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cyiza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yabahaye</a:t>
            </a:r>
            <a:r>
              <a:rPr lang="en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spc="-3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spc="-3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23:15)</a:t>
            </a:r>
            <a:endParaRPr lang="es-ES" b="1" spc="-3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asoza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ijambo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rye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n’amagambo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akarishye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y’umubūro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ngaruka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kutumvira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kugerwaho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n’umujinya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w’Imana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23:15–16</a:t>
            </a:r>
            <a:r>
              <a:rPr lang="en" sz="2000" b="1" spc="-7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532664"/>
            <a:ext cx="46858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Urukundo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nk’urwo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rwatumye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Imana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itanga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bwacu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rugaragarira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mujinya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bakomeza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kwinangirira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(Yohana 3:16;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Abaroma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2:5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413337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Nk’uko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Uwiteka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yarasohoje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amasezerano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akiranutse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bijyanye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n’umugisha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imivumo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y’isezerano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Abisirayeli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barirenzeho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yaratsinzwe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maze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ihabwa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igihano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cyayo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Muri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dufite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amahirwe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kwandika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amateka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ahabanye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n’ayo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gukomeza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indahemuka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 no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kuguma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rukundo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8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rwayo</a:t>
            </a:r>
            <a:r>
              <a:rPr lang="en-GB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(Yohana 15:9</a:t>
            </a:r>
            <a:r>
              <a:rPr lang="en" sz="2000" b="1" spc="-8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203437" y="794175"/>
            <a:ext cx="9406756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Ibyishimo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byose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amahoro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yawe</a:t>
            </a:r>
            <a:r>
              <a:rPr lang="en-US" sz="2800" b="1" dirty="0">
                <a:latin typeface="Constantia" panose="02030602050306030303" pitchFamily="18" charset="0"/>
              </a:rPr>
              <a:t> yose, </a:t>
            </a:r>
            <a:r>
              <a:rPr lang="en-US" sz="2800" b="1" dirty="0" err="1">
                <a:latin typeface="Constantia" panose="02030602050306030303" pitchFamily="18" charset="0"/>
              </a:rPr>
              <a:t>umunezero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wose</a:t>
            </a:r>
            <a:r>
              <a:rPr lang="en-US" sz="2800" b="1" dirty="0">
                <a:latin typeface="Constantia" panose="02030602050306030303" pitchFamily="18" charset="0"/>
              </a:rPr>
              <a:t>, no </a:t>
            </a:r>
            <a:r>
              <a:rPr lang="en-US" sz="2800" b="1" dirty="0" err="1">
                <a:latin typeface="Constantia" panose="02030602050306030303" pitchFamily="18" charset="0"/>
              </a:rPr>
              <a:t>gutunganirwa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kose</a:t>
            </a:r>
            <a:r>
              <a:rPr lang="en-US" sz="2800" b="1" dirty="0">
                <a:latin typeface="Constantia" panose="02030602050306030303" pitchFamily="18" charset="0"/>
              </a:rPr>
              <a:t> muri </a:t>
            </a:r>
            <a:r>
              <a:rPr lang="en-US" sz="2800" b="1" dirty="0" err="1">
                <a:latin typeface="Constantia" panose="02030602050306030303" pitchFamily="18" charset="0"/>
              </a:rPr>
              <a:t>ubu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buzima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bishingiye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kwizera</a:t>
            </a:r>
            <a:r>
              <a:rPr lang="en-US" sz="2800" b="1" dirty="0">
                <a:latin typeface="Constantia" panose="02030602050306030303" pitchFamily="18" charset="0"/>
              </a:rPr>
              <a:t> Imana </a:t>
            </a:r>
            <a:r>
              <a:rPr lang="en-US" sz="2800" b="1" dirty="0" err="1">
                <a:latin typeface="Constantia" panose="02030602050306030303" pitchFamily="18" charset="0"/>
              </a:rPr>
              <a:t>by’ukuri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ukayirunduriramo</a:t>
            </a:r>
            <a:r>
              <a:rPr lang="en-US" sz="2800" b="1" dirty="0">
                <a:latin typeface="Constantia" panose="02030602050306030303" pitchFamily="18" charset="0"/>
              </a:rPr>
              <a:t>. Uku </a:t>
            </a:r>
            <a:r>
              <a:rPr lang="en-US" sz="2800" b="1" dirty="0" err="1">
                <a:latin typeface="Constantia" panose="02030602050306030303" pitchFamily="18" charset="0"/>
              </a:rPr>
              <a:t>kwizera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kuzagutera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kumvira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amategeko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y’Imana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by’ukuri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Kumenya</a:t>
            </a:r>
            <a:r>
              <a:rPr lang="en-US" sz="2800" b="1" dirty="0">
                <a:latin typeface="Constantia" panose="02030602050306030303" pitchFamily="18" charset="0"/>
              </a:rPr>
              <a:t> Imana no </a:t>
            </a:r>
            <a:r>
              <a:rPr lang="en-US" sz="2800" b="1" dirty="0" err="1">
                <a:latin typeface="Constantia" panose="02030602050306030303" pitchFamily="18" charset="0"/>
              </a:rPr>
              <a:t>kuyizera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umurinzi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ukomeye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ukurinda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imigenzereze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mibi</a:t>
            </a:r>
            <a:r>
              <a:rPr lang="en-US" sz="2800" b="1" dirty="0">
                <a:latin typeface="Constantia" panose="02030602050306030303" pitchFamily="18" charset="0"/>
              </a:rPr>
              <a:t> yose,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bigutera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icyiza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cyose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Constantia" panose="02030602050306030303" pitchFamily="18" charset="0"/>
              </a:rPr>
              <a:t>Izere</a:t>
            </a:r>
            <a:r>
              <a:rPr lang="en-US" sz="2800" b="1" dirty="0">
                <a:latin typeface="Constantia" panose="02030602050306030303" pitchFamily="18" charset="0"/>
              </a:rPr>
              <a:t> Yesu </a:t>
            </a:r>
            <a:r>
              <a:rPr lang="en-US" sz="2800" b="1" dirty="0" err="1">
                <a:latin typeface="Constantia" panose="02030602050306030303" pitchFamily="18" charset="0"/>
              </a:rPr>
              <a:t>nk’Ukubabarira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ibyaha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byawe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Ugushakira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kuzishimira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mazu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yagiye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kugutegurira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Arashaka</a:t>
            </a:r>
            <a:r>
              <a:rPr lang="en-US" sz="2800" b="1" dirty="0">
                <a:latin typeface="Constantia" panose="02030602050306030303" pitchFamily="18" charset="0"/>
              </a:rPr>
              <a:t> ko </a:t>
            </a:r>
            <a:r>
              <a:rPr lang="en-US" sz="2800" b="1" dirty="0" err="1">
                <a:latin typeface="Constantia" panose="02030602050306030303" pitchFamily="18" charset="0"/>
              </a:rPr>
              <a:t>uba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imbere</a:t>
            </a:r>
            <a:r>
              <a:rPr lang="en-US" sz="2800" b="1" dirty="0">
                <a:latin typeface="Constantia" panose="02030602050306030303" pitchFamily="18" charset="0"/>
              </a:rPr>
              <a:t> Ye,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ugire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ubugingo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buhoraho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n’ikamba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ry’ubwiza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138192" y="6138247"/>
            <a:ext cx="4361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Messages to Young People</a:t>
            </a:r>
            <a:r>
              <a:rPr lang="en" sz="1600" b="1" dirty="0"/>
              <a:t>, p. 410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952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2025-11-21T08:17:24Z</dcterms:created>
  <dcterms:modified xsi:type="dcterms:W3CDTF">2025-12-18T19:27:28Z</dcterms:modified>
</cp:coreProperties>
</file>