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6" autoAdjust="0"/>
    <p:restoredTop sz="92822"/>
  </p:normalViewPr>
  <p:slideViewPr>
    <p:cSldViewPr snapToGrid="0">
      <p:cViewPr varScale="1">
        <p:scale>
          <a:sx n="99" d="100"/>
          <a:sy n="99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Kugenda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Kubana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na</a:t>
          </a:r>
          <a:r>
            <a:rPr lang="en" sz="2000" b="1" dirty="0">
              <a:solidFill>
                <a:schemeClr val="tx1"/>
              </a:solidFill>
            </a:rPr>
            <a:t> Kristo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Kugumaho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Kubera </a:t>
          </a:r>
          <a:r>
            <a:rPr lang="en" sz="2000" b="1" dirty="0" err="1">
              <a:solidFill>
                <a:schemeClr val="tx1"/>
              </a:solidFill>
            </a:rPr>
            <a:t>itorero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inyungu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000" b="1" dirty="0" err="1"/>
            <a:t>Abakene</a:t>
          </a:r>
          <a:r>
            <a:rPr lang="en" sz="2000" b="1" dirty="0"/>
            <a:t> mu </a:t>
          </a:r>
          <a:r>
            <a:rPr lang="en" sz="2000" b="1" dirty="0" err="1"/>
            <a:t>mutima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 dirty="0" err="1"/>
            <a:t>Abagwaneza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Abafite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inzara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n’inyota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byo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gukiranuka</a:t>
          </a:r>
          <a:endParaRPr lang="en" sz="2000" b="1" kern="1200" dirty="0">
            <a:solidFill>
              <a:srgbClr val="000000"/>
            </a:solidFill>
            <a:latin typeface="Aptos" panose="02110004020202020204"/>
            <a:ea typeface="+mn-ea"/>
            <a:cs typeface="+mn-cs"/>
          </a:endParaRP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 dirty="0" err="1"/>
            <a:t>Abanyambabazi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 dirty="0" err="1"/>
            <a:t>Abafite</a:t>
          </a:r>
          <a:r>
            <a:rPr lang="en" sz="2000" b="1" dirty="0"/>
            <a:t> </a:t>
          </a:r>
          <a:r>
            <a:rPr lang="en" sz="2000" b="1" dirty="0" err="1"/>
            <a:t>imitima</a:t>
          </a:r>
          <a:r>
            <a:rPr lang="en" sz="2000" b="1" dirty="0"/>
            <a:t> </a:t>
          </a:r>
          <a:r>
            <a:rPr lang="en" sz="2000" b="1" dirty="0" err="1"/>
            <a:t>iboneye</a:t>
          </a:r>
          <a:endParaRPr lang="en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" sz="2000" b="1" dirty="0" err="1"/>
            <a:t>Abakiranura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" sz="2000" b="1" dirty="0" err="1"/>
            <a:t>Abiteguye</a:t>
          </a:r>
          <a:r>
            <a:rPr lang="en" sz="2000" b="1" dirty="0"/>
            <a:t> </a:t>
          </a:r>
          <a:r>
            <a:rPr lang="en" sz="2000" b="1" dirty="0" err="1"/>
            <a:t>guhindukiza</a:t>
          </a:r>
          <a:r>
            <a:rPr lang="en" sz="2000" b="1" dirty="0"/>
            <a:t> </a:t>
          </a:r>
          <a:r>
            <a:rPr lang="en" sz="2000" b="1" dirty="0" err="1"/>
            <a:t>undi</a:t>
          </a:r>
          <a:r>
            <a:rPr lang="en" sz="2000" b="1" dirty="0"/>
            <a:t> </a:t>
          </a:r>
          <a:r>
            <a:rPr lang="en" sz="2000" b="1" dirty="0" err="1"/>
            <a:t>musaya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000" b="1" dirty="0" err="1"/>
            <a:t>Gukunda</a:t>
          </a:r>
          <a:r>
            <a:rPr lang="en" sz="2000" b="1" dirty="0"/>
            <a:t> </a:t>
          </a:r>
          <a:r>
            <a:rPr lang="en" sz="2000" b="1" dirty="0" err="1"/>
            <a:t>abanzi</a:t>
          </a:r>
          <a:r>
            <a:rPr lang="en" sz="2000" b="1" dirty="0"/>
            <a:t> </a:t>
          </a:r>
          <a:r>
            <a:rPr lang="en" sz="2000" b="1" dirty="0" err="1"/>
            <a:t>bacu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" sz="2000" b="1" dirty="0" err="1"/>
            <a:t>Guhesha</a:t>
          </a:r>
          <a:r>
            <a:rPr lang="en" sz="2000" b="1" dirty="0"/>
            <a:t> </a:t>
          </a:r>
          <a:r>
            <a:rPr lang="en" sz="2000" b="1" dirty="0" err="1"/>
            <a:t>umugisha</a:t>
          </a:r>
          <a:r>
            <a:rPr lang="en" sz="2000" b="1" dirty="0"/>
            <a:t> </a:t>
          </a:r>
          <a:r>
            <a:rPr lang="en" sz="2000" b="1" dirty="0" err="1"/>
            <a:t>abatuvuma</a:t>
          </a:r>
          <a:endParaRPr lang="en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" sz="2000" b="1" dirty="0" err="1"/>
            <a:t>Kugirira</a:t>
          </a:r>
          <a:r>
            <a:rPr lang="en" sz="2000" b="1" dirty="0"/>
            <a:t> </a:t>
          </a:r>
          <a:r>
            <a:rPr lang="en" sz="2000" b="1" dirty="0" err="1"/>
            <a:t>neza</a:t>
          </a:r>
          <a:r>
            <a:rPr lang="en" sz="2000" b="1" dirty="0"/>
            <a:t> </a:t>
          </a:r>
          <a:r>
            <a:rPr lang="en" sz="2000" b="1" dirty="0" err="1"/>
            <a:t>abatwanga</a:t>
          </a:r>
          <a:endParaRPr lang="en" sz="20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2000" b="1" dirty="0"/>
            <a:t>Kuba </a:t>
          </a:r>
          <a:r>
            <a:rPr lang="en" sz="2000" b="1" dirty="0" err="1"/>
            <a:t>abanyarukundo</a:t>
          </a:r>
          <a:r>
            <a:rPr lang="en" sz="2000" b="1" dirty="0"/>
            <a:t> </a:t>
          </a:r>
          <a:r>
            <a:rPr lang="en" sz="2000" b="1" dirty="0" err="1"/>
            <a:t>n’abanyabuntu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2000" b="1" dirty="0" err="1"/>
            <a:t>Kugira</a:t>
          </a:r>
          <a:r>
            <a:rPr lang="en" sz="2000" b="1" dirty="0"/>
            <a:t> </a:t>
          </a:r>
          <a:r>
            <a:rPr lang="en" sz="2000" b="1" dirty="0" err="1"/>
            <a:t>imbabazi</a:t>
          </a:r>
          <a:r>
            <a:rPr lang="en" sz="2000" b="1" dirty="0"/>
            <a:t> no </a:t>
          </a:r>
          <a:r>
            <a:rPr lang="en" sz="2000" b="1" dirty="0" err="1"/>
            <a:t>kwicisha</a:t>
          </a:r>
          <a:r>
            <a:rPr lang="en" sz="2000" b="1" dirty="0"/>
            <a:t> </a:t>
          </a:r>
          <a:r>
            <a:rPr lang="en" sz="2000" b="1" dirty="0" err="1"/>
            <a:t>bugufi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 dirty="0" err="1"/>
            <a:t>N’ibindi</a:t>
          </a:r>
          <a:endParaRPr lang="en" sz="2000" b="1" dirty="0"/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Kugenda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Kubana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na</a:t>
          </a:r>
          <a:r>
            <a:rPr lang="en" sz="2000" b="1" kern="1200" dirty="0">
              <a:solidFill>
                <a:schemeClr val="tx1"/>
              </a:solidFill>
            </a:rPr>
            <a:t> Kristo</a:t>
          </a: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Kugumaho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Kubera </a:t>
          </a:r>
          <a:r>
            <a:rPr lang="en" sz="2000" b="1" kern="1200" dirty="0" err="1">
              <a:solidFill>
                <a:schemeClr val="tx1"/>
              </a:solidFill>
            </a:rPr>
            <a:t>itorero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inyungu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4285"/>
          <a:ext cx="4552336" cy="4179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Abakene</a:t>
          </a:r>
          <a:r>
            <a:rPr lang="en" sz="2000" b="1" kern="1200" dirty="0"/>
            <a:t> mu </a:t>
          </a:r>
          <a:r>
            <a:rPr lang="en" sz="2000" b="1" kern="1200" dirty="0" err="1"/>
            <a:t>mutima</a:t>
          </a:r>
          <a:endParaRPr lang="en" sz="2000" b="1" kern="1200" dirty="0"/>
        </a:p>
      </dsp:txBody>
      <dsp:txXfrm>
        <a:off x="20404" y="24689"/>
        <a:ext cx="4511528" cy="377169"/>
      </dsp:txXfrm>
    </dsp:sp>
    <dsp:sp modelId="{CF7405FA-29A5-4AC8-81EA-015E145AB192}">
      <dsp:nvSpPr>
        <dsp:cNvPr id="0" name=""/>
        <dsp:cNvSpPr/>
      </dsp:nvSpPr>
      <dsp:spPr>
        <a:xfrm>
          <a:off x="0" y="429800"/>
          <a:ext cx="4552336" cy="417977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Abagwaneza</a:t>
          </a:r>
          <a:endParaRPr lang="en" sz="2000" b="1" kern="1200" dirty="0"/>
        </a:p>
      </dsp:txBody>
      <dsp:txXfrm>
        <a:off x="20404" y="450204"/>
        <a:ext cx="4511528" cy="377169"/>
      </dsp:txXfrm>
    </dsp:sp>
    <dsp:sp modelId="{A79F61FF-67C8-4E94-A7F4-EF124B0472CE}">
      <dsp:nvSpPr>
        <dsp:cNvPr id="0" name=""/>
        <dsp:cNvSpPr/>
      </dsp:nvSpPr>
      <dsp:spPr>
        <a:xfrm>
          <a:off x="0" y="855316"/>
          <a:ext cx="4552336" cy="417977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Abafite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inzara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n’inyota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byo</a:t>
          </a:r>
          <a:r>
            <a:rPr lang="en-GB" sz="2000" b="1" kern="1200" dirty="0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/>
              </a:solidFill>
              <a:latin typeface="Aptos" panose="02110004020202020204"/>
              <a:ea typeface="+mn-ea"/>
              <a:cs typeface="+mn-cs"/>
            </a:rPr>
            <a:t>gukiranuka</a:t>
          </a:r>
          <a:endParaRPr lang="en" sz="2000" b="1" kern="1200" dirty="0">
            <a:solidFill>
              <a:srgbClr val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20404" y="875720"/>
        <a:ext cx="4511528" cy="377169"/>
      </dsp:txXfrm>
    </dsp:sp>
    <dsp:sp modelId="{1B20B733-CB77-40DA-9183-28D7BCA4FFD3}">
      <dsp:nvSpPr>
        <dsp:cNvPr id="0" name=""/>
        <dsp:cNvSpPr/>
      </dsp:nvSpPr>
      <dsp:spPr>
        <a:xfrm>
          <a:off x="0" y="1280831"/>
          <a:ext cx="4552336" cy="417977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Abanyambabazi</a:t>
          </a:r>
          <a:endParaRPr lang="en" sz="2000" b="1" kern="1200" dirty="0"/>
        </a:p>
      </dsp:txBody>
      <dsp:txXfrm>
        <a:off x="20404" y="1301235"/>
        <a:ext cx="4511528" cy="377169"/>
      </dsp:txXfrm>
    </dsp:sp>
    <dsp:sp modelId="{11CD8606-9A25-41B4-BD22-9840D73DAD43}">
      <dsp:nvSpPr>
        <dsp:cNvPr id="0" name=""/>
        <dsp:cNvSpPr/>
      </dsp:nvSpPr>
      <dsp:spPr>
        <a:xfrm>
          <a:off x="0" y="1706347"/>
          <a:ext cx="4552336" cy="417977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Abafite</a:t>
          </a:r>
          <a:r>
            <a:rPr lang="en" sz="2000" b="1" kern="1200" dirty="0"/>
            <a:t> </a:t>
          </a:r>
          <a:r>
            <a:rPr lang="en" sz="2000" b="1" kern="1200" dirty="0" err="1"/>
            <a:t>imitima</a:t>
          </a:r>
          <a:r>
            <a:rPr lang="en" sz="2000" b="1" kern="1200" dirty="0"/>
            <a:t> </a:t>
          </a:r>
          <a:r>
            <a:rPr lang="en" sz="2000" b="1" kern="1200" dirty="0" err="1"/>
            <a:t>iboneye</a:t>
          </a:r>
          <a:endParaRPr lang="en" sz="2000" b="1" kern="1200" dirty="0"/>
        </a:p>
      </dsp:txBody>
      <dsp:txXfrm>
        <a:off x="20404" y="1726751"/>
        <a:ext cx="4511528" cy="377169"/>
      </dsp:txXfrm>
    </dsp:sp>
    <dsp:sp modelId="{0017A204-F19F-40B4-90D9-23A7DA14A727}">
      <dsp:nvSpPr>
        <dsp:cNvPr id="0" name=""/>
        <dsp:cNvSpPr/>
      </dsp:nvSpPr>
      <dsp:spPr>
        <a:xfrm>
          <a:off x="0" y="2131862"/>
          <a:ext cx="4552336" cy="417977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Abakiranura</a:t>
          </a:r>
          <a:endParaRPr lang="en" sz="2000" b="1" kern="1200" dirty="0"/>
        </a:p>
      </dsp:txBody>
      <dsp:txXfrm>
        <a:off x="20404" y="2152266"/>
        <a:ext cx="4511528" cy="377169"/>
      </dsp:txXfrm>
    </dsp:sp>
    <dsp:sp modelId="{C504EBED-2F60-4EB8-B9BD-90F2F5E8998B}">
      <dsp:nvSpPr>
        <dsp:cNvPr id="0" name=""/>
        <dsp:cNvSpPr/>
      </dsp:nvSpPr>
      <dsp:spPr>
        <a:xfrm>
          <a:off x="0" y="2557378"/>
          <a:ext cx="4552336" cy="417977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Abiteguye</a:t>
          </a:r>
          <a:r>
            <a:rPr lang="en" sz="2000" b="1" kern="1200" dirty="0"/>
            <a:t> </a:t>
          </a:r>
          <a:r>
            <a:rPr lang="en" sz="2000" b="1" kern="1200" dirty="0" err="1"/>
            <a:t>guhindukiza</a:t>
          </a:r>
          <a:r>
            <a:rPr lang="en" sz="2000" b="1" kern="1200" dirty="0"/>
            <a:t> </a:t>
          </a:r>
          <a:r>
            <a:rPr lang="en" sz="2000" b="1" kern="1200" dirty="0" err="1"/>
            <a:t>undi</a:t>
          </a:r>
          <a:r>
            <a:rPr lang="en" sz="2000" b="1" kern="1200" dirty="0"/>
            <a:t> </a:t>
          </a:r>
          <a:r>
            <a:rPr lang="en" sz="2000" b="1" kern="1200" dirty="0" err="1"/>
            <a:t>musaya</a:t>
          </a:r>
          <a:endParaRPr lang="en" sz="2000" b="1" kern="1200" dirty="0"/>
        </a:p>
      </dsp:txBody>
      <dsp:txXfrm>
        <a:off x="20404" y="2577782"/>
        <a:ext cx="4511528" cy="377169"/>
      </dsp:txXfrm>
    </dsp:sp>
    <dsp:sp modelId="{FB3B242C-B012-4820-983A-469EDDD96845}">
      <dsp:nvSpPr>
        <dsp:cNvPr id="0" name=""/>
        <dsp:cNvSpPr/>
      </dsp:nvSpPr>
      <dsp:spPr>
        <a:xfrm>
          <a:off x="0" y="2982893"/>
          <a:ext cx="4552336" cy="417977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Gukunda</a:t>
          </a:r>
          <a:r>
            <a:rPr lang="en" sz="2000" b="1" kern="1200" dirty="0"/>
            <a:t> </a:t>
          </a:r>
          <a:r>
            <a:rPr lang="en" sz="2000" b="1" kern="1200" dirty="0" err="1"/>
            <a:t>abanzi</a:t>
          </a:r>
          <a:r>
            <a:rPr lang="en" sz="2000" b="1" kern="1200" dirty="0"/>
            <a:t> </a:t>
          </a:r>
          <a:r>
            <a:rPr lang="en" sz="2000" b="1" kern="1200" dirty="0" err="1"/>
            <a:t>bacu</a:t>
          </a:r>
          <a:endParaRPr lang="en" sz="2000" b="1" kern="1200" dirty="0"/>
        </a:p>
      </dsp:txBody>
      <dsp:txXfrm>
        <a:off x="20404" y="3003297"/>
        <a:ext cx="4511528" cy="377169"/>
      </dsp:txXfrm>
    </dsp:sp>
    <dsp:sp modelId="{A0131B4B-270C-496D-855B-7EA2741A0492}">
      <dsp:nvSpPr>
        <dsp:cNvPr id="0" name=""/>
        <dsp:cNvSpPr/>
      </dsp:nvSpPr>
      <dsp:spPr>
        <a:xfrm>
          <a:off x="0" y="3408408"/>
          <a:ext cx="4552336" cy="417977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Guhesha</a:t>
          </a:r>
          <a:r>
            <a:rPr lang="en" sz="2000" b="1" kern="1200" dirty="0"/>
            <a:t> </a:t>
          </a:r>
          <a:r>
            <a:rPr lang="en" sz="2000" b="1" kern="1200" dirty="0" err="1"/>
            <a:t>umugisha</a:t>
          </a:r>
          <a:r>
            <a:rPr lang="en" sz="2000" b="1" kern="1200" dirty="0"/>
            <a:t> </a:t>
          </a:r>
          <a:r>
            <a:rPr lang="en" sz="2000" b="1" kern="1200" dirty="0" err="1"/>
            <a:t>abatuvuma</a:t>
          </a:r>
          <a:endParaRPr lang="en" sz="2000" b="1" kern="1200" dirty="0"/>
        </a:p>
      </dsp:txBody>
      <dsp:txXfrm>
        <a:off x="20404" y="3428812"/>
        <a:ext cx="4511528" cy="377169"/>
      </dsp:txXfrm>
    </dsp:sp>
    <dsp:sp modelId="{CEAA776C-8B24-4DC1-B312-AB0E31048D47}">
      <dsp:nvSpPr>
        <dsp:cNvPr id="0" name=""/>
        <dsp:cNvSpPr/>
      </dsp:nvSpPr>
      <dsp:spPr>
        <a:xfrm>
          <a:off x="0" y="3833924"/>
          <a:ext cx="4552336" cy="417977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Kugirira</a:t>
          </a:r>
          <a:r>
            <a:rPr lang="en" sz="2000" b="1" kern="1200" dirty="0"/>
            <a:t> </a:t>
          </a:r>
          <a:r>
            <a:rPr lang="en" sz="2000" b="1" kern="1200" dirty="0" err="1"/>
            <a:t>neza</a:t>
          </a:r>
          <a:r>
            <a:rPr lang="en" sz="2000" b="1" kern="1200" dirty="0"/>
            <a:t> </a:t>
          </a:r>
          <a:r>
            <a:rPr lang="en" sz="2000" b="1" kern="1200" dirty="0" err="1"/>
            <a:t>abatwanga</a:t>
          </a:r>
          <a:endParaRPr lang="en" sz="2000" b="1" kern="1200" dirty="0"/>
        </a:p>
      </dsp:txBody>
      <dsp:txXfrm>
        <a:off x="20404" y="3854328"/>
        <a:ext cx="4511528" cy="377169"/>
      </dsp:txXfrm>
    </dsp:sp>
    <dsp:sp modelId="{B4020DE7-C031-47F9-8BF7-26F150AE38EA}">
      <dsp:nvSpPr>
        <dsp:cNvPr id="0" name=""/>
        <dsp:cNvSpPr/>
      </dsp:nvSpPr>
      <dsp:spPr>
        <a:xfrm>
          <a:off x="0" y="4259439"/>
          <a:ext cx="4552336" cy="417977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Kuba </a:t>
          </a:r>
          <a:r>
            <a:rPr lang="en" sz="2000" b="1" kern="1200" dirty="0" err="1"/>
            <a:t>abanyarukundo</a:t>
          </a:r>
          <a:r>
            <a:rPr lang="en" sz="2000" b="1" kern="1200" dirty="0"/>
            <a:t> </a:t>
          </a:r>
          <a:r>
            <a:rPr lang="en" sz="2000" b="1" kern="1200" dirty="0" err="1"/>
            <a:t>n’abanyabuntu</a:t>
          </a:r>
          <a:endParaRPr lang="en" sz="2000" b="1" kern="1200" dirty="0"/>
        </a:p>
      </dsp:txBody>
      <dsp:txXfrm>
        <a:off x="20404" y="4279843"/>
        <a:ext cx="4511528" cy="377169"/>
      </dsp:txXfrm>
    </dsp:sp>
    <dsp:sp modelId="{1866F153-6C31-41A7-B10F-4C46FA2B11A6}">
      <dsp:nvSpPr>
        <dsp:cNvPr id="0" name=""/>
        <dsp:cNvSpPr/>
      </dsp:nvSpPr>
      <dsp:spPr>
        <a:xfrm>
          <a:off x="0" y="4684955"/>
          <a:ext cx="4552336" cy="417977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Kugira</a:t>
          </a:r>
          <a:r>
            <a:rPr lang="en" sz="2000" b="1" kern="1200" dirty="0"/>
            <a:t> </a:t>
          </a:r>
          <a:r>
            <a:rPr lang="en" sz="2000" b="1" kern="1200" dirty="0" err="1"/>
            <a:t>imbabazi</a:t>
          </a:r>
          <a:r>
            <a:rPr lang="en" sz="2000" b="1" kern="1200" dirty="0"/>
            <a:t> no </a:t>
          </a:r>
          <a:r>
            <a:rPr lang="en" sz="2000" b="1" kern="1200" dirty="0" err="1"/>
            <a:t>kwicisha</a:t>
          </a:r>
          <a:r>
            <a:rPr lang="en" sz="2000" b="1" kern="1200" dirty="0"/>
            <a:t> </a:t>
          </a:r>
          <a:r>
            <a:rPr lang="en" sz="2000" b="1" kern="1200" dirty="0" err="1"/>
            <a:t>bugufi</a:t>
          </a:r>
          <a:endParaRPr lang="en" sz="2000" b="1" kern="1200" dirty="0"/>
        </a:p>
      </dsp:txBody>
      <dsp:txXfrm>
        <a:off x="20404" y="4705359"/>
        <a:ext cx="4511528" cy="377169"/>
      </dsp:txXfrm>
    </dsp:sp>
    <dsp:sp modelId="{9CAAA3BE-A63B-46CC-BAB5-05A28116553D}">
      <dsp:nvSpPr>
        <dsp:cNvPr id="0" name=""/>
        <dsp:cNvSpPr/>
      </dsp:nvSpPr>
      <dsp:spPr>
        <a:xfrm>
          <a:off x="0" y="5110470"/>
          <a:ext cx="4552336" cy="417977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N’ibindi</a:t>
          </a:r>
          <a:endParaRPr lang="en" sz="2000" b="1" kern="1200" dirty="0"/>
        </a:p>
      </dsp:txBody>
      <dsp:txXfrm>
        <a:off x="20404" y="5130874"/>
        <a:ext cx="4511528" cy="37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92295-0F08-0440-89C4-AC99C48E893C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EE2FA-BEB9-2541-A9C7-646721BE04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8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EE2FA-BEB9-2541-A9C7-646721BE04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3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76498" y="143470"/>
            <a:ext cx="394766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GB" sz="60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KUBAHO NO GUPFA</a:t>
            </a:r>
            <a:endParaRPr lang="en" sz="60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9989820" y="5791200"/>
            <a:ext cx="2097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spc="-70" dirty="0" err="1">
                <a:solidFill>
                  <a:srgbClr val="705248"/>
                </a:solidFill>
              </a:rPr>
              <a:t>Icyigisho</a:t>
            </a:r>
            <a:r>
              <a:rPr lang="en" b="1" spc="-70" dirty="0">
                <a:solidFill>
                  <a:srgbClr val="705248"/>
                </a:solidFill>
              </a:rPr>
              <a:t> </a:t>
            </a:r>
            <a:r>
              <a:rPr lang="en" b="1" spc="-70" dirty="0" err="1">
                <a:solidFill>
                  <a:srgbClr val="705248"/>
                </a:solidFill>
              </a:rPr>
              <a:t>cya</a:t>
            </a:r>
            <a:r>
              <a:rPr lang="en" b="1" spc="-70" dirty="0">
                <a:solidFill>
                  <a:srgbClr val="705248"/>
                </a:solidFill>
              </a:rPr>
              <a:t> 3</a:t>
            </a:r>
          </a:p>
          <a:p>
            <a:pPr algn="r"/>
            <a:r>
              <a:rPr lang="en" b="1" spc="-70" dirty="0">
                <a:solidFill>
                  <a:srgbClr val="705248"/>
                </a:solidFill>
              </a:rPr>
              <a:t> </a:t>
            </a:r>
            <a:r>
              <a:rPr lang="en" b="1" spc="-70" dirty="0" err="1">
                <a:solidFill>
                  <a:srgbClr val="705248"/>
                </a:solidFill>
              </a:rPr>
              <a:t>cyo</a:t>
            </a:r>
            <a:r>
              <a:rPr lang="en" b="1" spc="-70" dirty="0">
                <a:solidFill>
                  <a:srgbClr val="705248"/>
                </a:solidFill>
              </a:rPr>
              <a:t> </a:t>
            </a:r>
            <a:r>
              <a:rPr lang="en" b="1" spc="-70" dirty="0" err="1">
                <a:solidFill>
                  <a:srgbClr val="705248"/>
                </a:solidFill>
              </a:rPr>
              <a:t>ku</a:t>
            </a:r>
            <a:r>
              <a:rPr lang="en" b="1" spc="-70" dirty="0">
                <a:solidFill>
                  <a:srgbClr val="705248"/>
                </a:solidFill>
              </a:rPr>
              <a:t> </a:t>
            </a:r>
            <a:r>
              <a:rPr lang="en" b="1" spc="-70" dirty="0" err="1">
                <a:solidFill>
                  <a:srgbClr val="705248"/>
                </a:solidFill>
              </a:rPr>
              <a:t>wa</a:t>
            </a:r>
            <a:r>
              <a:rPr lang="en" b="1" spc="-70" dirty="0">
                <a:solidFill>
                  <a:srgbClr val="705248"/>
                </a:solidFill>
              </a:rPr>
              <a:t> </a:t>
            </a:r>
          </a:p>
          <a:p>
            <a:pPr algn="r"/>
            <a:r>
              <a:rPr lang="en" b="1" spc="-70" dirty="0">
                <a:solidFill>
                  <a:srgbClr val="705248"/>
                </a:solidFill>
              </a:rPr>
              <a:t>17 </a:t>
            </a:r>
            <a:r>
              <a:rPr lang="en" b="1" spc="-70" dirty="0" err="1">
                <a:solidFill>
                  <a:srgbClr val="705248"/>
                </a:solidFill>
              </a:rPr>
              <a:t>Mutarama</a:t>
            </a:r>
            <a:r>
              <a:rPr lang="en" b="1" spc="-70" dirty="0">
                <a:solidFill>
                  <a:srgbClr val="705248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spc="-150" dirty="0">
                <a:ln/>
                <a:solidFill>
                  <a:schemeClr val="accent1"/>
                </a:solidFill>
              </a:rPr>
              <a:t>UBUMWE MU KURWANIRIRA UBUTUMWA BWIZA</a:t>
            </a:r>
            <a:endParaRPr lang="en" sz="4400" b="1" spc="-150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ninza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kubasura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nintaza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nzumve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ibyanyu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mushikamye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Mwuka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umwe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muhuje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umutima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murwanira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hamwe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bwo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ubutumwa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bwiza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Kuba </a:t>
            </a:r>
            <a:r>
              <a:rPr lang="en-GB" sz="2000" b="1" dirty="0" err="1"/>
              <a:t>umukiranutsi</a:t>
            </a:r>
            <a:r>
              <a:rPr lang="en-GB" sz="2000" b="1" dirty="0"/>
              <a:t> </a:t>
            </a:r>
            <a:r>
              <a:rPr lang="en-GB" sz="2000" b="1" dirty="0" err="1"/>
              <a:t>n’intungane</a:t>
            </a:r>
            <a:r>
              <a:rPr lang="en-GB" sz="2000" b="1" dirty="0"/>
              <a:t> </a:t>
            </a:r>
            <a:r>
              <a:rPr lang="en-GB" sz="2000" b="1" dirty="0" err="1"/>
              <a:t>ntibivuga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izira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1:30). </a:t>
            </a:r>
            <a:r>
              <a:rPr lang="en-GB" sz="2000" b="1" dirty="0" err="1"/>
              <a:t>Ibinyuranye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, </a:t>
            </a:r>
            <a:r>
              <a:rPr lang="en-GB" sz="2000" b="1" dirty="0" err="1"/>
              <a:t>Yobu</a:t>
            </a:r>
            <a:r>
              <a:rPr lang="en-GB" sz="2000" b="1" dirty="0"/>
              <a:t> </a:t>
            </a:r>
            <a:r>
              <a:rPr lang="en-GB" sz="2000" b="1" dirty="0" err="1"/>
              <a:t>ubwe</a:t>
            </a:r>
            <a:r>
              <a:rPr lang="en-GB" sz="2000" b="1" dirty="0"/>
              <a:t>, Imana </a:t>
            </a:r>
            <a:r>
              <a:rPr lang="en-GB" sz="2000" b="1" dirty="0" err="1"/>
              <a:t>yavuzeho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“</a:t>
            </a:r>
            <a:r>
              <a:rPr lang="en-GB" sz="2000" b="1" dirty="0" err="1"/>
              <a:t>umukiranutsi</a:t>
            </a:r>
            <a:r>
              <a:rPr lang="en-GB" sz="2000" b="1" dirty="0"/>
              <a:t> </a:t>
            </a:r>
            <a:r>
              <a:rPr lang="en-GB" sz="2000" b="1" dirty="0" err="1"/>
              <a:t>utunganye</a:t>
            </a:r>
            <a:r>
              <a:rPr lang="en-GB" sz="2000" b="1" dirty="0"/>
              <a:t>, </a:t>
            </a:r>
            <a:r>
              <a:rPr lang="en-GB" sz="2000" b="1" dirty="0" err="1"/>
              <a:t>wubaha</a:t>
            </a:r>
            <a:r>
              <a:rPr lang="en-GB" sz="2000" b="1" dirty="0"/>
              <a:t> Imana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akirinda</a:t>
            </a:r>
            <a:r>
              <a:rPr lang="en-GB" sz="2000" b="1" dirty="0"/>
              <a:t> </a:t>
            </a:r>
            <a:r>
              <a:rPr lang="en-GB" sz="2000" b="1" dirty="0" err="1"/>
              <a:t>ibibi</a:t>
            </a:r>
            <a:r>
              <a:rPr lang="en-GB" sz="2000" b="1" dirty="0"/>
              <a:t>” (</a:t>
            </a:r>
            <a:r>
              <a:rPr lang="en-GB" sz="2000" b="1" dirty="0" err="1"/>
              <a:t>Yobu</a:t>
            </a:r>
            <a:r>
              <a:rPr lang="en-GB" sz="2000" b="1" dirty="0"/>
              <a:t> 1:8), </a:t>
            </a:r>
            <a:r>
              <a:rPr lang="en-GB" sz="2000" b="1" dirty="0" err="1"/>
              <a:t>yahuye</a:t>
            </a:r>
            <a:r>
              <a:rPr lang="en-GB" sz="2000" b="1" dirty="0"/>
              <a:t> </a:t>
            </a:r>
            <a:r>
              <a:rPr lang="en-GB" sz="2000" b="1" dirty="0" err="1"/>
              <a:t>n’intambara</a:t>
            </a:r>
            <a:r>
              <a:rPr lang="en-GB" sz="2000" b="1" dirty="0"/>
              <a:t> </a:t>
            </a:r>
            <a:r>
              <a:rPr lang="en-GB" sz="2000" b="1" dirty="0" err="1"/>
              <a:t>ikomeye</a:t>
            </a:r>
            <a:r>
              <a:rPr lang="en-GB" sz="2000" b="1" dirty="0"/>
              <a:t>, </a:t>
            </a:r>
            <a:r>
              <a:rPr lang="en-GB" sz="2000" b="1" dirty="0" err="1"/>
              <a:t>itewe</a:t>
            </a:r>
            <a:r>
              <a:rPr lang="en-GB" sz="2000" b="1" dirty="0"/>
              <a:t> </a:t>
            </a:r>
            <a:r>
              <a:rPr lang="en-GB" sz="2000" b="1" dirty="0" err="1"/>
              <a:t>n’ibikorwa</a:t>
            </a:r>
            <a:r>
              <a:rPr lang="en-GB" sz="2000" b="1" dirty="0"/>
              <a:t> </a:t>
            </a:r>
            <a:r>
              <a:rPr lang="en-GB" sz="2000" b="1" dirty="0" err="1"/>
              <a:t>by’umwanzi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462323"/>
            <a:ext cx="6456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Iyo </a:t>
            </a:r>
            <a:r>
              <a:rPr lang="en-GB" sz="2000" b="1" spc="-70" dirty="0" err="1"/>
              <a:t>duhanganye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n’ikibi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ntitugomba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gutinyishwa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n’abaturwanya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1:28). </a:t>
            </a:r>
            <a:r>
              <a:rPr lang="en-GB" sz="2000" b="1" spc="-70" dirty="0" err="1"/>
              <a:t>Twibuke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umwanzi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waneshejwe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Kristo </a:t>
            </a:r>
            <a:r>
              <a:rPr lang="en-GB" sz="2000" b="1" spc="-70" dirty="0" err="1"/>
              <a:t>yamaze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kuneshereza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musaraba</a:t>
            </a:r>
            <a:r>
              <a:rPr lang="en-GB" sz="2000" b="1" spc="-70" dirty="0"/>
              <a:t> (Luka 10:18; 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2:15</a:t>
            </a:r>
            <a:r>
              <a:rPr lang="en" sz="2000" b="1" spc="-7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660914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Ubu </a:t>
            </a:r>
            <a:r>
              <a:rPr lang="en-GB" sz="2000" b="1" spc="-70" dirty="0" err="1"/>
              <a:t>bumwe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ntego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kujyanishwa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gusenga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kwiga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Ijambo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ry’Imana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Abefeso</a:t>
            </a:r>
            <a:r>
              <a:rPr lang="en-GB" sz="2000" b="1" spc="-70" dirty="0"/>
              <a:t> 6:18; 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2:16</a:t>
            </a:r>
            <a:r>
              <a:rPr lang="en" sz="2000" b="1" spc="-70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574587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 </a:t>
            </a:r>
            <a:r>
              <a:rPr lang="en-GB" sz="2000" b="1" spc="-70" dirty="0" err="1"/>
              <a:t>ntambara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turwana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bugiramo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uruhare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runini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adushishikariza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kurwana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twunze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turwanirire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1:27b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Ese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tumaze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imyaka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ingahe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murima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w’Uwiteka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None se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iyihe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nyungu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twazaniye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Umwami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Dufata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dute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ijisho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ry’Imana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ritwitegereza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turimo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gukura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bijyanye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kubaha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gukunda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kwicisha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bugufi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no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kwiringira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Imana? Ese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tuyishimira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imbabazi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zayo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zose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Ese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twaba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dushaka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guhesha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umugisha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abadukikije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Ese mu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miryango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yacu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tugaragaza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umwuka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Yesu? Ese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turimo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kwigisha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abana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bacu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Ijambo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Rye,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tukabamenyesha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imirimo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itangaje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y’Imana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Umukristo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agomba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guhagararira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Yesu mu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mwiza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gukora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ibyiza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Nibwo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hazabaho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impumuro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nziza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y’ubugingo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igikundiro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cy’imico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myiza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byo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bizagaragaza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umwana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w’Imana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koko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umuragwa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w’ijuru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5998113" y="5914717"/>
            <a:ext cx="4959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E.G. White, </a:t>
            </a:r>
            <a:r>
              <a:rPr lang="en" sz="1600" b="1" i="1" dirty="0">
                <a:solidFill>
                  <a:schemeClr val="accent1">
                    <a:lumMod val="50000"/>
                  </a:schemeClr>
                </a:solidFill>
              </a:rPr>
              <a:t>You Shall Receive Power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, December 10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62702" y="173295"/>
            <a:ext cx="331982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Erega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bwanjye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kubaho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Kristo,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gupfa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kumbereye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inyungu</a:t>
            </a:r>
            <a:r>
              <a:rPr kumimoji="0" lang="en-U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</a:t>
            </a:r>
            <a:r>
              <a:rPr kumimoji="0" lang="es-ES" sz="48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-10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s-ES" sz="2000" b="1" i="0" u="none" strike="noStrike" kern="1200" cap="none" spc="-10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Kubaho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kubwa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Kristo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cyangwa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gupfa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kubwa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Kristo?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Pawulo</a:t>
            </a:r>
            <a:r>
              <a:rPr lang="en" sz="2000" b="1" dirty="0"/>
              <a:t> </a:t>
            </a:r>
            <a:r>
              <a:rPr lang="en" sz="2000" b="1" dirty="0" err="1"/>
              <a:t>yerereje</a:t>
            </a:r>
            <a:r>
              <a:rPr lang="en" sz="2000" b="1" dirty="0"/>
              <a:t> Kristo (</a:t>
            </a:r>
            <a:r>
              <a:rPr lang="en" sz="2000" b="1" dirty="0" err="1"/>
              <a:t>Abafilipi</a:t>
            </a:r>
            <a:r>
              <a:rPr lang="en" sz="2000" b="1" dirty="0"/>
              <a:t> 1:10–20, 25–26)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Kubaho</a:t>
            </a:r>
            <a:r>
              <a:rPr lang="en-GB" sz="2000" b="1" dirty="0"/>
              <a:t> </a:t>
            </a:r>
            <a:r>
              <a:rPr lang="en-GB" sz="2000" b="1" dirty="0" err="1"/>
              <a:t>kubwa</a:t>
            </a:r>
            <a:r>
              <a:rPr lang="en-GB" sz="2000" b="1" dirty="0"/>
              <a:t> Kristo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gupfa</a:t>
            </a:r>
            <a:r>
              <a:rPr lang="en-GB" sz="2000" b="1" dirty="0"/>
              <a:t> </a:t>
            </a:r>
            <a:r>
              <a:rPr lang="en-GB" sz="2000" b="1" dirty="0" err="1"/>
              <a:t>kubwe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Abafilipi</a:t>
            </a:r>
            <a:r>
              <a:rPr lang="en" sz="2000" b="1" dirty="0"/>
              <a:t> 1:21–22)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Urungabangabo</a:t>
            </a:r>
            <a:r>
              <a:rPr lang="en" sz="2000" b="1" dirty="0"/>
              <a:t> </a:t>
            </a:r>
            <a:r>
              <a:rPr lang="en" sz="2000" b="1" dirty="0" err="1"/>
              <a:t>rwa</a:t>
            </a:r>
            <a:r>
              <a:rPr lang="en" sz="2000" b="1" dirty="0"/>
              <a:t> </a:t>
            </a:r>
            <a:r>
              <a:rPr lang="en" sz="2000" b="1" dirty="0" err="1"/>
              <a:t>Pawulo</a:t>
            </a:r>
            <a:r>
              <a:rPr lang="en" sz="2000" b="1" dirty="0"/>
              <a:t> (</a:t>
            </a:r>
            <a:r>
              <a:rPr lang="en" sz="2000" b="1" dirty="0" err="1"/>
              <a:t>Abafilipi</a:t>
            </a:r>
            <a:r>
              <a:rPr lang="en" sz="2000" b="1" dirty="0"/>
              <a:t> 1:23–24)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Kubaho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kubwa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Kristo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bisobanuye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iki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ingeso</a:t>
            </a:r>
            <a:r>
              <a:rPr lang="en-US" sz="2000" b="1" dirty="0"/>
              <a:t> </a:t>
            </a:r>
            <a:r>
              <a:rPr lang="en-US" sz="2000" b="1" dirty="0" err="1"/>
              <a:t>zikwiriye</a:t>
            </a:r>
            <a:r>
              <a:rPr lang="en-US" sz="2000" b="1" dirty="0"/>
              <a:t> </a:t>
            </a:r>
            <a:r>
              <a:rPr lang="en-US" sz="2000" b="1" dirty="0" err="1"/>
              <a:t>ubutumwa</a:t>
            </a:r>
            <a:r>
              <a:rPr lang="en-US" sz="2000" b="1" dirty="0"/>
              <a:t> </a:t>
            </a:r>
            <a:r>
              <a:rPr lang="en-US" sz="2000" b="1" dirty="0" err="1"/>
              <a:t>bwiza</a:t>
            </a:r>
            <a:r>
              <a:rPr lang="en" sz="2000" b="1" dirty="0"/>
              <a:t> (</a:t>
            </a:r>
            <a:r>
              <a:rPr lang="en" sz="2000" b="1" dirty="0" err="1"/>
              <a:t>Abafilipi</a:t>
            </a:r>
            <a:r>
              <a:rPr lang="en" sz="2000" b="1" dirty="0"/>
              <a:t> 1:27a)</a:t>
            </a:r>
          </a:p>
          <a:p>
            <a:pPr lvl="1">
              <a:spcBef>
                <a:spcPts val="600"/>
              </a:spcBef>
            </a:pPr>
            <a:r>
              <a:rPr lang="sv-SE" sz="2000" b="1" dirty="0" err="1"/>
              <a:t>Ubumwe</a:t>
            </a:r>
            <a:r>
              <a:rPr lang="sv-SE" sz="2000" b="1" dirty="0"/>
              <a:t> mu </a:t>
            </a:r>
            <a:r>
              <a:rPr lang="sv-SE" sz="2000" b="1" dirty="0" err="1"/>
              <a:t>kurwanirira</a:t>
            </a:r>
            <a:r>
              <a:rPr lang="sv-SE" sz="2000" b="1" dirty="0"/>
              <a:t> </a:t>
            </a:r>
            <a:r>
              <a:rPr lang="sv-SE" sz="2000" b="1" dirty="0" err="1"/>
              <a:t>ubutumwa</a:t>
            </a:r>
            <a:r>
              <a:rPr lang="sv-SE" sz="2000" b="1" dirty="0"/>
              <a:t> </a:t>
            </a:r>
            <a:r>
              <a:rPr lang="sv-SE" sz="2000" b="1" dirty="0" err="1"/>
              <a:t>bwiza</a:t>
            </a:r>
            <a:r>
              <a:rPr lang="sv-SE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Abafilipi</a:t>
            </a:r>
            <a:r>
              <a:rPr lang="en" sz="2000" b="1" dirty="0"/>
              <a:t> 1:27b–30)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ategereje</a:t>
            </a:r>
            <a:r>
              <a:rPr lang="en-GB" sz="2000" b="1" dirty="0"/>
              <a:t> </a:t>
            </a:r>
            <a:r>
              <a:rPr lang="en-GB" sz="2000" b="1" dirty="0" err="1"/>
              <a:t>gucirwa</a:t>
            </a:r>
            <a:r>
              <a:rPr lang="en-GB" sz="2000" b="1" dirty="0"/>
              <a:t> </a:t>
            </a:r>
            <a:r>
              <a:rPr lang="en-GB" sz="2000" b="1" dirty="0" err="1"/>
              <a:t>urubanza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Nero, </a:t>
            </a:r>
            <a:r>
              <a:rPr lang="en-GB" sz="2000" b="1" dirty="0" err="1"/>
              <a:t>umugome</a:t>
            </a:r>
            <a:r>
              <a:rPr lang="en-GB" sz="2000" b="1" dirty="0"/>
              <a:t>. </a:t>
            </a:r>
            <a:r>
              <a:rPr lang="en-GB" sz="2000" b="1" dirty="0" err="1"/>
              <a:t>Ahazaza</a:t>
            </a:r>
            <a:r>
              <a:rPr lang="en-GB" sz="2000" b="1" dirty="0"/>
              <a:t> he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hashingiye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byiyumvo</a:t>
            </a:r>
            <a:r>
              <a:rPr lang="en-GB" sz="2000" b="1" dirty="0"/>
              <a:t> </a:t>
            </a:r>
            <a:r>
              <a:rPr lang="en-GB" sz="2000" b="1" dirty="0" err="1"/>
              <a:t>bya</a:t>
            </a:r>
            <a:r>
              <a:rPr lang="en-GB" sz="2000" b="1" dirty="0"/>
              <a:t> </a:t>
            </a:r>
            <a:r>
              <a:rPr lang="en-GB" sz="2000" b="1" dirty="0" err="1"/>
              <a:t>Kayisari</a:t>
            </a:r>
            <a:r>
              <a:rPr lang="en-GB" sz="2000" b="1" dirty="0"/>
              <a:t> </a:t>
            </a:r>
            <a:r>
              <a:rPr lang="en-GB" sz="2000" b="1" dirty="0" err="1"/>
              <a:t>kuruta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butabera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Ariko, </a:t>
            </a:r>
            <a:r>
              <a:rPr lang="en-GB" sz="2000" b="1" dirty="0" err="1"/>
              <a:t>niba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 </a:t>
            </a:r>
            <a:r>
              <a:rPr lang="en-GB" sz="2000" b="1" dirty="0" err="1"/>
              <a:t>rwari</a:t>
            </a:r>
            <a:r>
              <a:rPr lang="en-GB" sz="2000" b="1" dirty="0"/>
              <a:t> </a:t>
            </a:r>
            <a:r>
              <a:rPr lang="en-GB" sz="2000" b="1" dirty="0" err="1"/>
              <a:t>kugirira</a:t>
            </a:r>
            <a:r>
              <a:rPr lang="en-GB" sz="2000" b="1" dirty="0"/>
              <a:t> </a:t>
            </a:r>
            <a:r>
              <a:rPr lang="en-GB" sz="2000" b="1" dirty="0" err="1"/>
              <a:t>akamaro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(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byagenze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kubohwa</a:t>
            </a:r>
            <a:r>
              <a:rPr lang="en-GB" sz="2000" b="1" dirty="0"/>
              <a:t> </a:t>
            </a:r>
            <a:r>
              <a:rPr lang="en-GB" sz="2000" b="1" dirty="0" err="1"/>
              <a:t>kwe</a:t>
            </a:r>
            <a:r>
              <a:rPr lang="en-GB" sz="2000" b="1" dirty="0"/>
              <a:t>),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yiteguye</a:t>
            </a:r>
            <a:r>
              <a:rPr lang="en-GB" sz="2000" b="1" dirty="0"/>
              <a:t> </a:t>
            </a:r>
            <a:r>
              <a:rPr lang="en-GB" sz="2000" b="1" dirty="0" err="1"/>
              <a:t>gutanga</a:t>
            </a:r>
            <a:r>
              <a:rPr lang="en-GB" sz="2000" b="1" dirty="0"/>
              <a:t> </a:t>
            </a:r>
            <a:r>
              <a:rPr lang="en-GB" sz="2000" b="1" dirty="0" err="1"/>
              <a:t>ubuzima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 </a:t>
            </a:r>
            <a:r>
              <a:rPr lang="en-GB" sz="2000" b="1" dirty="0" err="1"/>
              <a:t>kubwa</a:t>
            </a:r>
            <a:r>
              <a:rPr lang="en-GB" sz="2000" b="1" dirty="0"/>
              <a:t> Kristo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261231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Ariko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azi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iherezo</a:t>
            </a:r>
            <a:r>
              <a:rPr lang="en-GB" sz="2000" b="1" spc="-70" dirty="0"/>
              <a:t> rye </a:t>
            </a:r>
            <a:r>
              <a:rPr lang="en-GB" sz="2000" b="1" spc="-70" dirty="0" err="1"/>
              <a:t>ritari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maboko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Nero,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maboko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Kubw’ibyo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yizeye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kubw’amasengesho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yasabirwaga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n’amatorero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kubohorwa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160020" y="0"/>
            <a:ext cx="763524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spc="-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KUBAHO KUBWA KRISTO CYANGWA GUPFA KUBWA KRISTO</a:t>
            </a:r>
            <a:r>
              <a:rPr lang="en" sz="8800" b="1" spc="-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-GB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PAWULO YEREREJE KRISTO</a:t>
            </a:r>
            <a:endParaRPr lang="en" sz="44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70972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Kuko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ntegerezanya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ibyiringiro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yuko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ntazakorwa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n’isoni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z’ikintu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cyose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ahubwo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nzajya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ngira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ubushizi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bw’amanga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bwose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buzatuma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Kristo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akomeza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gukuzwa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n’umubiri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wanjye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iteka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ryose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nk’uko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bimeze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ubu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nubwo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nabaho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cyangwa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nubwo</a:t>
            </a:r>
            <a:r>
              <a:rPr lang="en-US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napfa</a:t>
            </a:r>
            <a:r>
              <a:rPr lang="en" sz="16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spc="-1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200" b="1" spc="-1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yishimiye</a:t>
            </a:r>
            <a:r>
              <a:rPr lang="en-GB" sz="2000" b="1" dirty="0"/>
              <a:t> </a:t>
            </a:r>
            <a:r>
              <a:rPr lang="en-GB" sz="2000" b="1" dirty="0" err="1"/>
              <a:t>imibabaro</a:t>
            </a:r>
            <a:r>
              <a:rPr lang="en-GB" sz="2000" b="1" dirty="0"/>
              <a:t> </a:t>
            </a:r>
            <a:r>
              <a:rPr lang="en-GB" sz="2000" b="1" dirty="0" err="1"/>
              <a:t>yihanganiye</a:t>
            </a:r>
            <a:r>
              <a:rPr lang="en-GB" sz="2000" b="1" dirty="0"/>
              <a:t>,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myinshi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1:24a; 2 </a:t>
            </a:r>
            <a:r>
              <a:rPr lang="en-GB" sz="2000" b="1" dirty="0" err="1"/>
              <a:t>Abakorinto</a:t>
            </a:r>
            <a:r>
              <a:rPr lang="en-GB" sz="2000" b="1" dirty="0"/>
              <a:t> 11:23–27). </a:t>
            </a:r>
            <a:r>
              <a:rPr lang="en-GB" sz="2000" b="1" dirty="0" err="1"/>
              <a:t>Birumvikana</a:t>
            </a:r>
            <a:r>
              <a:rPr lang="en-GB" sz="2000" b="1" dirty="0"/>
              <a:t> ko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yishimiye</a:t>
            </a:r>
            <a:r>
              <a:rPr lang="en-GB" sz="2000" b="1" dirty="0"/>
              <a:t> </a:t>
            </a:r>
            <a:r>
              <a:rPr lang="en-GB" sz="2000" b="1" dirty="0" err="1"/>
              <a:t>imibabaro</a:t>
            </a:r>
            <a:r>
              <a:rPr lang="en-GB" sz="2000" b="1" dirty="0"/>
              <a:t> </a:t>
            </a:r>
            <a:r>
              <a:rPr lang="en-GB" sz="2000" b="1" dirty="0" err="1"/>
              <a:t>ubwayo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yishimiye</a:t>
            </a:r>
            <a:r>
              <a:rPr lang="en-GB" sz="2000" b="1" dirty="0"/>
              <a:t> </a:t>
            </a: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zamuteye</a:t>
            </a:r>
            <a:r>
              <a:rPr lang="en-GB" sz="2000" b="1" dirty="0"/>
              <a:t> </a:t>
            </a:r>
            <a:r>
              <a:rPr lang="en-GB" sz="2000" b="1" dirty="0" err="1"/>
              <a:t>kwihanganira</a:t>
            </a:r>
            <a:r>
              <a:rPr lang="en-GB" sz="2000" b="1" dirty="0"/>
              <a:t> </a:t>
            </a:r>
            <a:r>
              <a:rPr lang="en-GB" sz="2000" b="1" dirty="0" err="1"/>
              <a:t>ingorane</a:t>
            </a:r>
            <a:r>
              <a:rPr lang="en-GB" sz="2000" b="1" dirty="0"/>
              <a:t>, </a:t>
            </a:r>
            <a:r>
              <a:rPr lang="en-GB" sz="2000" b="1" dirty="0" err="1"/>
              <a:t>imwe</a:t>
            </a:r>
            <a:r>
              <a:rPr lang="en-GB" sz="2000" b="1" dirty="0"/>
              <a:t> muri </a:t>
            </a:r>
            <a:r>
              <a:rPr lang="en-GB" sz="2000" b="1" dirty="0" err="1"/>
              <a:t>izo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 </a:t>
            </a:r>
            <a:r>
              <a:rPr lang="en-GB" sz="2000" b="1" dirty="0" err="1"/>
              <a:t>ikaba</a:t>
            </a:r>
            <a:r>
              <a:rPr lang="en-GB" sz="2000" b="1" dirty="0"/>
              <a:t> </a:t>
            </a:r>
            <a:r>
              <a:rPr lang="en-GB" sz="2000" b="1" dirty="0" err="1"/>
              <a:t>inyungu</a:t>
            </a:r>
            <a:r>
              <a:rPr lang="en-GB" sz="2000" b="1" dirty="0"/>
              <a:t> </a:t>
            </a:r>
            <a:r>
              <a:rPr lang="en-GB" sz="2000" b="1" dirty="0" err="1"/>
              <a:t>byazaniye</a:t>
            </a:r>
            <a:r>
              <a:rPr lang="en-GB" sz="2000" b="1" dirty="0"/>
              <a:t> </a:t>
            </a:r>
            <a:r>
              <a:rPr lang="en-GB" sz="2000" b="1" dirty="0" err="1"/>
              <a:t>itorero</a:t>
            </a:r>
            <a:r>
              <a:rPr lang="en-GB" sz="2000" b="1" dirty="0"/>
              <a:t> rya Kristo (</a:t>
            </a:r>
            <a:r>
              <a:rPr lang="en-GB" sz="2000" b="1" dirty="0" err="1"/>
              <a:t>Abakolosayi</a:t>
            </a:r>
            <a:r>
              <a:rPr lang="en-GB" sz="2000" b="1" dirty="0"/>
              <a:t> 1:24b; 2 </a:t>
            </a:r>
            <a:r>
              <a:rPr lang="en-GB" sz="2000" b="1" dirty="0" err="1"/>
              <a:t>Abakorinto</a:t>
            </a:r>
            <a:r>
              <a:rPr lang="en-GB" sz="2000" b="1" dirty="0"/>
              <a:t> 11:28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784441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rwandiko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yandikiye</a:t>
            </a:r>
            <a:r>
              <a:rPr lang="en-GB" sz="2000" b="1" dirty="0"/>
              <a:t> </a:t>
            </a:r>
            <a:r>
              <a:rPr lang="en-GB" sz="2000" b="1" dirty="0" err="1"/>
              <a:t>Abafilipi</a:t>
            </a:r>
            <a:r>
              <a:rPr lang="en-GB" sz="2000" b="1" dirty="0"/>
              <a:t>, </a:t>
            </a:r>
            <a:r>
              <a:rPr lang="en-GB" sz="2000" b="1" dirty="0" err="1"/>
              <a:t>agaragaza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ko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yariteze</a:t>
            </a:r>
            <a:r>
              <a:rPr lang="en-GB" sz="2000" b="1" dirty="0"/>
              <a:t> ko </a:t>
            </a:r>
            <a:r>
              <a:rPr lang="en-GB" sz="2000" b="1" dirty="0" err="1"/>
              <a:t>yakwerereza</a:t>
            </a:r>
            <a:r>
              <a:rPr lang="en-GB" sz="2000" b="1" dirty="0"/>
              <a:t> Yesu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rupfu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yizeye</a:t>
            </a:r>
            <a:r>
              <a:rPr lang="en-GB" sz="2000" b="1" dirty="0"/>
              <a:t> ko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masengesho</a:t>
            </a:r>
            <a:r>
              <a:rPr lang="en-GB" sz="2000" b="1" dirty="0"/>
              <a:t> </a:t>
            </a:r>
            <a:r>
              <a:rPr lang="en-GB" sz="2000" b="1" dirty="0" err="1"/>
              <a:t>y’itorero</a:t>
            </a:r>
            <a:r>
              <a:rPr lang="en-GB" sz="2000" b="1" dirty="0"/>
              <a:t> </a:t>
            </a:r>
            <a:r>
              <a:rPr lang="en-GB" sz="2000" b="1" dirty="0" err="1"/>
              <a:t>n’umurimo</a:t>
            </a:r>
            <a:r>
              <a:rPr lang="en-GB" sz="2000" b="1" dirty="0"/>
              <a:t> </a:t>
            </a:r>
            <a:r>
              <a:rPr lang="en-GB" sz="2000" b="1" dirty="0" err="1"/>
              <a:t>w’Umwuka</a:t>
            </a:r>
            <a:r>
              <a:rPr lang="en-GB" sz="2000" b="1" dirty="0"/>
              <a:t> Wera, </a:t>
            </a:r>
            <a:r>
              <a:rPr lang="en-GB" sz="2000" b="1" dirty="0" err="1"/>
              <a:t>azabohorwa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agakomeza</a:t>
            </a:r>
            <a:r>
              <a:rPr lang="en-GB" sz="2000" b="1" dirty="0"/>
              <a:t> </a:t>
            </a:r>
            <a:r>
              <a:rPr lang="en-GB" sz="2000" b="1" dirty="0" err="1"/>
              <a:t>kwerereza</a:t>
            </a:r>
            <a:r>
              <a:rPr lang="en-GB" sz="2000" b="1" dirty="0"/>
              <a:t> Kristo mu </a:t>
            </a:r>
            <a:r>
              <a:rPr lang="en-GB" sz="2000" b="1" dirty="0" err="1"/>
              <a:t>buzima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1:19, 25–26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754553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, </a:t>
            </a:r>
            <a:r>
              <a:rPr lang="en-GB" sz="2000" b="1" dirty="0" err="1"/>
              <a:t>yiganije</a:t>
            </a:r>
            <a:r>
              <a:rPr lang="en-GB" sz="2000" b="1" dirty="0"/>
              <a:t> Yesu mu </a:t>
            </a:r>
            <a:r>
              <a:rPr lang="en-GB" sz="2000" b="1" dirty="0" err="1"/>
              <a:t>mibabaro</a:t>
            </a:r>
            <a:r>
              <a:rPr lang="en-GB" sz="2000" b="1" dirty="0"/>
              <a:t> Ye—</a:t>
            </a:r>
            <a:r>
              <a:rPr lang="en-GB" sz="2000" b="1" dirty="0" err="1"/>
              <a:t>ndetse</a:t>
            </a:r>
            <a:r>
              <a:rPr lang="en-GB" sz="2000" b="1" dirty="0"/>
              <a:t> no mu </a:t>
            </a:r>
            <a:r>
              <a:rPr lang="en-GB" sz="2000" b="1" dirty="0" err="1"/>
              <a:t>rupfu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—maze Kristo </a:t>
            </a:r>
            <a:r>
              <a:rPr lang="en-GB" sz="2000" b="1" dirty="0" err="1"/>
              <a:t>yererezwa</a:t>
            </a:r>
            <a:r>
              <a:rPr lang="en-GB" sz="2000" b="1" dirty="0"/>
              <a:t> muri </a:t>
            </a:r>
            <a:r>
              <a:rPr lang="en-GB" sz="2000" b="1" dirty="0" err="1"/>
              <a:t>Pawulo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1:20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6122104"/>
            <a:ext cx="983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Kubw’ibibi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byiganje</a:t>
            </a:r>
            <a:r>
              <a:rPr lang="en-GB" sz="2000" b="1" spc="-140" dirty="0"/>
              <a:t> mu </a:t>
            </a:r>
            <a:r>
              <a:rPr lang="en-GB" sz="2000" b="1" spc="-140" dirty="0" err="1"/>
              <a:t>isi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yacu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kubaho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nk’uko</a:t>
            </a:r>
            <a:r>
              <a:rPr lang="en-GB" sz="2000" b="1" spc="-140" dirty="0"/>
              <a:t> Kristo </a:t>
            </a:r>
            <a:r>
              <a:rPr lang="en-GB" sz="2000" b="1" spc="-140" dirty="0" err="1"/>
              <a:t>yabayeho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akenshi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bijyana</a:t>
            </a:r>
            <a:r>
              <a:rPr lang="en-GB" sz="2000" b="1" spc="-140" dirty="0"/>
              <a:t> no </a:t>
            </a:r>
            <a:r>
              <a:rPr lang="en-GB" sz="2000" b="1" spc="-140" dirty="0" err="1"/>
              <a:t>kubabara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nk’uko</a:t>
            </a:r>
            <a:r>
              <a:rPr lang="en-GB" sz="2000" b="1" spc="-140" dirty="0"/>
              <a:t> Kristo </a:t>
            </a:r>
            <a:r>
              <a:rPr lang="en-GB" sz="2000" b="1" spc="-140" dirty="0" err="1"/>
              <a:t>yababaye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ndetse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rimwe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rimwe</a:t>
            </a:r>
            <a:r>
              <a:rPr lang="en-GB" sz="2000" b="1" spc="-140" dirty="0"/>
              <a:t>, no </a:t>
            </a:r>
            <a:r>
              <a:rPr lang="en-GB" sz="2000" b="1" spc="-140" dirty="0" err="1"/>
              <a:t>gupfa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nk’uko</a:t>
            </a:r>
            <a:r>
              <a:rPr lang="en-GB" sz="2000" b="1" spc="-140" dirty="0"/>
              <a:t> Kristo </a:t>
            </a:r>
            <a:r>
              <a:rPr lang="en-GB" sz="2000" b="1" spc="-140" dirty="0" err="1"/>
              <a:t>yapfuye</a:t>
            </a:r>
            <a:r>
              <a:rPr lang="en-GB" sz="2000" b="1" spc="-140" dirty="0"/>
              <a:t> (2 </a:t>
            </a:r>
            <a:r>
              <a:rPr lang="en-GB" sz="2000" b="1" spc="-140" dirty="0" err="1"/>
              <a:t>Timoteyo</a:t>
            </a:r>
            <a:r>
              <a:rPr lang="en-GB" sz="2000" b="1" spc="-140" dirty="0"/>
              <a:t> 3:12</a:t>
            </a:r>
            <a:r>
              <a:rPr lang="en" sz="2000" b="1" spc="-14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-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KUBAHO KUBWA KRISTO CYANGWA GUPFA KUBWE</a:t>
            </a:r>
            <a:endParaRPr lang="en" sz="4400" b="1" spc="-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297179" y="703333"/>
            <a:ext cx="959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Erega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bwanjye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kubaho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Kristo,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gupfa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kumbereye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inyungu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Intandaro</a:t>
            </a:r>
            <a:r>
              <a:rPr lang="en-GB" sz="2000" b="1" dirty="0"/>
              <a:t> </a:t>
            </a:r>
            <a:r>
              <a:rPr lang="en-GB" sz="2000" b="1" dirty="0" err="1"/>
              <a:t>y’imibabaro</a:t>
            </a:r>
            <a:r>
              <a:rPr lang="en-GB" sz="2000" b="1" dirty="0"/>
              <a:t> yose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mu </a:t>
            </a:r>
            <a:r>
              <a:rPr lang="en-GB" sz="2000" b="1" dirty="0" err="1"/>
              <a:t>isanzure</a:t>
            </a:r>
            <a:r>
              <a:rPr lang="en-GB" sz="2000" b="1" dirty="0"/>
              <a:t> </a:t>
            </a:r>
            <a:r>
              <a:rPr lang="en-GB" sz="2000" b="1" dirty="0" err="1"/>
              <a:t>iri</a:t>
            </a:r>
            <a:r>
              <a:rPr lang="en-GB" sz="2000" b="1" dirty="0"/>
              <a:t> </a:t>
            </a:r>
            <a:r>
              <a:rPr lang="en-GB" sz="2000" b="1" dirty="0" err="1"/>
              <a:t>kurwanwa</a:t>
            </a:r>
            <a:r>
              <a:rPr lang="en-GB" sz="2000" b="1" dirty="0"/>
              <a:t> muri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y’icyiza</a:t>
            </a:r>
            <a:r>
              <a:rPr lang="en-GB" sz="2000" b="1" dirty="0"/>
              <a:t> </a:t>
            </a:r>
            <a:r>
              <a:rPr lang="en-GB" sz="2000" b="1" dirty="0" err="1"/>
              <a:t>n’ikibi</a:t>
            </a:r>
            <a:r>
              <a:rPr lang="en-GB" sz="2000" b="1" dirty="0"/>
              <a:t>,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Kristo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Satani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46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Ariko </a:t>
            </a:r>
            <a:r>
              <a:rPr lang="en-GB" sz="2000" b="1" spc="-70" dirty="0" err="1"/>
              <a:t>dukoresha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intwaro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nk’ukuri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gukiranuka</a:t>
            </a:r>
            <a:r>
              <a:rPr lang="en-GB" sz="2000" b="1" spc="-70" dirty="0"/>
              <a:t> (2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6:4–7). Ni </a:t>
            </a:r>
            <a:r>
              <a:rPr lang="en-GB" sz="2000" b="1" spc="-70" dirty="0" err="1"/>
              <a:t>intwaro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zikomeye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zisenya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ibihome</a:t>
            </a:r>
            <a:r>
              <a:rPr lang="en-GB" sz="2000" b="1" spc="-70" dirty="0"/>
              <a:t>” (2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10:3–5</a:t>
            </a:r>
            <a:r>
              <a:rPr lang="en" sz="2000" b="1" spc="-70" dirty="0"/>
              <a:t>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478869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 se </a:t>
            </a:r>
            <a:r>
              <a:rPr lang="en-GB" sz="2000" b="1" dirty="0" err="1"/>
              <a:t>bigenda</a:t>
            </a:r>
            <a:r>
              <a:rPr lang="en-GB" sz="2000" b="1" dirty="0"/>
              <a:t> bite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ingaruka</a:t>
            </a:r>
            <a:r>
              <a:rPr lang="en-GB" sz="2000" b="1" dirty="0"/>
              <a:t> </a:t>
            </a:r>
            <a:r>
              <a:rPr lang="en-GB" sz="2000" b="1" dirty="0" err="1"/>
              <a:t>y’intambara</a:t>
            </a:r>
            <a:r>
              <a:rPr lang="en-GB" sz="2000" b="1" dirty="0"/>
              <a:t> </a:t>
            </a:r>
            <a:r>
              <a:rPr lang="en-GB" sz="2000" b="1" dirty="0" err="1"/>
              <a:t>ibaye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 </a:t>
            </a:r>
            <a:r>
              <a:rPr lang="en-GB" sz="2000" b="1" dirty="0" err="1"/>
              <a:t>rw’umukiranutsi</a:t>
            </a:r>
            <a:r>
              <a:rPr lang="en-GB" sz="2000" b="1" dirty="0"/>
              <a:t>? </a:t>
            </a:r>
            <a:r>
              <a:rPr lang="en-GB" sz="2000" b="1" dirty="0" err="1"/>
              <a:t>Dukurikije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, </a:t>
            </a:r>
            <a:r>
              <a:rPr lang="en-GB" sz="2000" b="1" dirty="0" err="1"/>
              <a:t>ibi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inyungu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1:21</a:t>
            </a:r>
            <a:r>
              <a:rPr lang="en" sz="2000" b="1" dirty="0"/>
              <a:t>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311571"/>
            <a:ext cx="5609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Iyi </a:t>
            </a:r>
            <a:r>
              <a:rPr lang="en-GB" sz="2000" b="1" spc="-100" dirty="0" err="1"/>
              <a:t>intambara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kurwanwa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n’intwaro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z’ibya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mwuka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Abambari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b’umwanzi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barwanya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Abakristo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bakoresheje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intwaro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zitajyanye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ibinyoma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kunenga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igitutu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cy’urungano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n’ibindi</a:t>
            </a:r>
            <a:r>
              <a:rPr lang="en" sz="2000" b="1" spc="-100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63158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Ku </a:t>
            </a:r>
            <a:r>
              <a:rPr lang="en-GB" sz="2000" b="1" spc="-70" dirty="0" err="1"/>
              <a:t>bo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twe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babereye</a:t>
            </a:r>
            <a:r>
              <a:rPr lang="en-GB" sz="2000" b="1" spc="-70" dirty="0"/>
              <a:t> Kristo </a:t>
            </a:r>
            <a:r>
              <a:rPr lang="en-GB" sz="2000" b="1" spc="-70" dirty="0" err="1"/>
              <a:t>indahemuka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urupfu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rutugeza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y’umwanzi</a:t>
            </a:r>
            <a:r>
              <a:rPr lang="en-GB" sz="2000" b="1" spc="-70" dirty="0"/>
              <a:t>, maze </a:t>
            </a:r>
            <a:r>
              <a:rPr lang="en-GB" sz="2000" b="1" spc="-70" dirty="0" err="1"/>
              <a:t>rukadutandukanya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n’imibabaro</a:t>
            </a:r>
            <a:r>
              <a:rPr lang="en-GB" sz="2000" b="1" spc="-70" dirty="0"/>
              <a:t> yose (</a:t>
            </a:r>
            <a:r>
              <a:rPr lang="en-GB" sz="2000" b="1" spc="-70" dirty="0" err="1"/>
              <a:t>Imigani</a:t>
            </a:r>
            <a:r>
              <a:rPr lang="en-GB" sz="2000" b="1" spc="-70" dirty="0"/>
              <a:t> 14:32; </a:t>
            </a:r>
            <a:r>
              <a:rPr lang="en-GB" sz="2000" b="1" spc="-70" dirty="0" err="1"/>
              <a:t>Yesaya</a:t>
            </a:r>
            <a:r>
              <a:rPr lang="en-GB" sz="2000" b="1" spc="-70" dirty="0"/>
              <a:t> 57:1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URUNGABANGABO RWA PAWULO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Mpeze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rungabangabo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nifuza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kugenda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mbane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Kristo,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birushaho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kumbera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byiza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nyamara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bwanyu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kuguma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mubiri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binkwiriye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1:23–24)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Nubwo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atabyanzuye</a:t>
            </a:r>
            <a:r>
              <a:rPr lang="en-GB" sz="2000" b="1" dirty="0"/>
              <a:t>, </a:t>
            </a:r>
            <a:r>
              <a:rPr lang="en-GB" sz="2000" b="1" dirty="0" err="1"/>
              <a:t>yari</a:t>
            </a:r>
            <a:r>
              <a:rPr lang="en-GB" sz="2000" b="1" dirty="0"/>
              <a:t> mu </a:t>
            </a:r>
            <a:r>
              <a:rPr lang="en-GB" sz="2000" b="1" dirty="0" err="1"/>
              <a:t>rungabangabo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1:23–24</a:t>
            </a:r>
            <a:r>
              <a:rPr lang="en" sz="2000" b="1" dirty="0"/>
              <a:t>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234608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6742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Turamutse</a:t>
            </a:r>
            <a:r>
              <a:rPr lang="en-GB" sz="2000" b="1" dirty="0"/>
              <a:t> </a:t>
            </a:r>
            <a:r>
              <a:rPr lang="en-GB" sz="2000" b="1" dirty="0" err="1"/>
              <a:t>dufatiye</a:t>
            </a:r>
            <a:r>
              <a:rPr lang="en-GB" sz="2000" b="1" dirty="0"/>
              <a:t> </a:t>
            </a:r>
            <a:r>
              <a:rPr lang="en-GB" sz="2000" b="1" dirty="0" err="1"/>
              <a:t>iri</a:t>
            </a:r>
            <a:r>
              <a:rPr lang="en-GB" sz="2000" b="1" dirty="0"/>
              <a:t> </a:t>
            </a:r>
            <a:r>
              <a:rPr lang="en-GB" sz="2000" b="1" dirty="0" err="1"/>
              <a:t>somo</a:t>
            </a:r>
            <a:r>
              <a:rPr lang="en-GB" sz="2000" b="1" dirty="0"/>
              <a:t> </a:t>
            </a:r>
            <a:r>
              <a:rPr lang="en-GB" sz="2000" b="1" dirty="0" err="1"/>
              <a:t>hejuru</a:t>
            </a:r>
            <a:r>
              <a:rPr lang="en-GB" sz="2000" b="1" dirty="0"/>
              <a:t>, </a:t>
            </a:r>
            <a:r>
              <a:rPr lang="en-GB" sz="2000" b="1" dirty="0" err="1"/>
              <a:t>twakwemeza</a:t>
            </a:r>
            <a:r>
              <a:rPr lang="en-GB" sz="2000" b="1" dirty="0"/>
              <a:t> ko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yigisha</a:t>
            </a:r>
            <a:r>
              <a:rPr lang="en-GB" sz="2000" b="1" dirty="0"/>
              <a:t> ko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dupfuye</a:t>
            </a:r>
            <a:r>
              <a:rPr lang="en-GB" sz="2000" b="1" dirty="0"/>
              <a:t> </a:t>
            </a:r>
            <a:r>
              <a:rPr lang="en-GB" sz="2000" b="1" dirty="0" err="1"/>
              <a:t>tuzamuka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 </a:t>
            </a:r>
            <a:r>
              <a:rPr lang="en-GB" sz="2000" b="1" dirty="0" err="1"/>
              <a:t>kubana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Yesu, </a:t>
            </a:r>
            <a:r>
              <a:rPr lang="en-GB" sz="2000" b="1" dirty="0" err="1"/>
              <a:t>bikavuguruza</a:t>
            </a:r>
            <a:r>
              <a:rPr lang="en-GB" sz="2000" b="1" dirty="0"/>
              <a:t> </a:t>
            </a:r>
            <a:r>
              <a:rPr lang="en-GB" sz="2000" b="1" dirty="0" err="1"/>
              <a:t>izindi</a:t>
            </a:r>
            <a:r>
              <a:rPr lang="en-GB" sz="2000" b="1" dirty="0"/>
              <a:t> </a:t>
            </a:r>
            <a:r>
              <a:rPr lang="en-GB" sz="2000" b="1" dirty="0" err="1"/>
              <a:t>nyandiko</a:t>
            </a:r>
            <a:r>
              <a:rPr lang="en-GB" sz="2000" b="1" dirty="0"/>
              <a:t> zo muri </a:t>
            </a:r>
            <a:r>
              <a:rPr lang="en-GB" sz="2000" b="1" dirty="0" err="1"/>
              <a:t>Bibiliya</a:t>
            </a:r>
            <a:r>
              <a:rPr lang="en-GB" sz="2000" b="1" dirty="0"/>
              <a:t> (</a:t>
            </a:r>
            <a:r>
              <a:rPr lang="en-GB" sz="2000" b="1" dirty="0" err="1"/>
              <a:t>Umubwiriza</a:t>
            </a:r>
            <a:r>
              <a:rPr lang="en-GB" sz="2000" b="1" dirty="0"/>
              <a:t> 9:5; 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6:5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315354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Ikindi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,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yagereranije</a:t>
            </a:r>
            <a:r>
              <a:rPr lang="en-GB" sz="2000" b="1" dirty="0"/>
              <a:t> </a:t>
            </a:r>
            <a:r>
              <a:rPr lang="en-GB" sz="2000" b="1" dirty="0" err="1"/>
              <a:t>umubiri</a:t>
            </a:r>
            <a:r>
              <a:rPr lang="en-GB" sz="2000" b="1" dirty="0"/>
              <a:t> </a:t>
            </a:r>
            <a:r>
              <a:rPr lang="en-GB" sz="2000" b="1" dirty="0" err="1"/>
              <a:t>n’ihema</a:t>
            </a:r>
            <a:r>
              <a:rPr lang="en-GB" sz="2000" b="1" dirty="0"/>
              <a:t> </a:t>
            </a:r>
            <a:r>
              <a:rPr lang="en-GB" sz="2000" b="1" dirty="0" err="1"/>
              <a:t>risenyuka</a:t>
            </a:r>
            <a:r>
              <a:rPr lang="en-GB" sz="2000" b="1" dirty="0"/>
              <a:t> (</a:t>
            </a:r>
            <a:r>
              <a:rPr lang="en-GB" sz="2000" b="1" dirty="0" err="1"/>
              <a:t>ripfa</a:t>
            </a:r>
            <a:r>
              <a:rPr lang="en-GB" sz="2000" b="1" dirty="0"/>
              <a:t>)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ryambikwe</a:t>
            </a:r>
            <a:r>
              <a:rPr lang="en-GB" sz="2000" b="1" dirty="0"/>
              <a:t> </a:t>
            </a:r>
            <a:r>
              <a:rPr lang="en-GB" sz="2000" b="1" dirty="0" err="1"/>
              <a:t>ukudapfa</a:t>
            </a:r>
            <a:r>
              <a:rPr lang="en-GB" sz="2000" b="1" dirty="0"/>
              <a:t> (2 </a:t>
            </a:r>
            <a:r>
              <a:rPr lang="en-GB" sz="2000" b="1" dirty="0" err="1"/>
              <a:t>Abakorinto</a:t>
            </a:r>
            <a:r>
              <a:rPr lang="en-GB" sz="2000" b="1" dirty="0"/>
              <a:t> 5:1–4). Ariko, </a:t>
            </a:r>
            <a:r>
              <a:rPr lang="en-GB" sz="2000" b="1" dirty="0" err="1"/>
              <a:t>asobanura</a:t>
            </a:r>
            <a:r>
              <a:rPr lang="en-GB" sz="2000" b="1" dirty="0"/>
              <a:t> ko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mwambaro</a:t>
            </a:r>
            <a:r>
              <a:rPr lang="en-GB" sz="2000" b="1" dirty="0"/>
              <a:t> </a:t>
            </a:r>
            <a:r>
              <a:rPr lang="en-GB" sz="2000" b="1" dirty="0" err="1"/>
              <a:t>uzabaho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Yesu, </a:t>
            </a:r>
            <a:r>
              <a:rPr lang="en-GB" sz="2000" b="1" dirty="0" err="1"/>
              <a:t>atari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cy’urupfu</a:t>
            </a:r>
            <a:r>
              <a:rPr lang="en-GB" sz="2000" b="1" dirty="0"/>
              <a:t> (1 Abakorinto15:42, 51–54</a:t>
            </a:r>
            <a:r>
              <a:rPr lang="en" sz="2000" b="1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urwo</a:t>
            </a:r>
            <a:r>
              <a:rPr lang="en-GB" sz="2000" b="1" dirty="0"/>
              <a:t> </a:t>
            </a:r>
            <a:r>
              <a:rPr lang="en-GB" sz="2000" b="1" dirty="0" err="1"/>
              <a:t>rwandiko</a:t>
            </a:r>
            <a:r>
              <a:rPr lang="en-GB" sz="2000" b="1" dirty="0"/>
              <a:t> </a:t>
            </a:r>
            <a:r>
              <a:rPr lang="en-GB" sz="2000" b="1" dirty="0" err="1"/>
              <a:t>yandikiye</a:t>
            </a:r>
            <a:r>
              <a:rPr lang="en-GB" sz="2000" b="1" dirty="0"/>
              <a:t> </a:t>
            </a:r>
            <a:r>
              <a:rPr lang="en-GB" sz="2000" b="1" dirty="0" err="1"/>
              <a:t>Abafilipi</a:t>
            </a:r>
            <a:r>
              <a:rPr lang="en-GB" sz="2000" b="1" dirty="0"/>
              <a:t> </a:t>
            </a:r>
            <a:r>
              <a:rPr lang="en-GB" sz="2000" b="1" dirty="0" err="1"/>
              <a:t>ubwarwo</a:t>
            </a:r>
            <a:r>
              <a:rPr lang="en-GB" sz="2000" b="1" dirty="0"/>
              <a:t>, </a:t>
            </a:r>
            <a:r>
              <a:rPr lang="en-GB" sz="2000" b="1" dirty="0" err="1"/>
              <a:t>avuga</a:t>
            </a:r>
            <a:r>
              <a:rPr lang="en-GB" sz="2000" b="1" dirty="0"/>
              <a:t> ko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abane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Kristo </a:t>
            </a:r>
            <a:r>
              <a:rPr lang="en-GB" sz="2000" b="1" dirty="0" err="1"/>
              <a:t>byuzuye</a:t>
            </a:r>
            <a:r>
              <a:rPr lang="en-GB" sz="2000" b="1" dirty="0"/>
              <a:t>, </a:t>
            </a:r>
            <a:r>
              <a:rPr lang="en-GB" sz="2000" b="1" dirty="0" err="1"/>
              <a:t>agomba</a:t>
            </a:r>
            <a:r>
              <a:rPr lang="en-GB" sz="2000" b="1" dirty="0"/>
              <a:t> </a:t>
            </a:r>
            <a:r>
              <a:rPr lang="en-GB" sz="2000" b="1" dirty="0" err="1"/>
              <a:t>gutegereza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kuzuka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3:8–11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274820" y="674400"/>
            <a:ext cx="76123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spc="-300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KUBAHO KUBWA KRISTO BISOBANUYE IKI</a:t>
            </a:r>
            <a:r>
              <a:rPr lang="en" sz="8800" b="1" spc="-300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GB" sz="4000" b="1" spc="-15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 INGESO ZIKWIRIYE UBUTUMWA BWIZA</a:t>
            </a:r>
            <a:endParaRPr lang="en" sz="4000" b="1" spc="-15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913046" y="598584"/>
            <a:ext cx="1036590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Icyakora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ingeso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zanyu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zimere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bikwiriye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ubutumwa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bwiza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bwa Kristo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Imvugo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“</a:t>
            </a:r>
            <a:r>
              <a:rPr lang="en-GB" sz="2000" b="1" dirty="0" err="1"/>
              <a:t>ingeso</a:t>
            </a:r>
            <a:r>
              <a:rPr lang="en-GB" sz="2000" b="1" dirty="0"/>
              <a:t> </a:t>
            </a:r>
            <a:r>
              <a:rPr lang="en-GB" sz="2000" b="1" dirty="0" err="1"/>
              <a:t>zanyu</a:t>
            </a:r>
            <a:r>
              <a:rPr lang="en-GB" sz="2000" b="1" dirty="0"/>
              <a:t>” </a:t>
            </a:r>
            <a:r>
              <a:rPr lang="en-GB" sz="2000" b="1" dirty="0" err="1"/>
              <a:t>yahinduwe</a:t>
            </a:r>
            <a:r>
              <a:rPr lang="en-GB" sz="2000" b="1" dirty="0"/>
              <a:t> </a:t>
            </a:r>
            <a:r>
              <a:rPr lang="en-GB" sz="2000" b="1" dirty="0" err="1"/>
              <a:t>ivanywe</a:t>
            </a:r>
            <a:r>
              <a:rPr lang="en-GB" sz="2000" b="1" dirty="0"/>
              <a:t> mu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ry’Urugiriki</a:t>
            </a:r>
            <a:r>
              <a:rPr lang="en-GB" sz="2000" b="1" dirty="0"/>
              <a:t> </a:t>
            </a:r>
            <a:r>
              <a:rPr lang="en-GB" sz="2000" b="1" i="1" dirty="0" err="1"/>
              <a:t>politeuomai</a:t>
            </a:r>
            <a:r>
              <a:rPr lang="en-GB" sz="2000" b="1" dirty="0"/>
              <a:t>, </a:t>
            </a:r>
            <a:r>
              <a:rPr lang="en-GB" sz="2000" b="1" dirty="0" err="1"/>
              <a:t>risobanura</a:t>
            </a:r>
            <a:r>
              <a:rPr lang="en-GB" sz="2000" b="1" dirty="0"/>
              <a:t> “</a:t>
            </a:r>
            <a:r>
              <a:rPr lang="en-GB" sz="2000" b="1" dirty="0" err="1"/>
              <a:t>kubaho</a:t>
            </a:r>
            <a:r>
              <a:rPr lang="en-GB" sz="2000" b="1" dirty="0"/>
              <a:t> </a:t>
            </a:r>
            <a:r>
              <a:rPr lang="en-GB" sz="2000" b="1" dirty="0" err="1"/>
              <a:t>nk’abenegihugu</a:t>
            </a:r>
            <a:r>
              <a:rPr lang="en-GB" sz="2000" b="1" dirty="0"/>
              <a:t>.”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yararikiye</a:t>
            </a:r>
            <a:r>
              <a:rPr lang="en-GB" sz="2000" b="1" dirty="0"/>
              <a:t> </a:t>
            </a:r>
            <a:r>
              <a:rPr lang="en-GB" sz="2000" b="1" dirty="0" err="1"/>
              <a:t>Abafilipi</a:t>
            </a:r>
            <a:r>
              <a:rPr lang="en-GB" sz="2000" b="1" dirty="0"/>
              <a:t> (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twese</a:t>
            </a:r>
            <a:r>
              <a:rPr lang="en-GB" sz="2000" b="1" dirty="0"/>
              <a:t>) </a:t>
            </a:r>
            <a:r>
              <a:rPr lang="en-GB" sz="2000" b="1" dirty="0" err="1"/>
              <a:t>kwitwara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bukwiriye</a:t>
            </a:r>
            <a:r>
              <a:rPr lang="en-GB" sz="2000" b="1" dirty="0"/>
              <a:t> </a:t>
            </a:r>
            <a:r>
              <a:rPr lang="en-GB" sz="2000" b="1" dirty="0" err="1"/>
              <a:t>abenegihugu</a:t>
            </a:r>
            <a:r>
              <a:rPr lang="en-GB" sz="2000" b="1" dirty="0"/>
              <a:t> </a:t>
            </a:r>
            <a:r>
              <a:rPr lang="en-GB" sz="2000" b="1" dirty="0" err="1"/>
              <a:t>b’Ijuru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3:20</a:t>
            </a:r>
            <a:r>
              <a:rPr lang="en" sz="2000" b="1" dirty="0"/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309385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728651"/>
            <a:ext cx="569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Yari </a:t>
            </a:r>
            <a:r>
              <a:rPr lang="en-GB" sz="2000" b="1" spc="-70" dirty="0" err="1"/>
              <a:t>azi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amacakubiri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akunze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guterwa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n’ubwibone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n’imyitwarire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idakwiriye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Kubw’ibyo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aturarikira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kwitwara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bukwiriye</a:t>
            </a:r>
            <a:r>
              <a:rPr lang="en" sz="2000" b="1" spc="-7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826567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yakoresheje</a:t>
            </a:r>
            <a:r>
              <a:rPr lang="en-GB" sz="2000" b="1" spc="-70" dirty="0"/>
              <a:t> iyi nama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yasingiraga</a:t>
            </a:r>
            <a:r>
              <a:rPr lang="en-GB" sz="2000" b="1" spc="-70" dirty="0"/>
              <a:t>  </a:t>
            </a:r>
            <a:r>
              <a:rPr lang="en-GB" sz="2000" b="1" spc="-70" dirty="0" err="1"/>
              <a:t>ingingo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yamutsikaga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umutima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ubumwe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itorero</a:t>
            </a:r>
            <a:r>
              <a:rPr lang="en" sz="2000" b="1" spc="-7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731006"/>
            <a:ext cx="5687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70" dirty="0"/>
              <a:t>Mu </a:t>
            </a:r>
            <a:r>
              <a:rPr lang="en" sz="2000" b="1" spc="-70" dirty="0" err="1"/>
              <a:t>ncamake</a:t>
            </a:r>
            <a:r>
              <a:rPr lang="en" sz="2000" b="1" spc="-70" dirty="0"/>
              <a:t>, </a:t>
            </a:r>
            <a:r>
              <a:rPr lang="en" sz="2000" b="1" spc="-70" dirty="0" err="1"/>
              <a:t>byavugwa</a:t>
            </a:r>
            <a:r>
              <a:rPr lang="en" sz="2000" b="1" spc="-70" dirty="0"/>
              <a:t> </a:t>
            </a:r>
            <a:r>
              <a:rPr lang="en" sz="2000" b="1" spc="-70" dirty="0" err="1"/>
              <a:t>bitya</a:t>
            </a:r>
            <a:r>
              <a:rPr lang="en" sz="2000" b="1" spc="-70" dirty="0"/>
              <a:t>: “</a:t>
            </a:r>
            <a:r>
              <a:rPr lang="en-US" sz="2000" b="1" spc="-70" dirty="0" err="1"/>
              <a:t>gukora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gukiranuka</a:t>
            </a:r>
            <a:r>
              <a:rPr lang="en-US" sz="2000" b="1" spc="-70" dirty="0"/>
              <a:t> no </a:t>
            </a:r>
            <a:r>
              <a:rPr lang="en-US" sz="2000" b="1" spc="-70" dirty="0" err="1"/>
              <a:t>gukunda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kubabarira</a:t>
            </a:r>
            <a:r>
              <a:rPr lang="en-US" sz="2000" b="1" spc="-70" dirty="0"/>
              <a:t>, no </a:t>
            </a:r>
            <a:r>
              <a:rPr lang="en-US" sz="2000" b="1" spc="-70" dirty="0" err="1"/>
              <a:t>kugendana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n’Imana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wicisha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bugufi</a:t>
            </a:r>
            <a:r>
              <a:rPr lang="en" sz="2000" b="1" spc="-70" dirty="0"/>
              <a:t>” (Mika 6:8).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897501"/>
            <a:ext cx="569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kibwiriza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musozi</a:t>
            </a:r>
            <a:r>
              <a:rPr lang="en-GB" sz="2000" b="1" dirty="0"/>
              <a:t>, Yesu </a:t>
            </a:r>
            <a:r>
              <a:rPr lang="en-GB" sz="2000" b="1" dirty="0" err="1"/>
              <a:t>yatwigishije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abaturage</a:t>
            </a:r>
            <a:r>
              <a:rPr lang="en-GB" sz="2000" b="1" dirty="0"/>
              <a:t> </a:t>
            </a:r>
            <a:r>
              <a:rPr lang="en-GB" sz="2000" b="1" dirty="0" err="1"/>
              <a:t>b’ijuru</a:t>
            </a:r>
            <a:r>
              <a:rPr lang="en-GB" sz="2000" b="1" dirty="0"/>
              <a:t> </a:t>
            </a:r>
            <a:r>
              <a:rPr lang="en-GB" sz="2000" b="1" dirty="0" err="1"/>
              <a:t>bagomba</a:t>
            </a:r>
            <a:r>
              <a:rPr lang="en-GB" sz="2000" b="1" dirty="0"/>
              <a:t> </a:t>
            </a:r>
            <a:r>
              <a:rPr lang="en-GB" sz="2000" b="1" dirty="0" err="1"/>
              <a:t>kubaho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1124</Words>
  <Application>Microsoft Office PowerPoint</Application>
  <PresentationFormat>Panorámica</PresentationFormat>
  <Paragraphs>70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2025-12-30T08:43:05Z</dcterms:created>
  <dcterms:modified xsi:type="dcterms:W3CDTF">2026-01-15T17:26:05Z</dcterms:modified>
</cp:coreProperties>
</file>