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2750" autoAdjust="0"/>
  </p:normalViewPr>
  <p:slideViewPr>
    <p:cSldViewPr snapToGrid="0">
      <p:cViewPr varScale="1">
        <p:scale>
          <a:sx n="26" d="100"/>
          <a:sy n="26" d="100"/>
        </p:scale>
        <p:origin x="138" y="14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ngo</a:t>
          </a:r>
          <a:r>
            <a:rPr lang="en-US" sz="2000" b="1" dirty="0"/>
            <a:t> </a:t>
          </a:r>
          <a:r>
            <a:rPr lang="en-US" sz="2000" b="1" dirty="0" err="1"/>
            <a:t>bakomezwe</a:t>
          </a:r>
          <a:r>
            <a:rPr lang="en-US" sz="2000" b="1" dirty="0"/>
            <a:t> mu </a:t>
          </a:r>
          <a:r>
            <a:rPr lang="en-US" sz="2000" b="1" dirty="0" err="1"/>
            <a:t>mutima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/>
            <a:t>kandi</a:t>
          </a:r>
          <a:r>
            <a:rPr lang="es-ES" sz="2000" b="1" dirty="0"/>
            <a:t> babe </a:t>
          </a:r>
          <a:r>
            <a:rPr lang="es-ES" sz="2000" b="1" dirty="0" err="1"/>
            <a:t>umwe</a:t>
          </a:r>
          <a:r>
            <a:rPr lang="es-ES" sz="2000" b="1" dirty="0"/>
            <a:t> mu </a:t>
          </a:r>
          <a:r>
            <a:rPr lang="es-ES" sz="2000" b="1" dirty="0" err="1"/>
            <a:t>rukundo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kugira</a:t>
          </a:r>
          <a:r>
            <a:rPr lang="en-US" sz="2000" b="1" dirty="0"/>
            <a:t> </a:t>
          </a:r>
          <a:r>
            <a:rPr lang="en-US" sz="2000" b="1" dirty="0" err="1"/>
            <a:t>ngo</a:t>
          </a:r>
          <a:r>
            <a:rPr lang="en-US" sz="2000" b="1" dirty="0"/>
            <a:t> </a:t>
          </a:r>
          <a:r>
            <a:rPr lang="en-US" sz="2000" b="1" dirty="0" err="1"/>
            <a:t>babone</a:t>
          </a:r>
          <a:r>
            <a:rPr lang="en-US" sz="2000" b="1" dirty="0"/>
            <a:t> </a:t>
          </a:r>
          <a:r>
            <a:rPr lang="en-US" sz="2000" b="1" dirty="0" err="1"/>
            <a:t>ubutunzi</a:t>
          </a:r>
          <a:r>
            <a:rPr lang="en-US" sz="2000" b="1" dirty="0"/>
            <a:t> </a:t>
          </a:r>
          <a:r>
            <a:rPr lang="en-US" sz="2000" b="1" dirty="0" err="1"/>
            <a:t>bwose</a:t>
          </a:r>
          <a:r>
            <a:rPr lang="en-US" sz="2000" b="1" dirty="0"/>
            <a:t> </a:t>
          </a:r>
          <a:r>
            <a:rPr lang="en-US" sz="2000" b="1" dirty="0" err="1"/>
            <a:t>bw’ubwenge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Noneho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ubwoko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bubiri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bw’inyigisho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Izishingiye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Kristo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n’inyigisho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Ze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zanditswe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Dukomerezwa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kwizera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kandi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tukagwirizwa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gushima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Abakolosayi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2:7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Izishingiye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bucurabwenge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n’ibihimbano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hakurikijwe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imigenzo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y’abantu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Turashukwa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tugacirwaho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iteka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n’urubanza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tukamburwa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ingororano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zacu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2:8, 16, 18</a:t>
          </a:r>
          <a:r>
            <a:rPr lang="en" sz="2000" b="1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sz="2000" b="1" dirty="0" err="1"/>
            <a:t>Yaduhaye</a:t>
          </a:r>
          <a:r>
            <a:rPr lang="en-GB" sz="2000" b="1" dirty="0"/>
            <a:t> </a:t>
          </a:r>
          <a:r>
            <a:rPr lang="en-GB" sz="2000" b="1" dirty="0" err="1"/>
            <a:t>ubugingo</a:t>
          </a:r>
          <a:r>
            <a:rPr lang="en-GB" sz="2000" b="1" dirty="0"/>
            <a:t>, </a:t>
          </a:r>
          <a:r>
            <a:rPr lang="en-GB" sz="2000" b="1" dirty="0" err="1"/>
            <a:t>atubabarira</a:t>
          </a:r>
          <a:r>
            <a:rPr lang="en-GB" sz="2000" b="1" dirty="0"/>
            <a:t> </a:t>
          </a:r>
          <a:r>
            <a:rPr lang="en-GB" sz="2000" b="1" dirty="0" err="1"/>
            <a:t>ibyaha</a:t>
          </a:r>
          <a:r>
            <a:rPr lang="en-GB" sz="2000" b="1" dirty="0"/>
            <a:t> </a:t>
          </a:r>
          <a:r>
            <a:rPr lang="en-GB" sz="2000" b="1" dirty="0" err="1"/>
            <a:t>byacu</a:t>
          </a:r>
          <a:r>
            <a:rPr lang="en-GB" sz="2000" b="1" dirty="0"/>
            <a:t> (</a:t>
          </a:r>
          <a:r>
            <a:rPr lang="en-GB" sz="2000" b="1" dirty="0" err="1"/>
            <a:t>Abakolosayi</a:t>
          </a:r>
          <a:r>
            <a:rPr lang="en-GB" sz="2000" b="1" dirty="0"/>
            <a:t> 2:13</a:t>
          </a:r>
          <a:r>
            <a:rPr lang="en" sz="2000" b="1" dirty="0"/>
            <a:t>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000" b="1" dirty="0" err="1">
              <a:solidFill>
                <a:schemeClr val="bg1"/>
              </a:solidFill>
            </a:rPr>
            <a:t>Yahanaguye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umwenda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twaregwaga</a:t>
          </a:r>
          <a:r>
            <a:rPr lang="en-GB" sz="2000" b="1" dirty="0">
              <a:solidFill>
                <a:schemeClr val="bg1"/>
              </a:solidFill>
            </a:rPr>
            <a:t> </a:t>
          </a:r>
          <a:r>
            <a:rPr lang="en-GB" sz="2000" b="1" dirty="0" err="1">
              <a:solidFill>
                <a:schemeClr val="bg1"/>
              </a:solidFill>
            </a:rPr>
            <a:t>n’amategeko</a:t>
          </a:r>
          <a:r>
            <a:rPr lang="en-GB" sz="2000" b="1" dirty="0">
              <a:solidFill>
                <a:schemeClr val="bg1"/>
              </a:solidFill>
            </a:rPr>
            <a:t>, </a:t>
          </a:r>
          <a:r>
            <a:rPr lang="en-GB" sz="2000" b="1" dirty="0" err="1">
              <a:solidFill>
                <a:schemeClr val="bg1"/>
              </a:solidFill>
            </a:rPr>
            <a:t>wadushinjaga</a:t>
          </a:r>
          <a:r>
            <a:rPr lang="en-GB" sz="2000" b="1" dirty="0">
              <a:solidFill>
                <a:schemeClr val="bg1"/>
              </a:solidFill>
            </a:rPr>
            <a:t> (</a:t>
          </a:r>
          <a:r>
            <a:rPr lang="en-GB" sz="2000" b="1" dirty="0" err="1">
              <a:solidFill>
                <a:schemeClr val="bg1"/>
              </a:solidFill>
            </a:rPr>
            <a:t>Abakolosayi</a:t>
          </a:r>
          <a:r>
            <a:rPr lang="en-GB" sz="2000" b="1" dirty="0">
              <a:solidFill>
                <a:schemeClr val="bg1"/>
              </a:solidFill>
            </a:rPr>
            <a:t> 2:14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2000" b="1" noProof="0" dirty="0" err="1">
              <a:solidFill>
                <a:schemeClr val="bg1"/>
              </a:solidFill>
            </a:rPr>
            <a:t>Yanesheje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GB" sz="2000" b="1" noProof="0" dirty="0" err="1">
              <a:solidFill>
                <a:schemeClr val="bg1"/>
              </a:solidFill>
            </a:rPr>
            <a:t>imbaraga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GB" sz="2000" b="1" noProof="0" dirty="0" err="1">
              <a:solidFill>
                <a:schemeClr val="bg1"/>
              </a:solidFill>
            </a:rPr>
            <a:t>n’ubutware</a:t>
          </a:r>
          <a:r>
            <a:rPr lang="en-GB" sz="2000" b="1" noProof="0" dirty="0">
              <a:solidFill>
                <a:schemeClr val="bg1"/>
              </a:solidFill>
            </a:rPr>
            <a:t> </a:t>
          </a:r>
          <a:r>
            <a:rPr lang="en-GB" sz="2000" b="1" noProof="0" dirty="0" err="1">
              <a:solidFill>
                <a:schemeClr val="bg1"/>
              </a:solidFill>
            </a:rPr>
            <a:t>bw’ikibi</a:t>
          </a:r>
          <a:r>
            <a:rPr lang="en-GB" sz="2000" b="1" noProof="0" dirty="0">
              <a:solidFill>
                <a:schemeClr val="bg1"/>
              </a:solidFill>
            </a:rPr>
            <a:t> (</a:t>
          </a:r>
          <a:r>
            <a:rPr lang="en-GB" sz="2000" b="1" noProof="0" dirty="0" err="1">
              <a:solidFill>
                <a:schemeClr val="bg1"/>
              </a:solidFill>
            </a:rPr>
            <a:t>Abakolosayi</a:t>
          </a:r>
          <a:r>
            <a:rPr lang="en-GB" sz="2000" b="1" noProof="0" dirty="0">
              <a:solidFill>
                <a:schemeClr val="bg1"/>
              </a:solidFill>
            </a:rPr>
            <a:t>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ngo</a:t>
          </a:r>
          <a:r>
            <a:rPr lang="en-US" sz="2000" b="1" kern="1200" dirty="0"/>
            <a:t> </a:t>
          </a:r>
          <a:r>
            <a:rPr lang="en-US" sz="2000" b="1" kern="1200" dirty="0" err="1"/>
            <a:t>bakomezwe</a:t>
          </a:r>
          <a:r>
            <a:rPr lang="en-US" sz="2000" b="1" kern="1200" dirty="0"/>
            <a:t> mu </a:t>
          </a:r>
          <a:r>
            <a:rPr lang="en-US" sz="2000" b="1" kern="1200" dirty="0" err="1"/>
            <a:t>mutima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kandi</a:t>
          </a:r>
          <a:r>
            <a:rPr lang="es-ES" sz="2000" b="1" kern="1200" dirty="0"/>
            <a:t> babe </a:t>
          </a:r>
          <a:r>
            <a:rPr lang="es-ES" sz="2000" b="1" kern="1200" dirty="0" err="1"/>
            <a:t>umwe</a:t>
          </a:r>
          <a:r>
            <a:rPr lang="es-ES" sz="2000" b="1" kern="1200" dirty="0"/>
            <a:t> mu </a:t>
          </a:r>
          <a:r>
            <a:rPr lang="es-ES" sz="2000" b="1" kern="1200" dirty="0" err="1"/>
            <a:t>rukundo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kugira</a:t>
          </a:r>
          <a:r>
            <a:rPr lang="en-US" sz="2000" b="1" kern="1200" dirty="0"/>
            <a:t> </a:t>
          </a:r>
          <a:r>
            <a:rPr lang="en-US" sz="2000" b="1" kern="1200" dirty="0" err="1"/>
            <a:t>ngo</a:t>
          </a:r>
          <a:r>
            <a:rPr lang="en-US" sz="2000" b="1" kern="1200" dirty="0"/>
            <a:t> </a:t>
          </a:r>
          <a:r>
            <a:rPr lang="en-US" sz="2000" b="1" kern="1200" dirty="0" err="1"/>
            <a:t>babone</a:t>
          </a:r>
          <a:r>
            <a:rPr lang="en-US" sz="2000" b="1" kern="1200" dirty="0"/>
            <a:t> </a:t>
          </a:r>
          <a:r>
            <a:rPr lang="en-US" sz="2000" b="1" kern="1200" dirty="0" err="1"/>
            <a:t>ubutunzi</a:t>
          </a:r>
          <a:r>
            <a:rPr lang="en-US" sz="2000" b="1" kern="1200" dirty="0"/>
            <a:t> </a:t>
          </a:r>
          <a:r>
            <a:rPr lang="en-US" sz="2000" b="1" kern="1200" dirty="0" err="1"/>
            <a:t>bwose</a:t>
          </a:r>
          <a:r>
            <a:rPr lang="en-US" sz="2000" b="1" kern="1200" dirty="0"/>
            <a:t> </a:t>
          </a:r>
          <a:r>
            <a:rPr lang="en-US" sz="2000" b="1" kern="1200" dirty="0" err="1"/>
            <a:t>bw’ubwenge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Noneho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ubwoko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bubiri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bw’inyigisho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Izishingiye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Kristo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n’inyigisho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Ze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zanditswe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muri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Dukomerezwa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mu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kwizera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kandi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tukagwirizwa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gushima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GB" sz="2000" b="1" kern="1200" spc="-70" baseline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Abakolosayi</a:t>
          </a:r>
          <a:r>
            <a:rPr lang="en-GB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2:7</a:t>
          </a:r>
          <a:r>
            <a:rPr lang="en" sz="2000" b="1" kern="1200" spc="-70" baseline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Izishingiye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bucurabwenge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n’ibihimbano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hakurikijwe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imigenzo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y’abantu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Turashukwa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tugacirwaho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iteka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n’urubanza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tukamburwa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ingororano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zacu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2:8, 16, 18</a:t>
          </a:r>
          <a:r>
            <a:rPr lang="en" sz="2000" b="1" kern="1200" spc="-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Yaduhaye</a:t>
          </a:r>
          <a:r>
            <a:rPr lang="en-GB" sz="2000" b="1" kern="1200" dirty="0"/>
            <a:t> </a:t>
          </a:r>
          <a:r>
            <a:rPr lang="en-GB" sz="2000" b="1" kern="1200" dirty="0" err="1"/>
            <a:t>ubugingo</a:t>
          </a:r>
          <a:r>
            <a:rPr lang="en-GB" sz="2000" b="1" kern="1200" dirty="0"/>
            <a:t>, </a:t>
          </a:r>
          <a:r>
            <a:rPr lang="en-GB" sz="2000" b="1" kern="1200" dirty="0" err="1"/>
            <a:t>atubabarira</a:t>
          </a:r>
          <a:r>
            <a:rPr lang="en-GB" sz="2000" b="1" kern="1200" dirty="0"/>
            <a:t> </a:t>
          </a:r>
          <a:r>
            <a:rPr lang="en-GB" sz="2000" b="1" kern="1200" dirty="0" err="1"/>
            <a:t>ibyaha</a:t>
          </a:r>
          <a:r>
            <a:rPr lang="en-GB" sz="2000" b="1" kern="1200" dirty="0"/>
            <a:t> </a:t>
          </a:r>
          <a:r>
            <a:rPr lang="en-GB" sz="2000" b="1" kern="1200" dirty="0" err="1"/>
            <a:t>byacu</a:t>
          </a:r>
          <a:r>
            <a:rPr lang="en-GB" sz="2000" b="1" kern="1200" dirty="0"/>
            <a:t> (</a:t>
          </a:r>
          <a:r>
            <a:rPr lang="en-GB" sz="2000" b="1" kern="1200" dirty="0" err="1"/>
            <a:t>Abakolosayi</a:t>
          </a:r>
          <a:r>
            <a:rPr lang="en-GB" sz="2000" b="1" kern="1200" dirty="0"/>
            <a:t> 2:13</a:t>
          </a:r>
          <a:r>
            <a:rPr lang="en" sz="2000" b="1" kern="1200" dirty="0"/>
            <a:t>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bg1"/>
              </a:solidFill>
            </a:rPr>
            <a:t>Yahanaguye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umwenda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twaregwaga</a:t>
          </a:r>
          <a:r>
            <a:rPr lang="en-GB" sz="2000" b="1" kern="1200" dirty="0">
              <a:solidFill>
                <a:schemeClr val="bg1"/>
              </a:solidFill>
            </a:rPr>
            <a:t> </a:t>
          </a:r>
          <a:r>
            <a:rPr lang="en-GB" sz="2000" b="1" kern="1200" dirty="0" err="1">
              <a:solidFill>
                <a:schemeClr val="bg1"/>
              </a:solidFill>
            </a:rPr>
            <a:t>n’amategeko</a:t>
          </a:r>
          <a:r>
            <a:rPr lang="en-GB" sz="2000" b="1" kern="1200" dirty="0">
              <a:solidFill>
                <a:schemeClr val="bg1"/>
              </a:solidFill>
            </a:rPr>
            <a:t>, </a:t>
          </a:r>
          <a:r>
            <a:rPr lang="en-GB" sz="2000" b="1" kern="1200" dirty="0" err="1">
              <a:solidFill>
                <a:schemeClr val="bg1"/>
              </a:solidFill>
            </a:rPr>
            <a:t>wadushinjaga</a:t>
          </a:r>
          <a:r>
            <a:rPr lang="en-GB" sz="2000" b="1" kern="1200" dirty="0">
              <a:solidFill>
                <a:schemeClr val="bg1"/>
              </a:solidFill>
            </a:rPr>
            <a:t> (</a:t>
          </a:r>
          <a:r>
            <a:rPr lang="en-GB" sz="2000" b="1" kern="1200" dirty="0" err="1">
              <a:solidFill>
                <a:schemeClr val="bg1"/>
              </a:solidFill>
            </a:rPr>
            <a:t>Abakolosayi</a:t>
          </a:r>
          <a:r>
            <a:rPr lang="en-GB" sz="2000" b="1" kern="1200" dirty="0">
              <a:solidFill>
                <a:schemeClr val="bg1"/>
              </a:solidFill>
            </a:rPr>
            <a:t> 2:14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bg1"/>
              </a:solidFill>
            </a:rPr>
            <a:t>Yanesheje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</a:rPr>
            <a:t>imbaraga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</a:rPr>
            <a:t>n’ubutware</a:t>
          </a:r>
          <a:r>
            <a:rPr lang="en-GB" sz="2000" b="1" kern="1200" noProof="0" dirty="0">
              <a:solidFill>
                <a:schemeClr val="bg1"/>
              </a:solidFill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</a:rPr>
            <a:t>bw’ikibi</a:t>
          </a:r>
          <a:r>
            <a:rPr lang="en-GB" sz="2000" b="1" kern="1200" noProof="0" dirty="0">
              <a:solidFill>
                <a:schemeClr val="bg1"/>
              </a:solidFill>
            </a:rPr>
            <a:t> (</a:t>
          </a:r>
          <a:r>
            <a:rPr lang="en-GB" sz="2000" b="1" kern="1200" noProof="0" dirty="0" err="1">
              <a:solidFill>
                <a:schemeClr val="bg1"/>
              </a:solidFill>
            </a:rPr>
            <a:t>Abakolosayi</a:t>
          </a:r>
          <a:r>
            <a:rPr lang="en-GB" sz="2000" b="1" kern="1200" noProof="0" dirty="0">
              <a:solidFill>
                <a:schemeClr val="bg1"/>
              </a:solidFill>
            </a:rPr>
            <a:t>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KŪZURIRA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cyigisho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" sz="1600" b="1" dirty="0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Werurwe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-25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IMINSI MIKURU, IMBONEKO Z’UKWEZI, AMASABATO</a:t>
            </a:r>
            <a:endParaRPr lang="en" sz="4400" b="1" spc="-25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323850" y="711463"/>
            <a:ext cx="11671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rero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ntihakagire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ubacira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urubanza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bw’ibyo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murya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munywa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bw’iminsi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mikuru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kuziririza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imboneko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z’ukwezi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amasabato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899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Uretse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gukebwa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hari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n’izindi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ngingo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zatandukanyaga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Abayuda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n’Abanyamahanga</a:t>
            </a:r>
            <a:r>
              <a:rPr lang="en-GB" sz="2000" b="1" spc="-70" dirty="0"/>
              <a:t>: </a:t>
            </a:r>
            <a:r>
              <a:rPr lang="en-GB" sz="2000" b="1" spc="-70" dirty="0" err="1"/>
              <a:t>imihango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y’idini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n’iminsi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mikuru</a:t>
            </a:r>
            <a:r>
              <a:rPr lang="en" sz="2000" b="1" spc="-7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257168"/>
            <a:ext cx="67246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asubiramo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amagambo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Hoseya</a:t>
            </a:r>
            <a:r>
              <a:rPr lang="en-GB" sz="2000" b="1" spc="-70" dirty="0"/>
              <a:t> 2:11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nteruro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asobanure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gahunda</a:t>
            </a:r>
            <a:r>
              <a:rPr lang="en-GB" sz="2000" b="1" spc="-70" dirty="0"/>
              <a:t> yose </a:t>
            </a:r>
            <a:r>
              <a:rPr lang="en-GB" sz="2000" b="1" spc="-70" dirty="0" err="1"/>
              <a:t>y’imihango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y’Ubuturo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Bwera</a:t>
            </a:r>
            <a:r>
              <a:rPr lang="en-GB" sz="2000" b="1" spc="-70" dirty="0"/>
              <a:t>. Ibi </a:t>
            </a:r>
            <a:r>
              <a:rPr lang="en-GB" sz="2000" b="1" spc="-70" dirty="0" err="1"/>
              <a:t>bivuze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Amasabato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avugwa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hano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Amasabato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arindwi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y’imihango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yakurikizwaga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hatitawe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munsi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w’icyumweru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yaguyeho</a:t>
            </a:r>
            <a:r>
              <a:rPr lang="en-GB" sz="2000" b="1" spc="-70" dirty="0"/>
              <a:t>), </a:t>
            </a:r>
            <a:r>
              <a:rPr lang="en-GB" sz="2000" b="1" spc="-70" dirty="0" err="1"/>
              <a:t>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Isabato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buri </a:t>
            </a:r>
            <a:r>
              <a:rPr lang="en-GB" sz="2000" b="1" spc="-70" dirty="0" err="1"/>
              <a:t>cyumweru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iri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umudendezo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areba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bose</a:t>
            </a:r>
            <a:r>
              <a:rPr lang="en-GB" sz="2000" b="1" spc="-70" dirty="0"/>
              <a:t>, baba </a:t>
            </a:r>
            <a:r>
              <a:rPr lang="en-GB" sz="2000" b="1" spc="-70" dirty="0" err="1"/>
              <a:t>Abayuda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n’abanyamahanga</a:t>
            </a:r>
            <a:r>
              <a:rPr lang="en" sz="2000" b="1" spc="-70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287845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yamaze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gusobanura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uruhare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gukebwa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Noneho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akoresheje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imvugo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ntihakagire</a:t>
            </a:r>
            <a:r>
              <a:rPr lang="en-GB" sz="2000" b="1" spc="-70" dirty="0"/>
              <a:t>,”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agaragaza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ingaruka</a:t>
            </a:r>
            <a:r>
              <a:rPr lang="en-GB" sz="2000" b="1" spc="-70" dirty="0"/>
              <a:t> zo </a:t>
            </a:r>
            <a:r>
              <a:rPr lang="en-GB" sz="2000" b="1" spc="-70" dirty="0" err="1"/>
              <a:t>gukuraho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inyandiko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y’intoki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amategeko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y’imihango</a:t>
            </a:r>
            <a:r>
              <a:rPr lang="en-GB" sz="2000" b="1" spc="-70" dirty="0"/>
              <a:t>): </a:t>
            </a:r>
            <a:r>
              <a:rPr lang="en-GB" sz="2000" b="1" spc="-70" dirty="0" err="1"/>
              <a:t>ntibyari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bikiri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itegeko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agakiza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gakurikiza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imihango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n’iminsi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mikuru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yasohoje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apfira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musaraba</a:t>
            </a:r>
            <a:r>
              <a:rPr lang="en-GB" sz="2000" b="1" spc="-70" dirty="0"/>
              <a:t> (Matayo 27:51; 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2:16</a:t>
            </a:r>
            <a:r>
              <a:rPr lang="en" sz="2000" b="1" spc="-7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685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rgbClr val="FF0000"/>
                </a:solidFill>
              </a:rPr>
              <a:t>AMATEGEKO Y’ABANTU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52400" y="877447"/>
            <a:ext cx="11808926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biba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biheze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iyo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biriwe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mugakurikiza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amategeko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n’inyigisho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by’abantu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2:22)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Abigisha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b’ibinyoma</a:t>
            </a:r>
            <a:r>
              <a:rPr lang="en-GB" sz="2000" b="1" spc="-100" dirty="0"/>
              <a:t>, abo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yagarutseho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kenshi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rwandiko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rwe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bari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Abayuda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bigishaga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ngombwa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gukurikiza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amategeko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y’Abayuda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abone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agakiza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Ibyakozwe</a:t>
            </a:r>
            <a:r>
              <a:rPr lang="en-GB" sz="2000" b="1" spc="-100" dirty="0"/>
              <a:t> 15:1, 5). Ayo </a:t>
            </a:r>
            <a:r>
              <a:rPr lang="en-GB" sz="2000" b="1" spc="-100" dirty="0" err="1"/>
              <a:t>mategeko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anarimo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menshi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yahimbwe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n’abigisha</a:t>
            </a:r>
            <a:r>
              <a:rPr lang="en" sz="2000" b="1" spc="-100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Nyamara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asobanura</a:t>
            </a:r>
            <a:r>
              <a:rPr lang="en-GB" sz="2000" b="1" dirty="0"/>
              <a:t> ko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Bayuda</a:t>
            </a:r>
            <a:r>
              <a:rPr lang="en-GB" sz="2000" b="1" dirty="0"/>
              <a:t> </a:t>
            </a:r>
            <a:r>
              <a:rPr lang="en-GB" sz="2000" b="1" dirty="0" err="1"/>
              <a:t>bamenyereye</a:t>
            </a:r>
            <a:r>
              <a:rPr lang="en-GB" sz="2000" b="1" dirty="0"/>
              <a:t> iyi </a:t>
            </a:r>
            <a:r>
              <a:rPr lang="en-GB" sz="2000" b="1" dirty="0" err="1"/>
              <a:t>mihango</a:t>
            </a:r>
            <a:r>
              <a:rPr lang="en-GB" sz="2000" b="1" dirty="0"/>
              <a:t>, </a:t>
            </a:r>
            <a:r>
              <a:rPr lang="en-GB" sz="2000" b="1" dirty="0" err="1"/>
              <a:t>ibafitiye</a:t>
            </a:r>
            <a:r>
              <a:rPr lang="en-GB" sz="2000" b="1" dirty="0"/>
              <a:t> </a:t>
            </a:r>
            <a:r>
              <a:rPr lang="en-GB" sz="2000" b="1" dirty="0" err="1"/>
              <a:t>agaciro</a:t>
            </a:r>
            <a:r>
              <a:rPr lang="en-GB" sz="2000" b="1" dirty="0"/>
              <a:t> </a:t>
            </a:r>
            <a:r>
              <a:rPr lang="en-GB" sz="2000" b="1" dirty="0" err="1"/>
              <a:t>runaka</a:t>
            </a:r>
            <a:r>
              <a:rPr lang="en-GB" sz="2000" b="1" dirty="0"/>
              <a:t> ko </a:t>
            </a:r>
            <a:r>
              <a:rPr lang="en-GB" sz="2000" b="1" dirty="0" err="1"/>
              <a:t>kwishimisha</a:t>
            </a:r>
            <a:r>
              <a:rPr lang="en-GB" sz="2000" b="1" dirty="0"/>
              <a:t>, </a:t>
            </a: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ntacyo</a:t>
            </a:r>
            <a:r>
              <a:rPr lang="en-GB" sz="2000" b="1" dirty="0"/>
              <a:t> </a:t>
            </a:r>
            <a:r>
              <a:rPr lang="en-GB" sz="2000" b="1" dirty="0" err="1"/>
              <a:t>imaze</a:t>
            </a:r>
            <a:r>
              <a:rPr lang="en-GB" sz="2000" b="1" dirty="0"/>
              <a:t> mu </a:t>
            </a:r>
            <a:r>
              <a:rPr lang="en-GB" sz="2000" b="1" dirty="0" err="1"/>
              <a:t>bijyanye</a:t>
            </a:r>
            <a:r>
              <a:rPr lang="en-GB" sz="2000" b="1" dirty="0"/>
              <a:t> no </a:t>
            </a:r>
            <a:r>
              <a:rPr lang="en-GB" sz="2000" b="1" dirty="0" err="1"/>
              <a:t>guhinduka</a:t>
            </a:r>
            <a:r>
              <a:rPr lang="en-GB" sz="2000" b="1" dirty="0"/>
              <a:t> </a:t>
            </a:r>
            <a:r>
              <a:rPr lang="en-GB" sz="2000" b="1" dirty="0" err="1"/>
              <a:t>k’umutima</a:t>
            </a:r>
            <a:r>
              <a:rPr lang="en-GB" sz="2000" b="1" dirty="0"/>
              <a:t>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</a:t>
            </a:r>
            <a:r>
              <a:rPr lang="en-GB" sz="2000" b="1" dirty="0"/>
              <a:t>2:23</a:t>
            </a:r>
            <a:r>
              <a:rPr lang="en" sz="2000" b="1" dirty="0"/>
              <a:t>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Twitegereze </a:t>
            </a:r>
            <a:r>
              <a:rPr lang="en-GB" sz="2000" b="1" spc="-70" dirty="0" err="1"/>
              <a:t>igitekerezo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. Mu </a:t>
            </a:r>
            <a:r>
              <a:rPr lang="en-GB" sz="2000" b="1" spc="-70" dirty="0" err="1"/>
              <a:t>mubatizo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twapfuye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migenzereze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y’iby’isi</a:t>
            </a:r>
            <a:r>
              <a:rPr lang="en-GB" sz="2000" b="1" spc="-70" dirty="0"/>
              <a:t>,”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tubaho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bwa Kristo. </a:t>
            </a:r>
            <a:r>
              <a:rPr lang="en-GB" sz="2000" b="1" spc="-70" dirty="0" err="1"/>
              <a:t>Urugero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niba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dukomeje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guhangayikishwa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kutaboneza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imihango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turacyari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duhangayikishwa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n’ibintu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bishira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bikoreshejwe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2:20–22</a:t>
            </a:r>
            <a:r>
              <a:rPr lang="en" sz="2000" b="1" spc="-70" dirty="0"/>
              <a:t>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ncamake</a:t>
            </a:r>
            <a:r>
              <a:rPr lang="en-GB" sz="2000" b="1" dirty="0"/>
              <a:t>,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kuyoborwa</a:t>
            </a:r>
            <a:r>
              <a:rPr lang="en-GB" sz="2000" b="1" dirty="0"/>
              <a:t> </a:t>
            </a:r>
            <a:r>
              <a:rPr lang="en-GB" sz="2000" b="1" dirty="0" err="1"/>
              <a:t>n’inyigisho</a:t>
            </a:r>
            <a:r>
              <a:rPr lang="en-GB" sz="2000" b="1" dirty="0"/>
              <a:t> </a:t>
            </a:r>
            <a:r>
              <a:rPr lang="en-GB" sz="2000" b="1" dirty="0" err="1"/>
              <a:t>ziri</a:t>
            </a:r>
            <a:r>
              <a:rPr lang="en-GB" sz="2000" b="1" dirty="0"/>
              <a:t> mu </a:t>
            </a:r>
            <a:r>
              <a:rPr lang="en-GB" sz="2000" b="1" dirty="0" err="1"/>
              <a:t>Byanditswe</a:t>
            </a:r>
            <a:r>
              <a:rPr lang="en-GB" sz="2000" b="1" dirty="0"/>
              <a:t> </a:t>
            </a:r>
            <a:r>
              <a:rPr lang="en-GB" sz="2000" b="1" dirty="0" err="1"/>
              <a:t>Byera</a:t>
            </a:r>
            <a:r>
              <a:rPr lang="en-GB" sz="2000" b="1" dirty="0"/>
              <a:t>—</a:t>
            </a:r>
            <a:r>
              <a:rPr lang="en-GB" sz="2000" b="1" dirty="0" err="1"/>
              <a:t>zahumetswe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-GB" sz="2000" b="1" dirty="0"/>
              <a:t>—</a:t>
            </a:r>
            <a:r>
              <a:rPr lang="en-GB" sz="2000" b="1" dirty="0" err="1"/>
              <a:t>aho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ibihimbano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ibitekerezo</a:t>
            </a:r>
            <a:r>
              <a:rPr lang="en-GB" sz="2000" b="1" dirty="0"/>
              <a:t> </a:t>
            </a:r>
            <a:r>
              <a:rPr lang="en-GB" sz="2000" b="1" dirty="0" err="1"/>
              <a:t>by’abantu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337682"/>
            <a:ext cx="1142668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Umukristo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agereranywa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n’igiti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cy’umwerezi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Lebanoni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Nasomye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iki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ibirenze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kohereza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imizi</a:t>
            </a:r>
            <a:r>
              <a:rPr lang="en-US" sz="2400" b="1" dirty="0">
                <a:latin typeface="Constantia" panose="02030602050306030303" pitchFamily="18" charset="0"/>
              </a:rPr>
              <a:t> mike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migufi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amajyejuru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butaka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bworoshye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Cyohereza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ikomeye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butaka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kikayishora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gishaka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gikomeye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kurushaho</a:t>
            </a:r>
            <a:r>
              <a:rPr lang="en-US" sz="2400" b="1" dirty="0">
                <a:latin typeface="Constantia" panose="02030602050306030303" pitchFamily="18" charset="0"/>
              </a:rPr>
              <a:t>. Kandi mu </a:t>
            </a:r>
            <a:r>
              <a:rPr lang="en-US" sz="2400" b="1" dirty="0" err="1">
                <a:latin typeface="Constantia" panose="02030602050306030303" pitchFamily="18" charset="0"/>
              </a:rPr>
              <a:t>nkubi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ikaze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y’umuyaga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gihagarara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gishikamye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gifashwe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n’urusobe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rw’imizi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munsi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yacyo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Niko </a:t>
            </a:r>
            <a:r>
              <a:rPr lang="en-US" sz="2400" b="1" dirty="0" err="1">
                <a:latin typeface="Constantia" panose="02030602050306030303" pitchFamily="18" charset="0"/>
              </a:rPr>
              <a:t>n’Umukristo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ashora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</a:t>
            </a:r>
            <a:r>
              <a:rPr lang="en-US" sz="2400" b="1" dirty="0">
                <a:latin typeface="Constantia" panose="02030602050306030303" pitchFamily="18" charset="0"/>
              </a:rPr>
              <a:t> muri Kristo. Agira </a:t>
            </a:r>
            <a:r>
              <a:rPr lang="en-US" sz="2400" b="1" dirty="0" err="1">
                <a:latin typeface="Constantia" panose="02030602050306030303" pitchFamily="18" charset="0"/>
              </a:rPr>
              <a:t>ukwizera</a:t>
            </a:r>
            <a:r>
              <a:rPr lang="en-US" sz="2400" b="1" dirty="0">
                <a:latin typeface="Constantia" panose="02030602050306030303" pitchFamily="18" charset="0"/>
              </a:rPr>
              <a:t> mu Mucunguzi we. Azi </a:t>
            </a:r>
            <a:r>
              <a:rPr lang="en-US" sz="2400" b="1" dirty="0" err="1">
                <a:latin typeface="Constantia" panose="02030602050306030303" pitchFamily="18" charset="0"/>
              </a:rPr>
              <a:t>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yizeye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We. </a:t>
            </a:r>
            <a:r>
              <a:rPr lang="en-US" sz="2400" b="1" dirty="0" err="1">
                <a:latin typeface="Constantia" panose="02030602050306030303" pitchFamily="18" charset="0"/>
              </a:rPr>
              <a:t>Yizeye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neza</a:t>
            </a:r>
            <a:r>
              <a:rPr lang="en-US" sz="2400" b="1" dirty="0">
                <a:latin typeface="Constantia" panose="02030602050306030303" pitchFamily="18" charset="0"/>
              </a:rPr>
              <a:t> ko Yesu </a:t>
            </a:r>
            <a:r>
              <a:rPr lang="en-US" sz="2400" b="1" dirty="0" err="1">
                <a:latin typeface="Constantia" panose="02030602050306030303" pitchFamily="18" charset="0"/>
              </a:rPr>
              <a:t>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Umwana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n’Umukiza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w’abanyabyaha</a:t>
            </a:r>
            <a:r>
              <a:rPr lang="en-US" sz="2400" b="1" dirty="0">
                <a:latin typeface="Constantia" panose="02030602050306030303" pitchFamily="18" charset="0"/>
              </a:rPr>
              <a:t>. ... .... </a:t>
            </a:r>
            <a:r>
              <a:rPr lang="en-US" sz="2400" b="1" dirty="0" err="1">
                <a:latin typeface="Constantia" panose="02030602050306030303" pitchFamily="18" charset="0"/>
              </a:rPr>
              <a:t>Imizi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kwizera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ishora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cyane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Kimwe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n’igiti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cy’umwerezi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Lebanoni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Abakristo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nyakuri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ntibakurira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butaka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bworoshye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ahubwo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bashoye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imizi</a:t>
            </a:r>
            <a:r>
              <a:rPr lang="en-US" sz="2400" b="1" dirty="0">
                <a:latin typeface="Constantia" panose="02030602050306030303" pitchFamily="18" charset="0"/>
              </a:rPr>
              <a:t> mu Mana, </a:t>
            </a:r>
            <a:r>
              <a:rPr lang="en-US" sz="2400" b="1" dirty="0" err="1">
                <a:latin typeface="Constantia" panose="02030602050306030303" pitchFamily="18" charset="0"/>
              </a:rPr>
              <a:t>bashinze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imizi</a:t>
            </a:r>
            <a:r>
              <a:rPr lang="en-US" sz="2400" b="1" dirty="0">
                <a:latin typeface="Constantia" panose="02030602050306030303" pitchFamily="18" charset="0"/>
              </a:rPr>
              <a:t> mu </a:t>
            </a:r>
            <a:r>
              <a:rPr lang="en-US" sz="2400" b="1" dirty="0" err="1">
                <a:latin typeface="Constantia" panose="02030602050306030303" pitchFamily="18" charset="0"/>
              </a:rPr>
              <a:t>bisate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by’imisozi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y’ibitare</a:t>
            </a:r>
            <a:r>
              <a:rPr lang="en-US" sz="2400" b="1" dirty="0">
                <a:latin typeface="Constantia" panose="02030602050306030303" pitchFamily="18" charset="0"/>
              </a:rPr>
              <a:t>..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E.G. White, </a:t>
            </a:r>
            <a:r>
              <a:rPr lang="en" sz="1600" b="1" i="1" dirty="0"/>
              <a:t>Our High Calling</a:t>
            </a:r>
            <a:r>
              <a:rPr lang="en" sz="1600" b="1" dirty="0"/>
              <a:t>, November 21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824293"/>
            <a:ext cx="4540629" cy="28315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Nuko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rero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ntihakagire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ubacira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urubanza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bw’ibyo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murya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munywa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bw’iminsi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mikuru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kuziririza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imboneko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z’ukwezi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amasabato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igicucu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cy’ibizaba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naho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umubiri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wabyo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ufitwe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Kristo</a:t>
            </a:r>
            <a:r>
              <a:rPr kumimoji="0" lang="es-ES" sz="22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400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-15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Abakolosayi</a:t>
            </a:r>
            <a:r>
              <a:rPr kumimoji="0" lang="es-ES" b="1" i="0" u="none" strike="noStrike" kern="1200" cap="none" spc="-15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  <p:pic>
        <p:nvPicPr>
          <p:cNvPr id="1025" name="Picture 1" descr="Sangira bibliya kuri Facebook">
            <a:extLst>
              <a:ext uri="{FF2B5EF4-FFF2-40B4-BE49-F238E27FC236}">
                <a16:creationId xmlns:a16="http://schemas.microsoft.com/office/drawing/2014/main" id="{4A9EFEC7-0597-B103-ECB2-EFD7283A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ngiza bibliya kuri Twitter">
            <a:extLst>
              <a:ext uri="{FF2B5EF4-FFF2-40B4-BE49-F238E27FC236}">
                <a16:creationId xmlns:a16="http://schemas.microsoft.com/office/drawing/2014/main" id="{9DFB13B9-9312-2582-797D-002075E5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angiza bibliya kuri Twitter">
            <a:extLst>
              <a:ext uri="{FF2B5EF4-FFF2-40B4-BE49-F238E27FC236}">
                <a16:creationId xmlns:a16="http://schemas.microsoft.com/office/drawing/2014/main" id="{80A065E0-B375-8AD6-2F5C-65578723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rgbClr val="0B8B10"/>
                </a:solidFill>
              </a:rPr>
              <a:t>Ibyiza</a:t>
            </a:r>
            <a:r>
              <a:rPr lang="en-GB" sz="2000" b="1" dirty="0">
                <a:solidFill>
                  <a:srgbClr val="0B8B10"/>
                </a:solidFill>
              </a:rPr>
              <a:t> </a:t>
            </a:r>
            <a:r>
              <a:rPr lang="en-GB" sz="2000" b="1" dirty="0" err="1">
                <a:solidFill>
                  <a:srgbClr val="0B8B10"/>
                </a:solidFill>
              </a:rPr>
              <a:t>bizanwa</a:t>
            </a:r>
            <a:r>
              <a:rPr lang="en-GB" sz="2000" b="1" dirty="0">
                <a:solidFill>
                  <a:srgbClr val="0B8B10"/>
                </a:solidFill>
              </a:rPr>
              <a:t> no </a:t>
            </a:r>
            <a:r>
              <a:rPr lang="en" sz="2000" b="1" dirty="0" err="1">
                <a:solidFill>
                  <a:srgbClr val="0B8B10"/>
                </a:solidFill>
              </a:rPr>
              <a:t>kwizera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Ihumure</a:t>
            </a:r>
            <a:r>
              <a:rPr lang="en-GB" sz="2000" b="1" dirty="0"/>
              <a:t>, </a:t>
            </a:r>
            <a:r>
              <a:rPr lang="en-GB" sz="2000" b="1" dirty="0" err="1"/>
              <a:t>gushima</a:t>
            </a:r>
            <a:r>
              <a:rPr lang="en-GB" sz="2000" b="1" dirty="0"/>
              <a:t>,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gahunda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2:1–5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Gushora</a:t>
            </a:r>
            <a:r>
              <a:rPr lang="en" sz="2000" b="1" dirty="0"/>
              <a:t> </a:t>
            </a:r>
            <a:r>
              <a:rPr lang="en" sz="2000" b="1" dirty="0" err="1"/>
              <a:t>imizi</a:t>
            </a:r>
            <a:r>
              <a:rPr lang="en" sz="2000" b="1" dirty="0"/>
              <a:t> muri Kristo (</a:t>
            </a:r>
            <a:r>
              <a:rPr lang="en" sz="2000" b="1" dirty="0" err="1"/>
              <a:t>Abakolosayi</a:t>
            </a:r>
            <a:r>
              <a:rPr lang="en" sz="2000" b="1" dirty="0"/>
              <a:t> 2:6–8)</a:t>
            </a:r>
          </a:p>
          <a:p>
            <a:pPr lvl="1">
              <a:spcBef>
                <a:spcPts val="600"/>
              </a:spcBef>
            </a:pPr>
            <a:r>
              <a:rPr lang="en-US" sz="2000" b="1" spc="-70" dirty="0"/>
              <a:t>Inyandiko </a:t>
            </a:r>
            <a:r>
              <a:rPr lang="en-US" sz="2000" b="1" spc="-70" dirty="0" err="1"/>
              <a:t>y’amabwiriza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yabambwe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musaraba</a:t>
            </a:r>
            <a:r>
              <a:rPr lang="en-US" sz="2000" b="1" spc="-70" dirty="0"/>
              <a:t> We</a:t>
            </a:r>
            <a:r>
              <a:rPr lang="en" sz="2000" b="1" spc="-70" dirty="0"/>
              <a:t> (</a:t>
            </a:r>
            <a:r>
              <a:rPr lang="en" sz="2000" b="1" spc="-70" dirty="0" err="1"/>
              <a:t>Abakolosayi</a:t>
            </a:r>
            <a:r>
              <a:rPr lang="en" sz="2000" b="1" spc="-70" dirty="0"/>
              <a:t> 2:9–15)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500797"/>
                </a:solidFill>
              </a:rPr>
              <a:t>Ibibazo</a:t>
            </a:r>
            <a:r>
              <a:rPr lang="en-GB" sz="2000" b="1" dirty="0">
                <a:solidFill>
                  <a:srgbClr val="500797"/>
                </a:solidFill>
              </a:rPr>
              <a:t> </a:t>
            </a:r>
            <a:r>
              <a:rPr lang="en-GB" sz="2000" b="1" dirty="0" err="1">
                <a:solidFill>
                  <a:srgbClr val="500797"/>
                </a:solidFill>
              </a:rPr>
              <a:t>bihungabanya</a:t>
            </a:r>
            <a:r>
              <a:rPr lang="en-GB" sz="2000" b="1" dirty="0">
                <a:solidFill>
                  <a:srgbClr val="500797"/>
                </a:solidFill>
              </a:rPr>
              <a:t> </a:t>
            </a:r>
            <a:r>
              <a:rPr lang="en-GB" sz="2000" b="1" dirty="0" err="1">
                <a:solidFill>
                  <a:srgbClr val="500797"/>
                </a:solidFill>
              </a:rPr>
              <a:t>ukwizera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Iminsi</a:t>
            </a:r>
            <a:r>
              <a:rPr lang="en-US" sz="2000" b="1" dirty="0"/>
              <a:t> </a:t>
            </a:r>
            <a:r>
              <a:rPr lang="en-US" sz="2000" b="1" dirty="0" err="1"/>
              <a:t>mikuru</a:t>
            </a:r>
            <a:r>
              <a:rPr lang="en-US" sz="2000" b="1" dirty="0"/>
              <a:t>, </a:t>
            </a:r>
            <a:r>
              <a:rPr lang="en-US" sz="2000" b="1" dirty="0" err="1"/>
              <a:t>imboneko</a:t>
            </a:r>
            <a:r>
              <a:rPr lang="en-US" sz="2000" b="1" dirty="0"/>
              <a:t> </a:t>
            </a:r>
            <a:r>
              <a:rPr lang="en-US" sz="2000" b="1" dirty="0" err="1"/>
              <a:t>z’ukwezi</a:t>
            </a:r>
            <a:r>
              <a:rPr lang="en-US" sz="2000" b="1" dirty="0"/>
              <a:t>, </a:t>
            </a:r>
            <a:r>
              <a:rPr lang="en-US" sz="2000" b="1" dirty="0" err="1"/>
              <a:t>amasabato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Abakolosayi</a:t>
            </a:r>
            <a:r>
              <a:rPr lang="en" sz="2000" b="1" dirty="0"/>
              <a:t> 2:16–19)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Amategeko</a:t>
            </a:r>
            <a:r>
              <a:rPr lang="en" sz="2000" b="1" dirty="0"/>
              <a:t> </a:t>
            </a:r>
            <a:r>
              <a:rPr lang="en" sz="2000" b="1" dirty="0" err="1"/>
              <a:t>y’abantu</a:t>
            </a:r>
            <a:r>
              <a:rPr lang="en" sz="2000" b="1" dirty="0"/>
              <a:t> (</a:t>
            </a:r>
            <a:r>
              <a:rPr lang="en" sz="2000" b="1" dirty="0" err="1"/>
              <a:t>Abakolosayi</a:t>
            </a:r>
            <a:r>
              <a:rPr lang="en" sz="2000" b="1" dirty="0"/>
              <a:t> 2:20–23)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Kwizera Yesu </a:t>
            </a:r>
            <a:r>
              <a:rPr lang="en-GB" sz="2000" b="1" spc="-70" dirty="0" err="1"/>
              <a:t>bituzanira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umumaro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ukomeye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Uretse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kubabarirwa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ibyaha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byacu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tubona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ihumure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ubwenge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n’ibindi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byinshi</a:t>
            </a:r>
            <a:r>
              <a:rPr lang="en" sz="2000" b="1" spc="-70" dirty="0"/>
              <a:t>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Anatuburira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dukwiriye</a:t>
            </a:r>
            <a:r>
              <a:rPr lang="en-GB" sz="2000" b="1" dirty="0"/>
              <a:t> </a:t>
            </a:r>
            <a:r>
              <a:rPr lang="en-GB" sz="2000" b="1" dirty="0" err="1"/>
              <a:t>gushinga</a:t>
            </a:r>
            <a:r>
              <a:rPr lang="en-GB" sz="2000" b="1" dirty="0"/>
              <a:t> </a:t>
            </a:r>
            <a:r>
              <a:rPr lang="en-GB" sz="2000" b="1" dirty="0" err="1"/>
              <a:t>imizi</a:t>
            </a:r>
            <a:r>
              <a:rPr lang="en-GB" sz="2000" b="1" dirty="0"/>
              <a:t>: </a:t>
            </a:r>
            <a:r>
              <a:rPr lang="en-GB" sz="2000" b="1" dirty="0" err="1"/>
              <a:t>tudashingiye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bihimbano</a:t>
            </a:r>
            <a:r>
              <a:rPr lang="en-GB" sz="2000" b="1" dirty="0"/>
              <a:t> </a:t>
            </a:r>
            <a:r>
              <a:rPr lang="en-GB" sz="2000" b="1" dirty="0" err="1"/>
              <a:t>n’inyigisho</a:t>
            </a:r>
            <a:r>
              <a:rPr lang="en-GB" sz="2000" b="1" dirty="0"/>
              <a:t> </a:t>
            </a:r>
            <a:r>
              <a:rPr lang="en-GB" sz="2000" b="1" dirty="0" err="1"/>
              <a:t>by’abantu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dushingiye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Ijambo</a:t>
            </a:r>
            <a:r>
              <a:rPr lang="en-GB" sz="2000" b="1" dirty="0"/>
              <a:t> </a:t>
            </a:r>
            <a:r>
              <a:rPr lang="en-GB" sz="2000" b="1" dirty="0" err="1"/>
              <a:t>ry’Imana</a:t>
            </a:r>
            <a:r>
              <a:rPr lang="en-GB" sz="2000" b="1" dirty="0"/>
              <a:t> </a:t>
            </a:r>
            <a:r>
              <a:rPr lang="en-GB" sz="2000" b="1" dirty="0" err="1"/>
              <a:t>rizima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7106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aturarikira</a:t>
            </a:r>
            <a:r>
              <a:rPr lang="en-GB" sz="2000" b="1" dirty="0"/>
              <a:t> </a:t>
            </a:r>
            <a:r>
              <a:rPr lang="en-GB" sz="2000" b="1" dirty="0" err="1"/>
              <a:t>gushora</a:t>
            </a:r>
            <a:r>
              <a:rPr lang="en-GB" sz="2000" b="1" dirty="0"/>
              <a:t> </a:t>
            </a:r>
            <a:r>
              <a:rPr lang="en-GB" sz="2000" b="1" dirty="0" err="1"/>
              <a:t>imizi</a:t>
            </a:r>
            <a:r>
              <a:rPr lang="en-GB" sz="2000" b="1" dirty="0"/>
              <a:t> muri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kwizera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tube </a:t>
            </a:r>
            <a:r>
              <a:rPr lang="en-GB" sz="2000" b="1" dirty="0" err="1"/>
              <a:t>ibiti</a:t>
            </a:r>
            <a:r>
              <a:rPr lang="en-GB" sz="2000" b="1" dirty="0"/>
              <a:t> </a:t>
            </a:r>
            <a:r>
              <a:rPr lang="en-GB" sz="2000" b="1" dirty="0" err="1"/>
              <a:t>byera</a:t>
            </a:r>
            <a:r>
              <a:rPr lang="en-GB" sz="2000" b="1" dirty="0"/>
              <a:t> </a:t>
            </a:r>
            <a:r>
              <a:rPr lang="en-GB" sz="2000" b="1" dirty="0" err="1"/>
              <a:t>imbuto</a:t>
            </a:r>
            <a:r>
              <a:rPr lang="en-GB" sz="2000" b="1" dirty="0"/>
              <a:t> </a:t>
            </a:r>
            <a:r>
              <a:rPr lang="en-GB" sz="2000" b="1" dirty="0" err="1"/>
              <a:t>nziza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bw’Ubwami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6000" b="1" spc="-15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IBYIZA BIZANWA NO KWIZERA</a:t>
            </a:r>
            <a:endParaRPr lang="en" sz="6000" b="1" spc="-15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2100714" y="109066"/>
            <a:ext cx="3223260" cy="2077403"/>
          </a:xfrm>
          <a:prstGeom prst="wedgeEllipseCallout">
            <a:avLst>
              <a:gd name="adj1" fmla="val -50862"/>
              <a:gd name="adj2" fmla="val 26461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Ariko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ubwenge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buzabonwa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he?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Cyangwa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kumenya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Yobu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118691"/>
            <a:ext cx="3940312" cy="164461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Muri we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ubutunzi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bwose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bw’ubwenge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kumenya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bwahishwe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Abakolosayi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IHUMURE, GUSHIMA, NA GAHUNDA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nubwo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ntari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mubiri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mutima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nishima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mbona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gahunda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nziza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n’uburyo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mushikamye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Kristo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Nubwo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azi</a:t>
            </a:r>
            <a:r>
              <a:rPr lang="en-GB" sz="2000" b="1" dirty="0"/>
              <a:t> </a:t>
            </a:r>
            <a:r>
              <a:rPr lang="en-GB" sz="2000" b="1" dirty="0" err="1"/>
              <a:t>itorero</a:t>
            </a:r>
            <a:r>
              <a:rPr lang="en-GB" sz="2000" b="1" dirty="0"/>
              <a:t> </a:t>
            </a:r>
            <a:r>
              <a:rPr lang="en-GB" sz="2000" b="1" dirty="0" err="1"/>
              <a:t>ry’i</a:t>
            </a:r>
            <a:r>
              <a:rPr lang="en-GB" sz="2000" b="1" dirty="0"/>
              <a:t> </a:t>
            </a:r>
            <a:r>
              <a:rPr lang="en-GB" sz="2000" b="1" dirty="0" err="1"/>
              <a:t>Kolosayi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giti</a:t>
            </a:r>
            <a:r>
              <a:rPr lang="en-GB" sz="2000" b="1" dirty="0"/>
              <a:t> </a:t>
            </a:r>
            <a:r>
              <a:rPr lang="en-GB" sz="2000" b="1" dirty="0" err="1"/>
              <a:t>cye</a:t>
            </a:r>
            <a:r>
              <a:rPr lang="en-GB" sz="2000" b="1" dirty="0"/>
              <a:t>,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azi</a:t>
            </a:r>
            <a:r>
              <a:rPr lang="en-GB" sz="2000" b="1" dirty="0"/>
              <a:t> ko </a:t>
            </a:r>
            <a:r>
              <a:rPr lang="en-GB" sz="2000" b="1" dirty="0" err="1"/>
              <a:t>ryari</a:t>
            </a:r>
            <a:r>
              <a:rPr lang="en-GB" sz="2000" b="1" dirty="0"/>
              <a:t> </a:t>
            </a:r>
            <a:r>
              <a:rPr lang="en-GB" sz="2000" b="1" dirty="0" err="1"/>
              <a:t>ribangamiwe</a:t>
            </a:r>
            <a:r>
              <a:rPr lang="en-GB" sz="2000" b="1" dirty="0"/>
              <a:t> </a:t>
            </a:r>
            <a:r>
              <a:rPr lang="en-GB" sz="2000" b="1" dirty="0" err="1"/>
              <a:t>n’inyigisho</a:t>
            </a:r>
            <a:r>
              <a:rPr lang="en-GB" sz="2000" b="1" dirty="0"/>
              <a:t> </a:t>
            </a:r>
            <a:r>
              <a:rPr lang="en-GB" sz="2000" b="1" dirty="0" err="1"/>
              <a:t>z’ibinyoma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2:1, 4</a:t>
            </a:r>
            <a:r>
              <a:rPr lang="en" sz="2000" b="1" dirty="0"/>
              <a:t>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014876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y’uko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yerekana</a:t>
            </a:r>
            <a:r>
              <a:rPr lang="en-GB" sz="2000" b="1" dirty="0"/>
              <a:t> </a:t>
            </a:r>
            <a:r>
              <a:rPr lang="en-GB" sz="2000" b="1" dirty="0" err="1"/>
              <a:t>inyigisho</a:t>
            </a:r>
            <a:r>
              <a:rPr lang="en-GB" sz="2000" b="1" dirty="0"/>
              <a:t> </a:t>
            </a:r>
            <a:r>
              <a:rPr lang="en-GB" sz="2000" b="1" dirty="0" err="1"/>
              <a:t>z’ibinyoma</a:t>
            </a:r>
            <a:r>
              <a:rPr lang="en-GB" sz="2000" b="1" dirty="0"/>
              <a:t>,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ishimwe</a:t>
            </a:r>
            <a:r>
              <a:rPr lang="en-GB" sz="2000" b="1" dirty="0"/>
              <a:t> </a:t>
            </a:r>
            <a:r>
              <a:rPr lang="en-GB" sz="2000" b="1" dirty="0" err="1"/>
              <a:t>ry’ubugira-kabiri</a:t>
            </a:r>
            <a:r>
              <a:rPr lang="en-GB" sz="2000" b="1" dirty="0"/>
              <a:t> </a:t>
            </a:r>
            <a:r>
              <a:rPr lang="en-GB" sz="2000" b="1" dirty="0" err="1"/>
              <a:t>yashimiye</a:t>
            </a:r>
            <a:r>
              <a:rPr lang="en-GB" sz="2000" b="1" dirty="0"/>
              <a:t> </a:t>
            </a:r>
            <a:r>
              <a:rPr lang="en-GB" sz="2000" b="1" dirty="0" err="1"/>
              <a:t>Abakolosayi</a:t>
            </a:r>
            <a:r>
              <a:rPr lang="en-GB" sz="2000" b="1" dirty="0"/>
              <a:t>: </a:t>
            </a:r>
            <a:r>
              <a:rPr lang="en-GB" sz="2000" b="1" dirty="0" err="1"/>
              <a:t>bafite</a:t>
            </a:r>
            <a:r>
              <a:rPr lang="en-GB" sz="2000" b="1" dirty="0"/>
              <a:t> </a:t>
            </a:r>
            <a:r>
              <a:rPr lang="en-GB" sz="2000" b="1" dirty="0" err="1"/>
              <a:t>gahunda</a:t>
            </a:r>
            <a:r>
              <a:rPr lang="en-GB" sz="2000" b="1" dirty="0"/>
              <a:t> </a:t>
            </a:r>
            <a:r>
              <a:rPr lang="en-GB" sz="2000" b="1" dirty="0" err="1"/>
              <a:t>nziza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bashikamye</a:t>
            </a:r>
            <a:r>
              <a:rPr lang="en-GB" sz="2000" b="1" dirty="0"/>
              <a:t> mu </a:t>
            </a:r>
            <a:r>
              <a:rPr lang="en-GB" sz="2000" b="1" dirty="0" err="1"/>
              <a:t>kwizera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2:5</a:t>
            </a:r>
            <a:r>
              <a:rPr lang="en" sz="2000" b="1" dirty="0"/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 err="1"/>
              <a:t>Kugira</a:t>
            </a:r>
            <a:r>
              <a:rPr lang="en-US" dirty="0"/>
              <a:t> </a:t>
            </a:r>
            <a:r>
              <a:rPr lang="en-US" dirty="0" err="1"/>
              <a:t>ngo</a:t>
            </a:r>
            <a:r>
              <a:rPr lang="en-US" dirty="0"/>
              <a:t> </a:t>
            </a:r>
            <a:r>
              <a:rPr lang="en-US" dirty="0" err="1"/>
              <a:t>bamenye</a:t>
            </a:r>
            <a:r>
              <a:rPr lang="en-US" dirty="0"/>
              <a:t> </a:t>
            </a:r>
            <a:r>
              <a:rPr lang="en-US" dirty="0" err="1"/>
              <a:t>ubwiru</a:t>
            </a:r>
            <a:r>
              <a:rPr lang="en-US" dirty="0"/>
              <a:t> </a:t>
            </a:r>
            <a:r>
              <a:rPr lang="en-US" dirty="0" err="1"/>
              <a:t>bw’Imana</a:t>
            </a:r>
            <a:r>
              <a:rPr lang="en-US" dirty="0"/>
              <a:t>,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bwo</a:t>
            </a:r>
            <a:r>
              <a:rPr lang="en-US" dirty="0"/>
              <a:t> Kristo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Kubera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mpamvu</a:t>
            </a:r>
            <a:r>
              <a:rPr lang="en-GB" sz="2000" b="1" dirty="0"/>
              <a:t>, </a:t>
            </a:r>
            <a:r>
              <a:rPr lang="en-GB" sz="2000" b="1" dirty="0" err="1"/>
              <a:t>yabandikiye</a:t>
            </a:r>
            <a:r>
              <a:rPr lang="en-GB" sz="2000" b="1" dirty="0"/>
              <a:t> </a:t>
            </a:r>
            <a:r>
              <a:rPr lang="en-GB" sz="2000" b="1" dirty="0" err="1"/>
              <a:t>afite</a:t>
            </a:r>
            <a:r>
              <a:rPr lang="en-GB" sz="2000" b="1" dirty="0"/>
              <a:t> </a:t>
            </a:r>
            <a:r>
              <a:rPr lang="en-GB" sz="2000" b="1" dirty="0" err="1"/>
              <a:t>intego</a:t>
            </a:r>
            <a:r>
              <a:rPr lang="en-GB" sz="2000" b="1" dirty="0"/>
              <a:t> </a:t>
            </a:r>
            <a:r>
              <a:rPr lang="en-GB" sz="2000" b="1" dirty="0" err="1"/>
              <a:t>eshatu</a:t>
            </a:r>
            <a:r>
              <a:rPr lang="en-GB" sz="2000" b="1" dirty="0"/>
              <a:t> </a:t>
            </a:r>
            <a:r>
              <a:rPr lang="en-GB" sz="2000" b="1" dirty="0" err="1"/>
              <a:t>zumvikana</a:t>
            </a:r>
            <a:r>
              <a:rPr lang="en-GB" sz="2000" b="1" dirty="0"/>
              <a:t> </a:t>
            </a:r>
            <a:r>
              <a:rPr lang="en-GB" sz="2000" b="1" dirty="0" err="1"/>
              <a:t>zabafasha</a:t>
            </a:r>
            <a:r>
              <a:rPr lang="en-GB" sz="2000" b="1" dirty="0"/>
              <a:t> </a:t>
            </a:r>
            <a:r>
              <a:rPr lang="en-GB" sz="2000" b="1" dirty="0" err="1"/>
              <a:t>guhangana</a:t>
            </a:r>
            <a:r>
              <a:rPr lang="en-GB" sz="2000" b="1" dirty="0"/>
              <a:t> </a:t>
            </a:r>
            <a:r>
              <a:rPr lang="en-GB" sz="2000" b="1" dirty="0" err="1"/>
              <a:t>n’aka</a:t>
            </a:r>
            <a:r>
              <a:rPr lang="en-GB" sz="2000" b="1" dirty="0"/>
              <a:t> </a:t>
            </a:r>
            <a:r>
              <a:rPr lang="en-GB" sz="2000" b="1" dirty="0" err="1"/>
              <a:t>kaga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2:2</a:t>
            </a:r>
            <a:r>
              <a:rPr lang="en" sz="2000" b="1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“</a:t>
            </a:r>
            <a:r>
              <a:rPr lang="en-GB" sz="2000" b="1" dirty="0" err="1"/>
              <a:t>Gahunda</a:t>
            </a:r>
            <a:r>
              <a:rPr lang="en-GB" sz="2000" b="1" dirty="0"/>
              <a:t>”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yerekezaho</a:t>
            </a:r>
            <a:r>
              <a:rPr lang="en-GB" sz="2000" b="1" dirty="0"/>
              <a:t> </a:t>
            </a:r>
            <a:r>
              <a:rPr lang="en-GB" sz="2000" b="1" dirty="0" err="1"/>
              <a:t>hano</a:t>
            </a:r>
            <a:r>
              <a:rPr lang="en-GB" sz="2000" b="1" dirty="0"/>
              <a:t> </a:t>
            </a:r>
            <a:r>
              <a:rPr lang="en-GB" sz="2000" b="1" dirty="0" err="1"/>
              <a:t>isobanura</a:t>
            </a:r>
            <a:r>
              <a:rPr lang="en-GB" sz="2000" b="1" dirty="0"/>
              <a:t> </a:t>
            </a:r>
            <a:r>
              <a:rPr lang="en-GB" sz="2000" b="1" dirty="0" err="1"/>
              <a:t>gahunda</a:t>
            </a:r>
            <a:r>
              <a:rPr lang="en-GB" sz="2000" b="1" dirty="0"/>
              <a:t> mu </a:t>
            </a:r>
            <a:r>
              <a:rPr lang="en-GB" sz="2000" b="1" dirty="0" err="1"/>
              <a:t>kuramya</a:t>
            </a:r>
            <a:r>
              <a:rPr lang="en-GB" sz="2000" b="1" dirty="0"/>
              <a:t> no mu </a:t>
            </a:r>
            <a:r>
              <a:rPr lang="en-GB" sz="2000" b="1" dirty="0" err="1"/>
              <a:t>mirimo</a:t>
            </a:r>
            <a:r>
              <a:rPr lang="en-GB" sz="2000" b="1" dirty="0"/>
              <a:t> </a:t>
            </a:r>
            <a:r>
              <a:rPr lang="en-GB" sz="2000" b="1" dirty="0" err="1"/>
              <a:t>itari</a:t>
            </a:r>
            <a:r>
              <a:rPr lang="en-GB" sz="2000" b="1" dirty="0"/>
              <a:t> </a:t>
            </a:r>
            <a:r>
              <a:rPr lang="en-GB" sz="2000" b="1" dirty="0" err="1"/>
              <a:t>imwe</a:t>
            </a:r>
            <a:r>
              <a:rPr lang="en-GB" sz="2000" b="1" dirty="0"/>
              <a:t> </a:t>
            </a:r>
            <a:r>
              <a:rPr lang="en-GB" sz="2000" b="1" dirty="0" err="1"/>
              <a:t>y’itorero</a:t>
            </a:r>
            <a:r>
              <a:rPr lang="en-GB" sz="2000" b="1" dirty="0"/>
              <a:t>. </a:t>
            </a:r>
            <a:r>
              <a:rPr lang="en-GB" sz="2000" b="1" dirty="0" err="1"/>
              <a:t>Hagomba</a:t>
            </a:r>
            <a:r>
              <a:rPr lang="en-GB" sz="2000" b="1" dirty="0"/>
              <a:t> </a:t>
            </a:r>
            <a:r>
              <a:rPr lang="en-GB" sz="2000" b="1" dirty="0" err="1"/>
              <a:t>kubaho</a:t>
            </a:r>
            <a:r>
              <a:rPr lang="en-GB" sz="2000" b="1" dirty="0"/>
              <a:t> </a:t>
            </a:r>
            <a:r>
              <a:rPr lang="en-GB" sz="2000" b="1" dirty="0" err="1"/>
              <a:t>ubuyobozi</a:t>
            </a:r>
            <a:r>
              <a:rPr lang="en-GB" sz="2000" b="1" dirty="0"/>
              <a:t> no </a:t>
            </a:r>
            <a:r>
              <a:rPr lang="en-GB" sz="2000" b="1" dirty="0" err="1"/>
              <a:t>kugabura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; </a:t>
            </a:r>
            <a:r>
              <a:rPr lang="en-GB" sz="2000" b="1" dirty="0" err="1"/>
              <a:t>imirimo</a:t>
            </a:r>
            <a:r>
              <a:rPr lang="en-GB" sz="2000" b="1" dirty="0"/>
              <a:t> </a:t>
            </a:r>
            <a:r>
              <a:rPr lang="en-GB" sz="2000" b="1" dirty="0" err="1"/>
              <a:t>igomba</a:t>
            </a:r>
            <a:r>
              <a:rPr lang="en-GB" sz="2000" b="1" dirty="0"/>
              <a:t> </a:t>
            </a:r>
            <a:r>
              <a:rPr lang="en-GB" sz="2000" b="1" dirty="0" err="1"/>
              <a:t>gukorwa</a:t>
            </a:r>
            <a:r>
              <a:rPr lang="en-GB" sz="2000" b="1" dirty="0"/>
              <a:t>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bukwiriye</a:t>
            </a:r>
            <a:r>
              <a:rPr lang="en-GB" sz="2000" b="1" dirty="0"/>
              <a:t>, </a:t>
            </a:r>
            <a:r>
              <a:rPr lang="en-GB" sz="2000" b="1" dirty="0" err="1"/>
              <a:t>n’ibindi</a:t>
            </a:r>
            <a:r>
              <a:rPr lang="en-GB" sz="2000" b="1" dirty="0"/>
              <a:t>. Ibi </a:t>
            </a:r>
            <a:r>
              <a:rPr lang="en-GB" sz="2000" b="1" dirty="0" err="1"/>
              <a:t>bigatuma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burushaho</a:t>
            </a:r>
            <a:r>
              <a:rPr lang="en-GB" sz="2000" b="1" dirty="0"/>
              <a:t> </a:t>
            </a:r>
            <a:r>
              <a:rPr lang="en-GB" sz="2000" b="1" dirty="0" err="1"/>
              <a:t>kwamamazwa</a:t>
            </a:r>
            <a:r>
              <a:rPr lang="en-GB" sz="2000" b="1" dirty="0"/>
              <a:t>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bikabarinda</a:t>
            </a:r>
            <a:r>
              <a:rPr lang="en-GB" sz="2000" b="1" dirty="0"/>
              <a:t> </a:t>
            </a:r>
            <a:r>
              <a:rPr lang="en-GB" sz="2000" b="1" dirty="0" err="1"/>
              <a:t>ubuyobe</a:t>
            </a:r>
            <a:r>
              <a:rPr lang="en-GB" sz="2000" b="1" dirty="0"/>
              <a:t> </a:t>
            </a:r>
            <a:r>
              <a:rPr lang="en-GB" sz="2000" b="1" dirty="0" err="1"/>
              <a:t>butari</a:t>
            </a:r>
            <a:r>
              <a:rPr lang="en-GB" sz="2000" b="1" dirty="0"/>
              <a:t> </a:t>
            </a:r>
            <a:r>
              <a:rPr lang="en-GB" sz="2000" b="1" dirty="0" err="1"/>
              <a:t>bumwe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GUSHORA IMIZI MURI KRISTO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mushoreye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imizi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we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mwubatswe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we,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mukomejwe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mwigishijwe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mufite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ishimwe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ryinshi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risesekaye</a:t>
            </a:r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Tubonera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agakiza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kwakira</a:t>
            </a:r>
            <a:r>
              <a:rPr lang="en-GB" sz="2000" b="1" spc="-70" dirty="0"/>
              <a:t> Kristo,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kwemera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inyigisho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2:6). Ariko, </a:t>
            </a:r>
            <a:r>
              <a:rPr lang="en-GB" sz="2000" b="1" spc="-70" dirty="0" err="1"/>
              <a:t>izi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ingenzi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adushishikariza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kugendera</a:t>
            </a:r>
            <a:r>
              <a:rPr lang="en-GB" sz="2000" b="1" spc="-70" dirty="0"/>
              <a:t> muri Kristo “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mwigishijwe</a:t>
            </a:r>
            <a:r>
              <a:rPr lang="en-GB" sz="2000" b="1" spc="-70" dirty="0"/>
              <a:t>”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2:7b</a:t>
            </a:r>
            <a:r>
              <a:rPr lang="en" sz="2000" b="1" spc="-70" dirty="0"/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043151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290551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Uko </a:t>
            </a:r>
            <a:r>
              <a:rPr lang="en-GB" sz="2000" b="1" dirty="0" err="1"/>
              <a:t>tugendana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Yesu, </a:t>
            </a:r>
            <a:r>
              <a:rPr lang="en-GB" sz="2000" b="1" dirty="0" err="1"/>
              <a:t>dushora</a:t>
            </a:r>
            <a:r>
              <a:rPr lang="en-GB" sz="2000" b="1" dirty="0"/>
              <a:t> </a:t>
            </a:r>
            <a:r>
              <a:rPr lang="en-GB" sz="2000" b="1" dirty="0" err="1"/>
              <a:t>imizi</a:t>
            </a:r>
            <a:r>
              <a:rPr lang="en-GB" sz="2000" b="1" dirty="0"/>
              <a:t> muri We.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bw’ikigereranyo</a:t>
            </a:r>
            <a:r>
              <a:rPr lang="en-GB" sz="2000" b="1" dirty="0"/>
              <a:t>, </a:t>
            </a:r>
            <a:r>
              <a:rPr lang="en-GB" sz="2000" b="1" dirty="0" err="1"/>
              <a:t>turi</a:t>
            </a:r>
            <a:r>
              <a:rPr lang="en-GB" sz="2000" b="1" dirty="0"/>
              <a:t> “</a:t>
            </a:r>
            <a:r>
              <a:rPr lang="en-GB" sz="2000" b="1" dirty="0" err="1"/>
              <a:t>ibiti</a:t>
            </a:r>
            <a:r>
              <a:rPr lang="en-GB" sz="2000" b="1" dirty="0"/>
              <a:t> </a:t>
            </a:r>
            <a:r>
              <a:rPr lang="en-GB" sz="2000" b="1" dirty="0" err="1"/>
              <a:t>byo</a:t>
            </a:r>
            <a:r>
              <a:rPr lang="en-GB" sz="2000" b="1" dirty="0"/>
              <a:t> </a:t>
            </a:r>
            <a:r>
              <a:rPr lang="en-GB" sz="2000" b="1" dirty="0" err="1"/>
              <a:t>gukiranuka</a:t>
            </a:r>
            <a:r>
              <a:rPr lang="en-GB" sz="2000" b="1" dirty="0"/>
              <a:t> </a:t>
            </a:r>
            <a:r>
              <a:rPr lang="en-GB" sz="2000" b="1" dirty="0" err="1"/>
              <a:t>byatewe</a:t>
            </a:r>
            <a:r>
              <a:rPr lang="en-GB" sz="2000" b="1" dirty="0"/>
              <a:t> </a:t>
            </a:r>
            <a:r>
              <a:rPr lang="en-GB" sz="2000" b="1" dirty="0" err="1"/>
              <a:t>n’Uwiteka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bimuheshe</a:t>
            </a:r>
            <a:r>
              <a:rPr lang="en-GB" sz="2000" b="1" dirty="0"/>
              <a:t> </a:t>
            </a:r>
            <a:r>
              <a:rPr lang="en-GB" sz="2000" b="1" dirty="0" err="1"/>
              <a:t>icyubahiro</a:t>
            </a:r>
            <a:r>
              <a:rPr lang="en-GB" sz="2000" b="1" dirty="0"/>
              <a:t>” (</a:t>
            </a:r>
            <a:r>
              <a:rPr lang="en-GB" sz="2000" b="1" dirty="0" err="1"/>
              <a:t>Yesaya</a:t>
            </a:r>
            <a:r>
              <a:rPr lang="en-GB" sz="2000" b="1" dirty="0"/>
              <a:t> 61:3). Turi “</a:t>
            </a:r>
            <a:r>
              <a:rPr lang="en-GB" sz="2000" b="1" dirty="0" err="1"/>
              <a:t>ibiti</a:t>
            </a:r>
            <a:r>
              <a:rPr lang="en-GB" sz="2000" b="1" dirty="0"/>
              <a:t>” </a:t>
            </a:r>
            <a:r>
              <a:rPr lang="en-GB" sz="2000" b="1" dirty="0" err="1"/>
              <a:t>bikurira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Yesu </a:t>
            </a:r>
            <a:r>
              <a:rPr lang="en-GB" sz="2000" b="1" dirty="0" err="1"/>
              <a:t>n’inyigisho</a:t>
            </a:r>
            <a:r>
              <a:rPr lang="en-GB" sz="2000" b="1" dirty="0"/>
              <a:t> Ze (</a:t>
            </a:r>
            <a:r>
              <a:rPr lang="en-GB" sz="2000" b="1" dirty="0" err="1"/>
              <a:t>Zaburi</a:t>
            </a:r>
            <a:r>
              <a:rPr lang="en-GB" sz="2000" b="1" dirty="0"/>
              <a:t> 1:3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INYANDIKO Y’AMABWIRIZA YABAMBWE KU MUSARABA WE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23220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igahanagura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urwandiko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rw’imihango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rwaturegaga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ikarudukuzaho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kurubamba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musaraba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Aburahamu</a:t>
            </a:r>
            <a:r>
              <a:rPr lang="en-GB" sz="2000" b="1" dirty="0"/>
              <a:t> </a:t>
            </a:r>
            <a:r>
              <a:rPr lang="en-GB" sz="2000" b="1" dirty="0" err="1"/>
              <a:t>yemeje</a:t>
            </a:r>
            <a:r>
              <a:rPr lang="en-GB" sz="2000" b="1" dirty="0"/>
              <a:t> </a:t>
            </a:r>
            <a:r>
              <a:rPr lang="en-GB" sz="2000" b="1" dirty="0" err="1"/>
              <a:t>isezerano</a:t>
            </a:r>
            <a:r>
              <a:rPr lang="en-GB" sz="2000" b="1" dirty="0"/>
              <a:t> rye </a:t>
            </a:r>
            <a:r>
              <a:rPr lang="en-GB" sz="2000" b="1" dirty="0" err="1"/>
              <a:t>n’Imana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gukebwa</a:t>
            </a:r>
            <a:r>
              <a:rPr lang="en-GB" sz="2000" b="1" dirty="0"/>
              <a:t> (</a:t>
            </a:r>
            <a:r>
              <a:rPr lang="en-GB" sz="2000" b="1" dirty="0" err="1"/>
              <a:t>Itangiriro</a:t>
            </a:r>
            <a:r>
              <a:rPr lang="en-GB" sz="2000" b="1" dirty="0"/>
              <a:t> 17:11). </a:t>
            </a:r>
            <a:r>
              <a:rPr lang="en-GB" sz="2000" b="1" dirty="0" err="1"/>
              <a:t>Twemeza</a:t>
            </a:r>
            <a:r>
              <a:rPr lang="en-GB" sz="2000" b="1" dirty="0"/>
              <a:t> </a:t>
            </a:r>
            <a:r>
              <a:rPr lang="en-GB" sz="2000" b="1" dirty="0" err="1"/>
              <a:t>isezerano</a:t>
            </a:r>
            <a:r>
              <a:rPr lang="en-GB" sz="2000" b="1" dirty="0"/>
              <a:t> </a:t>
            </a:r>
            <a:r>
              <a:rPr lang="en-GB" sz="2000" b="1" dirty="0" err="1"/>
              <a:t>ryacu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Yesu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mubatizo</a:t>
            </a:r>
            <a:r>
              <a:rPr lang="en-GB" sz="2000" b="1" dirty="0"/>
              <a:t>, </a:t>
            </a:r>
            <a:r>
              <a:rPr lang="en-GB" sz="2000" b="1" dirty="0" err="1"/>
              <a:t>ari</a:t>
            </a:r>
            <a:r>
              <a:rPr lang="en-GB" sz="2000" b="1" dirty="0"/>
              <a:t> wo “</a:t>
            </a:r>
            <a:r>
              <a:rPr lang="en-GB" sz="2000" b="1" dirty="0" err="1"/>
              <a:t>gukebwa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Kristo” (</a:t>
            </a:r>
            <a:r>
              <a:rPr lang="en-GB" sz="2000" b="1" dirty="0" err="1"/>
              <a:t>Abakolosayi</a:t>
            </a:r>
            <a:r>
              <a:rPr lang="en-GB" sz="2000" b="1" dirty="0"/>
              <a:t> 2:11–12). Ibi </a:t>
            </a:r>
            <a:r>
              <a:rPr lang="en-GB" sz="2000" b="1" dirty="0" err="1"/>
              <a:t>bivuze</a:t>
            </a:r>
            <a:r>
              <a:rPr lang="en-GB" sz="2000" b="1" dirty="0"/>
              <a:t> ko </a:t>
            </a:r>
            <a:r>
              <a:rPr lang="en-GB" sz="2000" b="1" dirty="0" err="1"/>
              <a:t>gukebwa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mubiri</a:t>
            </a:r>
            <a:r>
              <a:rPr lang="en-GB" sz="2000" b="1" dirty="0"/>
              <a:t> </a:t>
            </a:r>
            <a:r>
              <a:rPr lang="en-GB" sz="2000" b="1" dirty="0" err="1"/>
              <a:t>bitakiri</a:t>
            </a:r>
            <a:r>
              <a:rPr lang="en-GB" sz="2000" b="1" dirty="0"/>
              <a:t> </a:t>
            </a:r>
            <a:r>
              <a:rPr lang="en-GB" sz="2000" b="1" dirty="0" err="1"/>
              <a:t>ngombwa</a:t>
            </a:r>
            <a:r>
              <a:rPr lang="en-GB" sz="2000" b="1" dirty="0"/>
              <a:t>. </a:t>
            </a:r>
            <a:r>
              <a:rPr lang="en-GB" sz="2000" b="1" dirty="0" err="1"/>
              <a:t>Pawulo</a:t>
            </a:r>
            <a:r>
              <a:rPr lang="en-GB" sz="2000" b="1" dirty="0"/>
              <a:t> amaze </a:t>
            </a:r>
            <a:r>
              <a:rPr lang="en-GB" sz="2000" b="1" dirty="0" err="1"/>
              <a:t>gusobanura</a:t>
            </a:r>
            <a:r>
              <a:rPr lang="en-GB" sz="2000" b="1" dirty="0"/>
              <a:t> iyi </a:t>
            </a:r>
            <a:r>
              <a:rPr lang="en-GB" sz="2000" b="1" dirty="0" err="1"/>
              <a:t>ngingo</a:t>
            </a:r>
            <a:r>
              <a:rPr lang="en-GB" sz="2000" b="1" dirty="0"/>
              <a:t>, </a:t>
            </a:r>
            <a:r>
              <a:rPr lang="en-GB" sz="2000" b="1" dirty="0" err="1"/>
              <a:t>avuga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murimo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Yesu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musaraba</a:t>
            </a:r>
            <a:r>
              <a:rPr lang="en-GB" sz="2000" b="1" dirty="0"/>
              <a:t>. Ni </a:t>
            </a:r>
            <a:r>
              <a:rPr lang="en-GB" sz="2000" b="1" dirty="0" err="1"/>
              <a:t>iki</a:t>
            </a:r>
            <a:r>
              <a:rPr lang="en-GB" sz="2000" b="1" dirty="0"/>
              <a:t> Yesu </a:t>
            </a:r>
            <a:r>
              <a:rPr lang="en-GB" sz="2000" b="1" dirty="0" err="1"/>
              <a:t>yasohoje</a:t>
            </a:r>
            <a:r>
              <a:rPr lang="en" sz="2000" b="1"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593847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98190"/>
            <a:ext cx="645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Abefeso</a:t>
            </a:r>
            <a:r>
              <a:rPr lang="en-GB" sz="2000" b="1" spc="-100" dirty="0"/>
              <a:t> 2:14–15 </a:t>
            </a:r>
            <a:r>
              <a:rPr lang="en-GB" sz="2000" b="1" spc="-100" dirty="0" err="1"/>
              <a:t>hasobanura</a:t>
            </a:r>
            <a:r>
              <a:rPr lang="en-GB" sz="2000" b="1" spc="-100" dirty="0"/>
              <a:t> ko “</a:t>
            </a:r>
            <a:r>
              <a:rPr lang="en-GB" sz="2000" b="1" spc="-100" dirty="0" err="1"/>
              <a:t>amabwiriza</a:t>
            </a:r>
            <a:r>
              <a:rPr lang="en-GB" sz="2000" b="1" spc="-100" dirty="0"/>
              <a:t>”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ibyo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twasabwaga</a:t>
            </a:r>
            <a:r>
              <a:rPr lang="en-GB" sz="2000" b="1" spc="-100" dirty="0"/>
              <a:t>” </a:t>
            </a:r>
            <a:r>
              <a:rPr lang="en-GB" sz="2000" b="1" spc="-100" dirty="0" err="1"/>
              <a:t>byadushinjaga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amategeko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y’imihango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urukuta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rutandukanya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Abayuda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n’Abanyamahanga</a:t>
            </a:r>
            <a:r>
              <a:rPr lang="en" sz="2000" b="1" spc="-100" noProof="0" dirty="0"/>
              <a:t>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77356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Kubera </a:t>
            </a:r>
            <a:r>
              <a:rPr lang="en-GB" sz="2000" b="1" spc="-70" dirty="0" err="1"/>
              <a:t>iyo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mpamvu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ntabwo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guhangayikishwa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kuziririza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y’imihango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Isezerano</a:t>
            </a:r>
            <a:r>
              <a:rPr lang="en-GB" sz="2000" b="1" spc="-70" dirty="0"/>
              <a:t> rya Kera, </a:t>
            </a:r>
            <a:r>
              <a:rPr lang="en-GB" sz="2000" b="1" spc="-70" dirty="0" err="1"/>
              <a:t>yasohojwe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akarangirira</a:t>
            </a:r>
            <a:r>
              <a:rPr lang="en-GB" sz="2000" b="1" spc="-70" dirty="0"/>
              <a:t> muri Kristo</a:t>
            </a:r>
            <a:r>
              <a:rPr lang="en" sz="2000" b="1" spc="-7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spc="-15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IBIBAZO BIHUNGABANYA UKWIZERA</a:t>
            </a:r>
            <a:endParaRPr lang="en" sz="5400" b="1" spc="-15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1151</Words>
  <Application>Microsoft Office PowerPoint</Application>
  <PresentationFormat>Panorámica</PresentationFormat>
  <Paragraphs>60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2026-01-27T09:08:36Z</dcterms:created>
  <dcterms:modified xsi:type="dcterms:W3CDTF">2026-03-06T06:37:53Z</dcterms:modified>
</cp:coreProperties>
</file>