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5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imbabazi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zuje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urugwiro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N’ineza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kwicisha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bugufi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N’ubugwaneza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sv-S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kwihanganirana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sv-S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kubabarirana</a:t>
          </a:r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INYUNGU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dirty="0"/>
            <a:t>Mu </a:t>
          </a:r>
          <a:r>
            <a:rPr lang="en-GB" sz="1800" b="1" dirty="0" err="1"/>
            <a:t>kwitwara</a:t>
          </a:r>
          <a:r>
            <a:rPr lang="en-GB" sz="1800" b="1" dirty="0"/>
            <a:t> muri </a:t>
          </a:r>
          <a:r>
            <a:rPr lang="en-GB" sz="1800" b="1" dirty="0" err="1"/>
            <a:t>ubu</a:t>
          </a:r>
          <a:r>
            <a:rPr lang="en-GB" sz="1800" b="1" dirty="0"/>
            <a:t> </a:t>
          </a:r>
          <a:r>
            <a:rPr lang="en-GB" sz="1800" b="1" dirty="0" err="1"/>
            <a:t>buryo</a:t>
          </a:r>
          <a:r>
            <a:rPr lang="en-GB" sz="1800" b="1" dirty="0"/>
            <a:t>, tuba </a:t>
          </a:r>
          <a:r>
            <a:rPr lang="en-GB" sz="1800" b="1" dirty="0" err="1"/>
            <a:t>umugisha</a:t>
          </a:r>
          <a:r>
            <a:rPr lang="en-GB" sz="1800" b="1" dirty="0"/>
            <a:t> </a:t>
          </a:r>
          <a:r>
            <a:rPr lang="en-GB" sz="1800" b="1" dirty="0" err="1"/>
            <a:t>kuri</a:t>
          </a:r>
          <a:r>
            <a:rPr lang="en-GB" sz="1800" b="1" dirty="0"/>
            <a:t> </a:t>
          </a:r>
          <a:r>
            <a:rPr lang="en-GB" sz="1800" b="1" dirty="0" err="1"/>
            <a:t>twe</a:t>
          </a:r>
          <a:r>
            <a:rPr lang="en-GB" sz="1800" b="1" dirty="0"/>
            <a:t> </a:t>
          </a:r>
          <a:r>
            <a:rPr lang="en-GB" sz="1800" b="1" dirty="0" err="1"/>
            <a:t>ubwacu</a:t>
          </a:r>
          <a:r>
            <a:rPr lang="en-GB" sz="1800" b="1" dirty="0"/>
            <a:t> </a:t>
          </a:r>
          <a:r>
            <a:rPr lang="en-GB" sz="1800" b="1" dirty="0" err="1"/>
            <a:t>ndetse</a:t>
          </a:r>
          <a:r>
            <a:rPr lang="en-GB" sz="1800" b="1" dirty="0"/>
            <a:t> no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bandi</a:t>
          </a:r>
          <a:r>
            <a:rPr lang="en" sz="1800" b="1" dirty="0"/>
            <a:t>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spc="-100" baseline="0" dirty="0" err="1"/>
            <a:t>Imyitwarire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yacu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ihesha</a:t>
          </a:r>
          <a:r>
            <a:rPr lang="en-GB" sz="1800" b="1" spc="-100" baseline="0" dirty="0"/>
            <a:t> Imana </a:t>
          </a:r>
          <a:r>
            <a:rPr lang="en-GB" sz="1800" b="1" spc="-100" baseline="0" dirty="0" err="1"/>
            <a:t>icyubahiro</a:t>
          </a:r>
          <a:r>
            <a:rPr lang="en-GB" sz="1800" b="1" spc="-100" baseline="0" dirty="0"/>
            <a:t>, </a:t>
          </a:r>
          <a:r>
            <a:rPr lang="en-GB" sz="1800" b="1" spc="-100" baseline="0" dirty="0" err="1"/>
            <a:t>kandi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igatera</a:t>
          </a:r>
          <a:r>
            <a:rPr lang="en-GB" sz="1800" b="1" spc="-100" baseline="0" dirty="0"/>
            <a:t> abandi </a:t>
          </a:r>
          <a:r>
            <a:rPr lang="en-GB" sz="1800" b="1" spc="-100" baseline="0" dirty="0" err="1"/>
            <a:t>umwete</a:t>
          </a:r>
          <a:r>
            <a:rPr lang="en-GB" sz="1800" b="1" spc="-100" baseline="0" dirty="0"/>
            <a:t> wo </a:t>
          </a:r>
          <a:r>
            <a:rPr lang="en-GB" sz="1800" b="1" spc="-100" baseline="0" dirty="0" err="1"/>
            <a:t>kwizera</a:t>
          </a:r>
          <a:r>
            <a:rPr lang="en-GB" sz="1800" b="1" spc="-100" baseline="0" dirty="0"/>
            <a:t> no </a:t>
          </a:r>
          <a:r>
            <a:rPr lang="en-GB" sz="1800" b="1" spc="-100" baseline="0" dirty="0" err="1"/>
            <a:t>gukurikira</a:t>
          </a:r>
          <a:r>
            <a:rPr lang="en-GB" sz="1800" b="1" spc="-100" baseline="0" dirty="0"/>
            <a:t> Yesu</a:t>
          </a:r>
          <a:endParaRPr lang="es-ES" sz="1800" spc="-100" baseline="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/>
            <a:t>K</a:t>
          </a:r>
          <a:r>
            <a:rPr lang="en" sz="1800" b="1" dirty="0" err="1"/>
            <a:t>wemerera</a:t>
          </a:r>
          <a:r>
            <a:rPr lang="en" sz="1800" b="1" dirty="0"/>
            <a:t> </a:t>
          </a:r>
          <a:r>
            <a:rPr lang="en" sz="1800" b="1" dirty="0" err="1"/>
            <a:t>amahoro</a:t>
          </a:r>
          <a:r>
            <a:rPr lang="en" sz="1800" b="1" dirty="0"/>
            <a:t> </a:t>
          </a:r>
          <a:r>
            <a:rPr lang="en" sz="1800" b="1" dirty="0" err="1"/>
            <a:t>y’Imana</a:t>
          </a:r>
          <a:r>
            <a:rPr lang="en" sz="1800" b="1" dirty="0"/>
            <a:t> </a:t>
          </a:r>
          <a:r>
            <a:rPr lang="en" sz="1800" b="1" dirty="0" err="1"/>
            <a:t>kutuyobora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Gukomeza</a:t>
          </a:r>
          <a:r>
            <a:rPr lang="en-GB" sz="1800" b="1" dirty="0"/>
            <a:t> </a:t>
          </a:r>
          <a:r>
            <a:rPr lang="en-GB" sz="1800" b="1" dirty="0" err="1"/>
            <a:t>kuba</a:t>
          </a:r>
          <a:r>
            <a:rPr lang="en-GB" sz="1800" b="1" dirty="0"/>
            <a:t> </a:t>
          </a:r>
          <a:r>
            <a:rPr lang="en-GB" sz="1800" b="1" dirty="0" err="1"/>
            <a:t>umwe</a:t>
          </a:r>
          <a:r>
            <a:rPr lang="en-GB" sz="1800" b="1" dirty="0"/>
            <a:t> </a:t>
          </a:r>
          <a:r>
            <a:rPr lang="en-GB" sz="1800" b="1" dirty="0" err="1"/>
            <a:t>nk’umubiri</a:t>
          </a:r>
          <a:r>
            <a:rPr lang="en-GB" sz="1800" b="1" dirty="0"/>
            <a:t> </a:t>
          </a:r>
          <a:r>
            <a:rPr lang="en-GB" sz="1800" b="1" dirty="0" err="1"/>
            <a:t>umwe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 err="1"/>
            <a:t>Gushima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Kwiga</a:t>
          </a:r>
          <a:r>
            <a:rPr lang="en-GB" sz="1800" b="1" dirty="0"/>
            <a:t> </a:t>
          </a:r>
          <a:r>
            <a:rPr lang="en-GB" sz="1800" b="1" dirty="0" err="1"/>
            <a:t>Bibiliya</a:t>
          </a:r>
          <a:r>
            <a:rPr lang="en-GB" sz="1800" b="1" dirty="0"/>
            <a:t> </a:t>
          </a:r>
          <a:r>
            <a:rPr lang="en-GB" sz="1800" b="1" dirty="0" err="1"/>
            <a:t>cyane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Kwigishanya</a:t>
          </a:r>
          <a:r>
            <a:rPr lang="en-GB" sz="1800" b="1" dirty="0"/>
            <a:t> </a:t>
          </a:r>
          <a:r>
            <a:rPr lang="en-GB" sz="1800" b="1" dirty="0" err="1"/>
            <a:t>ibyo</a:t>
          </a:r>
          <a:r>
            <a:rPr lang="en-GB" sz="1800" b="1" dirty="0"/>
            <a:t> </a:t>
          </a:r>
          <a:r>
            <a:rPr lang="en-GB" sz="1800" b="1" dirty="0" err="1"/>
            <a:t>twize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Kuririmba</a:t>
          </a:r>
          <a:r>
            <a:rPr lang="en-GB" sz="1800" b="1" dirty="0"/>
            <a:t> za </a:t>
          </a:r>
          <a:r>
            <a:rPr lang="en-GB" sz="1800" b="1" dirty="0" err="1"/>
            <a:t>zaburi</a:t>
          </a:r>
          <a:r>
            <a:rPr lang="en-GB" sz="1800" b="1" dirty="0"/>
            <a:t>, </a:t>
          </a:r>
          <a:r>
            <a:rPr lang="en-GB" sz="1800" b="1" dirty="0" err="1"/>
            <a:t>indirimbo</a:t>
          </a:r>
          <a:r>
            <a:rPr lang="en-GB" sz="1800" b="1" dirty="0"/>
            <a:t>, </a:t>
          </a:r>
          <a:r>
            <a:rPr lang="en-GB" sz="1800" b="1" dirty="0" err="1"/>
            <a:t>n’ibihimbano</a:t>
          </a:r>
          <a:r>
            <a:rPr lang="en-GB" sz="1800" b="1" dirty="0"/>
            <a:t> </a:t>
          </a:r>
          <a:r>
            <a:rPr lang="en-GB" sz="1800" b="1" dirty="0" err="1"/>
            <a:t>by’umwuka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Gukora</a:t>
          </a:r>
          <a:r>
            <a:rPr lang="en-GB" sz="1800" b="1" dirty="0"/>
            <a:t> </a:t>
          </a:r>
          <a:r>
            <a:rPr lang="en-GB" sz="1800" b="1" dirty="0" err="1"/>
            <a:t>byose</a:t>
          </a:r>
          <a:r>
            <a:rPr lang="en-GB" sz="1800" b="1" dirty="0"/>
            <a:t> mu </a:t>
          </a:r>
          <a:r>
            <a:rPr lang="en-GB" sz="1800" b="1" dirty="0" err="1"/>
            <a:t>izina</a:t>
          </a:r>
          <a:r>
            <a:rPr lang="en-GB" sz="1800" b="1" dirty="0"/>
            <a:t> rya Yesu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imbabazi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zuje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urugwiro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N’ineza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kwicisha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bugufi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N’ubugwaneza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sv-S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kwihanganirana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sv-S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kubabarirana</a:t>
          </a: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/>
            <a:t>Mu </a:t>
          </a:r>
          <a:r>
            <a:rPr lang="en-GB" sz="1800" b="1" kern="1200" dirty="0" err="1"/>
            <a:t>kwitwara</a:t>
          </a:r>
          <a:r>
            <a:rPr lang="en-GB" sz="1800" b="1" kern="1200" dirty="0"/>
            <a:t> muri </a:t>
          </a:r>
          <a:r>
            <a:rPr lang="en-GB" sz="1800" b="1" kern="1200" dirty="0" err="1"/>
            <a:t>ubu</a:t>
          </a:r>
          <a:r>
            <a:rPr lang="en-GB" sz="1800" b="1" kern="1200" dirty="0"/>
            <a:t> </a:t>
          </a:r>
          <a:r>
            <a:rPr lang="en-GB" sz="1800" b="1" kern="1200" dirty="0" err="1"/>
            <a:t>buryo</a:t>
          </a:r>
          <a:r>
            <a:rPr lang="en-GB" sz="1800" b="1" kern="1200" dirty="0"/>
            <a:t>, tuba </a:t>
          </a:r>
          <a:r>
            <a:rPr lang="en-GB" sz="1800" b="1" kern="1200" dirty="0" err="1"/>
            <a:t>umugisha</a:t>
          </a:r>
          <a:r>
            <a:rPr lang="en-GB" sz="1800" b="1" kern="1200" dirty="0"/>
            <a:t> </a:t>
          </a:r>
          <a:r>
            <a:rPr lang="en-GB" sz="1800" b="1" kern="1200" dirty="0" err="1"/>
            <a:t>kuri</a:t>
          </a:r>
          <a:r>
            <a:rPr lang="en-GB" sz="1800" b="1" kern="1200" dirty="0"/>
            <a:t> </a:t>
          </a:r>
          <a:r>
            <a:rPr lang="en-GB" sz="1800" b="1" kern="1200" dirty="0" err="1"/>
            <a:t>twe</a:t>
          </a:r>
          <a:r>
            <a:rPr lang="en-GB" sz="1800" b="1" kern="1200" dirty="0"/>
            <a:t> </a:t>
          </a:r>
          <a:r>
            <a:rPr lang="en-GB" sz="1800" b="1" kern="1200" dirty="0" err="1"/>
            <a:t>ubwacu</a:t>
          </a:r>
          <a:r>
            <a:rPr lang="en-GB" sz="1800" b="1" kern="1200" dirty="0"/>
            <a:t> </a:t>
          </a:r>
          <a:r>
            <a:rPr lang="en-GB" sz="1800" b="1" kern="1200" dirty="0" err="1"/>
            <a:t>ndetse</a:t>
          </a:r>
          <a:r>
            <a:rPr lang="en-GB" sz="1800" b="1" kern="1200" dirty="0"/>
            <a:t> no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bandi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INYUNGU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spc="-100" baseline="0" dirty="0" err="1"/>
            <a:t>Imyitwarire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yacu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ihesha</a:t>
          </a:r>
          <a:r>
            <a:rPr lang="en-GB" sz="1800" b="1" kern="1200" spc="-100" baseline="0" dirty="0"/>
            <a:t> Imana </a:t>
          </a:r>
          <a:r>
            <a:rPr lang="en-GB" sz="1800" b="1" kern="1200" spc="-100" baseline="0" dirty="0" err="1"/>
            <a:t>icyubahiro</a:t>
          </a:r>
          <a:r>
            <a:rPr lang="en-GB" sz="1800" b="1" kern="1200" spc="-100" baseline="0" dirty="0"/>
            <a:t>, </a:t>
          </a:r>
          <a:r>
            <a:rPr lang="en-GB" sz="1800" b="1" kern="1200" spc="-100" baseline="0" dirty="0" err="1"/>
            <a:t>kandi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igatera</a:t>
          </a:r>
          <a:r>
            <a:rPr lang="en-GB" sz="1800" b="1" kern="1200" spc="-100" baseline="0" dirty="0"/>
            <a:t> abandi </a:t>
          </a:r>
          <a:r>
            <a:rPr lang="en-GB" sz="1800" b="1" kern="1200" spc="-100" baseline="0" dirty="0" err="1"/>
            <a:t>umwete</a:t>
          </a:r>
          <a:r>
            <a:rPr lang="en-GB" sz="1800" b="1" kern="1200" spc="-100" baseline="0" dirty="0"/>
            <a:t> wo </a:t>
          </a:r>
          <a:r>
            <a:rPr lang="en-GB" sz="1800" b="1" kern="1200" spc="-100" baseline="0" dirty="0" err="1"/>
            <a:t>kwizera</a:t>
          </a:r>
          <a:r>
            <a:rPr lang="en-GB" sz="1800" b="1" kern="1200" spc="-100" baseline="0" dirty="0"/>
            <a:t> no </a:t>
          </a:r>
          <a:r>
            <a:rPr lang="en-GB" sz="1800" b="1" kern="1200" spc="-100" baseline="0" dirty="0" err="1"/>
            <a:t>gukurikira</a:t>
          </a:r>
          <a:r>
            <a:rPr lang="en-GB" sz="1800" b="1" kern="1200" spc="-100" baseline="0" dirty="0"/>
            <a:t> Yesu</a:t>
          </a:r>
          <a:endParaRPr lang="es-ES" sz="1800" kern="1200" spc="-100" baseline="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K</a:t>
          </a:r>
          <a:r>
            <a:rPr lang="en" sz="1800" b="1" kern="1200" dirty="0" err="1"/>
            <a:t>wemerera</a:t>
          </a:r>
          <a:r>
            <a:rPr lang="en" sz="1800" b="1" kern="1200" dirty="0"/>
            <a:t> </a:t>
          </a:r>
          <a:r>
            <a:rPr lang="en" sz="1800" b="1" kern="1200" dirty="0" err="1"/>
            <a:t>amahoro</a:t>
          </a:r>
          <a:r>
            <a:rPr lang="en" sz="1800" b="1" kern="1200" dirty="0"/>
            <a:t> </a:t>
          </a:r>
          <a:r>
            <a:rPr lang="en" sz="1800" b="1" kern="1200" dirty="0" err="1"/>
            <a:t>y’Imana</a:t>
          </a:r>
          <a:r>
            <a:rPr lang="en" sz="1800" b="1" kern="1200" dirty="0"/>
            <a:t> </a:t>
          </a:r>
          <a:r>
            <a:rPr lang="en" sz="1800" b="1" kern="1200" dirty="0" err="1"/>
            <a:t>kutuyobora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Gukomeza</a:t>
          </a:r>
          <a:r>
            <a:rPr lang="en-GB" sz="1800" b="1" kern="1200" dirty="0"/>
            <a:t> </a:t>
          </a:r>
          <a:r>
            <a:rPr lang="en-GB" sz="1800" b="1" kern="1200" dirty="0" err="1"/>
            <a:t>kuba</a:t>
          </a:r>
          <a:r>
            <a:rPr lang="en-GB" sz="1800" b="1" kern="1200" dirty="0"/>
            <a:t> </a:t>
          </a:r>
          <a:r>
            <a:rPr lang="en-GB" sz="1800" b="1" kern="1200" dirty="0" err="1"/>
            <a:t>umwe</a:t>
          </a:r>
          <a:r>
            <a:rPr lang="en-GB" sz="1800" b="1" kern="1200" dirty="0"/>
            <a:t> </a:t>
          </a:r>
          <a:r>
            <a:rPr lang="en-GB" sz="1800" b="1" kern="1200" dirty="0" err="1"/>
            <a:t>nk’umubiri</a:t>
          </a:r>
          <a:r>
            <a:rPr lang="en-GB" sz="1800" b="1" kern="1200" dirty="0"/>
            <a:t> </a:t>
          </a:r>
          <a:r>
            <a:rPr lang="en-GB" sz="1800" b="1" kern="1200" dirty="0" err="1"/>
            <a:t>umwe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Gushima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Kwiga</a:t>
          </a:r>
          <a:r>
            <a:rPr lang="en-GB" sz="1800" b="1" kern="1200" dirty="0"/>
            <a:t> </a:t>
          </a:r>
          <a:r>
            <a:rPr lang="en-GB" sz="1800" b="1" kern="1200" dirty="0" err="1"/>
            <a:t>Bibiliya</a:t>
          </a:r>
          <a:r>
            <a:rPr lang="en-GB" sz="1800" b="1" kern="1200" dirty="0"/>
            <a:t> </a:t>
          </a:r>
          <a:r>
            <a:rPr lang="en-GB" sz="1800" b="1" kern="1200" dirty="0" err="1"/>
            <a:t>cyane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Kwigishanya</a:t>
          </a:r>
          <a:r>
            <a:rPr lang="en-GB" sz="1800" b="1" kern="1200" dirty="0"/>
            <a:t> </a:t>
          </a:r>
          <a:r>
            <a:rPr lang="en-GB" sz="1800" b="1" kern="1200" dirty="0" err="1"/>
            <a:t>ibyo</a:t>
          </a:r>
          <a:r>
            <a:rPr lang="en-GB" sz="1800" b="1" kern="1200" dirty="0"/>
            <a:t> </a:t>
          </a:r>
          <a:r>
            <a:rPr lang="en-GB" sz="1800" b="1" kern="1200" dirty="0" err="1"/>
            <a:t>twize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Kuririmba</a:t>
          </a:r>
          <a:r>
            <a:rPr lang="en-GB" sz="1800" b="1" kern="1200" dirty="0"/>
            <a:t> za </a:t>
          </a:r>
          <a:r>
            <a:rPr lang="en-GB" sz="1800" b="1" kern="1200" dirty="0" err="1"/>
            <a:t>zaburi</a:t>
          </a:r>
          <a:r>
            <a:rPr lang="en-GB" sz="1800" b="1" kern="1200" dirty="0"/>
            <a:t>, </a:t>
          </a:r>
          <a:r>
            <a:rPr lang="en-GB" sz="1800" b="1" kern="1200" dirty="0" err="1"/>
            <a:t>indirimbo</a:t>
          </a:r>
          <a:r>
            <a:rPr lang="en-GB" sz="1800" b="1" kern="1200" dirty="0"/>
            <a:t>, </a:t>
          </a:r>
          <a:r>
            <a:rPr lang="en-GB" sz="1800" b="1" kern="1200" dirty="0" err="1"/>
            <a:t>n’ibihimbano</a:t>
          </a:r>
          <a:r>
            <a:rPr lang="en-GB" sz="1800" b="1" kern="1200" dirty="0"/>
            <a:t> </a:t>
          </a:r>
          <a:r>
            <a:rPr lang="en-GB" sz="1800" b="1" kern="1200" dirty="0" err="1"/>
            <a:t>by’umwuka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Gukora</a:t>
          </a:r>
          <a:r>
            <a:rPr lang="en-GB" sz="1800" b="1" kern="1200" dirty="0"/>
            <a:t> </a:t>
          </a:r>
          <a:r>
            <a:rPr lang="en-GB" sz="1800" b="1" kern="1200" dirty="0" err="1"/>
            <a:t>byose</a:t>
          </a:r>
          <a:r>
            <a:rPr lang="en-GB" sz="1800" b="1" kern="1200" dirty="0"/>
            <a:t> mu </a:t>
          </a:r>
          <a:r>
            <a:rPr lang="en-GB" sz="1800" b="1" kern="1200" dirty="0" err="1"/>
            <a:t>izina</a:t>
          </a:r>
          <a:r>
            <a:rPr lang="en-GB" sz="1800" b="1" kern="1200" dirty="0"/>
            <a:t> rya Yesu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KUBANA NA KRISTO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7623469" y="6442360"/>
            <a:ext cx="4198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Werurwe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1210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IBYOKURYA BYO MU IJURU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773810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rya Kristo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ribe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rigwiriye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rifite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mwigishanye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muhugurane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zaburi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n’indirimbo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n’ibihimbano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by’umwuka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muririmbirirana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ishimwe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Abakolosayi</a:t>
            </a:r>
            <a:r>
              <a:rPr lang="en-GB" sz="2000" b="1" dirty="0"/>
              <a:t> 3:15–17 </a:t>
            </a:r>
            <a:r>
              <a:rPr lang="en-GB" sz="2000" b="1" dirty="0" err="1"/>
              <a:t>hatwereka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kugaburira</a:t>
            </a:r>
            <a:r>
              <a:rPr lang="en-GB" sz="2000" b="1" dirty="0"/>
              <a:t> </a:t>
            </a:r>
            <a:r>
              <a:rPr lang="en-GB" sz="2000" b="1" dirty="0" err="1"/>
              <a:t>kamere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y’ijuru</a:t>
            </a:r>
            <a:r>
              <a:rPr lang="en-GB" sz="2000" b="1" dirty="0"/>
              <a:t> (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bigaragara</a:t>
            </a:r>
            <a:r>
              <a:rPr lang="en-GB" sz="2000" b="1" dirty="0"/>
              <a:t> ko </a:t>
            </a:r>
            <a:r>
              <a:rPr lang="en-GB" sz="2000" b="1" dirty="0" err="1"/>
              <a:t>tudashobora</a:t>
            </a:r>
            <a:r>
              <a:rPr lang="en-GB" sz="2000" b="1" dirty="0"/>
              <a:t> </a:t>
            </a:r>
            <a:r>
              <a:rPr lang="en-GB" sz="2000" b="1" dirty="0" err="1"/>
              <a:t>kuyigaburira</a:t>
            </a:r>
            <a:r>
              <a:rPr lang="en-GB" sz="2000" b="1" dirty="0"/>
              <a:t> buri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giti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mu </a:t>
            </a:r>
            <a:r>
              <a:rPr lang="en-GB" sz="2000" b="1" dirty="0" err="1"/>
              <a:t>itorero</a:t>
            </a:r>
            <a:r>
              <a:rPr lang="en-GB" sz="2000" b="1" dirty="0"/>
              <a:t> </a:t>
            </a:r>
            <a:r>
              <a:rPr lang="en-GB" sz="2000" b="1" dirty="0" err="1"/>
              <a:t>dukeneye</a:t>
            </a:r>
            <a:r>
              <a:rPr lang="en-GB" sz="2000" b="1" dirty="0"/>
              <a:t> </a:t>
            </a:r>
            <a:r>
              <a:rPr lang="en-GB" sz="2000" b="1" dirty="0" err="1"/>
              <a:t>kunganirana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ibi</a:t>
            </a:r>
            <a:r>
              <a:rPr lang="en-GB" sz="2000" b="1" dirty="0"/>
              <a:t>)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247889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72613"/>
            <a:ext cx="4954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70" dirty="0"/>
              <a:t>“</a:t>
            </a:r>
            <a:r>
              <a:rPr lang="en-US" sz="2000" b="1" spc="-70" dirty="0" err="1"/>
              <a:t>Indirimbo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intwaro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dushobora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gukoresha</a:t>
            </a:r>
            <a:r>
              <a:rPr lang="en-US" sz="2000" b="1" spc="-70" dirty="0"/>
              <a:t> buri </a:t>
            </a:r>
            <a:r>
              <a:rPr lang="en-US" sz="2000" b="1" spc="-70" dirty="0" err="1"/>
              <a:t>gihe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kurwanya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gucika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intege</a:t>
            </a:r>
            <a:r>
              <a:rPr lang="en-US" sz="2000" b="1" spc="-70" dirty="0"/>
              <a:t>. Uko </a:t>
            </a:r>
            <a:r>
              <a:rPr lang="en-US" sz="2000" b="1" spc="-70" dirty="0" err="1"/>
              <a:t>dufungurira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umutima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wacu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ngo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tubone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imyambi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y’izuba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ituruka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Mukiza </a:t>
            </a:r>
            <a:r>
              <a:rPr lang="en-US" sz="2000" b="1" spc="-70" dirty="0" err="1"/>
              <a:t>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kumwe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natwe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tuzagira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ubuzima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bwiza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n’umugisha</a:t>
            </a:r>
            <a:r>
              <a:rPr lang="en-US" sz="2000" b="1" spc="-70" dirty="0"/>
              <a:t> We</a:t>
            </a:r>
            <a:r>
              <a:rPr lang="en" sz="2000" b="1" spc="-70" dirty="0"/>
              <a:t>” </a:t>
            </a:r>
            <a:r>
              <a:rPr lang="en" sz="1600" b="1" spc="-70" dirty="0"/>
              <a:t>(Ellen G. White, “</a:t>
            </a:r>
            <a:r>
              <a:rPr lang="en" sz="1600" b="1" i="1" spc="-70" dirty="0"/>
              <a:t>The Ministry of Healing</a:t>
            </a:r>
            <a:r>
              <a:rPr lang="en" sz="1600" b="1" spc="-70" dirty="0"/>
              <a:t>” [</a:t>
            </a:r>
            <a:r>
              <a:rPr lang="en" sz="1600" b="1" spc="-70" dirty="0" err="1"/>
              <a:t>Rengera</a:t>
            </a:r>
            <a:r>
              <a:rPr lang="en" sz="1600" b="1" spc="-70" dirty="0"/>
              <a:t> </a:t>
            </a:r>
            <a:r>
              <a:rPr lang="en" sz="1600" b="1" spc="-70" dirty="0" err="1"/>
              <a:t>Ubuzima</a:t>
            </a:r>
            <a:r>
              <a:rPr lang="en" sz="1600" b="1" spc="-70" dirty="0"/>
              <a:t>], p. 254”) </a:t>
            </a:r>
            <a:r>
              <a:rPr lang="en" sz="2000" b="1" spc="-70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58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" sz="2600" b="1" spc="-150" dirty="0">
                <a:latin typeface="Constantia" panose="02030602050306030303" pitchFamily="18" charset="0"/>
              </a:rPr>
              <a:t>“</a:t>
            </a:r>
            <a:r>
              <a:rPr lang="en-US" sz="2600" b="1" spc="-150" dirty="0" err="1">
                <a:latin typeface="Constantia" panose="02030602050306030303" pitchFamily="18" charset="0"/>
              </a:rPr>
              <a:t>Ukuze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umutima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mwiza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w’ubugwaneza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n’impuhwe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kandi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ntuzigere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ubyita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intege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nke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kuko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ari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byo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biranga</a:t>
            </a:r>
            <a:r>
              <a:rPr lang="en-US" sz="2600" b="1" spc="-150" dirty="0">
                <a:latin typeface="Constantia" panose="02030602050306030303" pitchFamily="18" charset="0"/>
              </a:rPr>
              <a:t> Kristo. </a:t>
            </a:r>
            <a:r>
              <a:rPr lang="en-US" sz="2600" b="1" spc="-150" dirty="0" err="1">
                <a:latin typeface="Constantia" panose="02030602050306030303" pitchFamily="18" charset="0"/>
              </a:rPr>
              <a:t>Witondere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ubukaga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bwawe</a:t>
            </a:r>
            <a:r>
              <a:rPr lang="en-US" sz="2600" b="1" spc="-150" dirty="0">
                <a:latin typeface="Constantia" panose="02030602050306030303" pitchFamily="18" charset="0"/>
              </a:rPr>
              <a:t>. Reka </a:t>
            </a:r>
            <a:r>
              <a:rPr lang="en-US" sz="2600" b="1" spc="-150" dirty="0" err="1">
                <a:latin typeface="Constantia" panose="02030602050306030303" pitchFamily="18" charset="0"/>
              </a:rPr>
              <a:t>bube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imico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myiza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kandi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ihumura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neza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ku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buryo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utazigera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uterwa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isoni</a:t>
            </a:r>
            <a:r>
              <a:rPr lang="en-US" sz="2600" b="1" spc="-150" dirty="0">
                <a:latin typeface="Constantia" panose="02030602050306030303" pitchFamily="18" charset="0"/>
              </a:rPr>
              <a:t> no </a:t>
            </a:r>
            <a:r>
              <a:rPr lang="en-US" sz="2600" b="1" spc="-150" dirty="0" err="1">
                <a:latin typeface="Constantia" panose="02030602050306030303" pitchFamily="18" charset="0"/>
              </a:rPr>
              <a:t>kuyisīga</a:t>
            </a:r>
            <a:r>
              <a:rPr lang="en-US" sz="2600" b="1" spc="-150" dirty="0">
                <a:latin typeface="Constantia" panose="02030602050306030303" pitchFamily="18" charset="0"/>
              </a:rPr>
              <a:t> abandi. </a:t>
            </a:r>
          </a:p>
          <a:p>
            <a:pPr>
              <a:spcBef>
                <a:spcPts val="700"/>
              </a:spcBef>
            </a:pPr>
            <a:r>
              <a:rPr lang="en-US" sz="2600" b="1" spc="-150" dirty="0" err="1">
                <a:latin typeface="Constantia" panose="02030602050306030303" pitchFamily="18" charset="0"/>
              </a:rPr>
              <a:t>Nk’uko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ibitonyanga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by’amazi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birema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uruzi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ni</a:t>
            </a:r>
            <a:r>
              <a:rPr lang="en-US" sz="2600" b="1" spc="-150" dirty="0">
                <a:latin typeface="Constantia" panose="02030602050306030303" pitchFamily="18" charset="0"/>
              </a:rPr>
              <a:t> ko </a:t>
            </a:r>
            <a:r>
              <a:rPr lang="en-US" sz="2600" b="1" spc="-150" dirty="0" err="1">
                <a:latin typeface="Constantia" panose="02030602050306030303" pitchFamily="18" charset="0"/>
              </a:rPr>
              <a:t>n’utuntu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duto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turema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ubuzima</a:t>
            </a:r>
            <a:r>
              <a:rPr lang="en-US" sz="2600" b="1" spc="-150" dirty="0">
                <a:latin typeface="Constantia" panose="02030602050306030303" pitchFamily="18" charset="0"/>
              </a:rPr>
              <a:t>. </a:t>
            </a:r>
            <a:r>
              <a:rPr lang="en-US" sz="2600" b="1" spc="-150" dirty="0" err="1">
                <a:latin typeface="Constantia" panose="02030602050306030303" pitchFamily="18" charset="0"/>
              </a:rPr>
              <a:t>Ubuzima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uruzi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rw’amahoro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rutuje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kandi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rushimishije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cyangwa</a:t>
            </a:r>
            <a:r>
              <a:rPr lang="en-US" sz="2600" b="1" spc="-150" dirty="0">
                <a:latin typeface="Constantia" panose="02030602050306030303" pitchFamily="18" charset="0"/>
              </a:rPr>
              <a:t> se  </a:t>
            </a:r>
            <a:r>
              <a:rPr lang="en-US" sz="2600" b="1" spc="-150" dirty="0" err="1">
                <a:latin typeface="Constantia" panose="02030602050306030303" pitchFamily="18" charset="0"/>
              </a:rPr>
              <a:t>ni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uruzi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ruteje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akaga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ruhora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ruvurunga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ibyondo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n’imyanda</a:t>
            </a:r>
            <a:r>
              <a:rPr lang="en-US" sz="2600" b="1" spc="-150" dirty="0">
                <a:latin typeface="Constantia" panose="02030602050306030303" pitchFamily="18" charset="0"/>
              </a:rPr>
              <a:t>. Muri </a:t>
            </a:r>
            <a:r>
              <a:rPr lang="en-US" sz="2600" b="1" spc="-150" dirty="0" err="1">
                <a:latin typeface="Constantia" panose="02030602050306030303" pitchFamily="18" charset="0"/>
              </a:rPr>
              <a:t>ubu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buzima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ushobora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kwishyira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munsi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y’ubuyobozi</a:t>
            </a:r>
            <a:r>
              <a:rPr lang="en-US" sz="2600" b="1" spc="-150" dirty="0">
                <a:latin typeface="Constantia" panose="02030602050306030303" pitchFamily="18" charset="0"/>
              </a:rPr>
              <a:t> bwa </a:t>
            </a:r>
            <a:r>
              <a:rPr lang="en-US" sz="2600" b="1" spc="-150" dirty="0" err="1">
                <a:latin typeface="Constantia" panose="02030602050306030303" pitchFamily="18" charset="0"/>
              </a:rPr>
              <a:t>Mwuka</a:t>
            </a:r>
            <a:r>
              <a:rPr lang="en-US" sz="2600" b="1" spc="-150" dirty="0">
                <a:latin typeface="Constantia" panose="02030602050306030303" pitchFamily="18" charset="0"/>
              </a:rPr>
              <a:t> Wera. </a:t>
            </a:r>
            <a:r>
              <a:rPr lang="en-US" sz="2600" b="1" spc="-150" dirty="0" err="1">
                <a:latin typeface="Constantia" panose="02030602050306030303" pitchFamily="18" charset="0"/>
              </a:rPr>
              <a:t>Binyuze</a:t>
            </a:r>
            <a:r>
              <a:rPr lang="en-US" sz="2600" b="1" spc="-150" dirty="0">
                <a:latin typeface="Constantia" panose="02030602050306030303" pitchFamily="18" charset="0"/>
              </a:rPr>
              <a:t> mu </a:t>
            </a:r>
            <a:r>
              <a:rPr lang="en-US" sz="2600" b="1" spc="-150" dirty="0" err="1">
                <a:latin typeface="Constantia" panose="02030602050306030303" pitchFamily="18" charset="0"/>
              </a:rPr>
              <a:t>kwezwa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Mwuka</a:t>
            </a:r>
            <a:r>
              <a:rPr lang="en-US" sz="2600" b="1" spc="-150" dirty="0">
                <a:latin typeface="Constantia" panose="02030602050306030303" pitchFamily="18" charset="0"/>
              </a:rPr>
              <a:t>, </a:t>
            </a:r>
            <a:r>
              <a:rPr lang="en-US" sz="2600" b="1" spc="-150" dirty="0" err="1">
                <a:latin typeface="Constantia" panose="02030602050306030303" pitchFamily="18" charset="0"/>
              </a:rPr>
              <a:t>uzarushaho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gukura</a:t>
            </a:r>
            <a:r>
              <a:rPr lang="en-US" sz="2600" b="1" spc="-150" dirty="0">
                <a:latin typeface="Constantia" panose="02030602050306030303" pitchFamily="18" charset="0"/>
              </a:rPr>
              <a:t> maze </a:t>
            </a:r>
            <a:r>
              <a:rPr lang="en-US" sz="2600" b="1" spc="-150" dirty="0" err="1">
                <a:latin typeface="Constantia" panose="02030602050306030303" pitchFamily="18" charset="0"/>
              </a:rPr>
              <a:t>urusheho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gusa</a:t>
            </a:r>
            <a:r>
              <a:rPr lang="en-US" sz="2600" b="1" spc="-150" dirty="0">
                <a:latin typeface="Constantia" panose="02030602050306030303" pitchFamily="18" charset="0"/>
              </a:rPr>
              <a:t> </a:t>
            </a:r>
            <a:r>
              <a:rPr lang="en-US" sz="2600" b="1" spc="-150" dirty="0" err="1">
                <a:latin typeface="Constantia" panose="02030602050306030303" pitchFamily="18" charset="0"/>
              </a:rPr>
              <a:t>na</a:t>
            </a:r>
            <a:r>
              <a:rPr lang="en-US" sz="2600" b="1" spc="-150" dirty="0">
                <a:latin typeface="Constantia" panose="02030602050306030303" pitchFamily="18" charset="0"/>
              </a:rPr>
              <a:t> Kristo</a:t>
            </a:r>
            <a:r>
              <a:rPr lang="en" sz="2600" b="1" spc="-15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7062617" y="5914295"/>
            <a:ext cx="3938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noProof="0" dirty="0"/>
              <a:t>That I May Know Him</a:t>
            </a:r>
            <a:r>
              <a:rPr lang="en" sz="1600" b="1" dirty="0"/>
              <a:t>, July 22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133350" y="373946"/>
            <a:ext cx="6810375" cy="45858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Ariko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ibigeretse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byose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mwambare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urukundo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murunga wo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gutungana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rwose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Abakolosayi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006DAC"/>
                </a:solidFill>
              </a:rPr>
              <a:t>Imitekerereze</a:t>
            </a:r>
            <a:r>
              <a:rPr lang="en-GB" sz="2000" b="1" dirty="0">
                <a:solidFill>
                  <a:srgbClr val="006DAC"/>
                </a:solidFill>
              </a:rPr>
              <a:t> </a:t>
            </a:r>
            <a:r>
              <a:rPr lang="en-GB" sz="2000" b="1" dirty="0" err="1">
                <a:solidFill>
                  <a:srgbClr val="006DAC"/>
                </a:solidFill>
              </a:rPr>
              <a:t>y’isi</a:t>
            </a:r>
            <a:r>
              <a:rPr lang="en-GB" sz="2000" b="1" dirty="0">
                <a:solidFill>
                  <a:srgbClr val="006DAC"/>
                </a:solidFill>
              </a:rPr>
              <a:t> </a:t>
            </a:r>
            <a:r>
              <a:rPr lang="en-GB" sz="2000" b="1" dirty="0" err="1">
                <a:solidFill>
                  <a:srgbClr val="006DAC"/>
                </a:solidFill>
              </a:rPr>
              <a:t>cyangwa</a:t>
            </a:r>
            <a:r>
              <a:rPr lang="en-GB" sz="2000" b="1" dirty="0">
                <a:solidFill>
                  <a:srgbClr val="006DAC"/>
                </a:solidFill>
              </a:rPr>
              <a:t> </a:t>
            </a:r>
            <a:r>
              <a:rPr lang="en-GB" sz="2000" b="1" dirty="0" err="1">
                <a:solidFill>
                  <a:srgbClr val="006DAC"/>
                </a:solidFill>
              </a:rPr>
              <a:t>iy’ijuru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Icyo</a:t>
            </a:r>
            <a:r>
              <a:rPr lang="en" sz="2000" b="1" dirty="0"/>
              <a:t> </a:t>
            </a:r>
            <a:r>
              <a:rPr lang="en" sz="2000" b="1" dirty="0" err="1"/>
              <a:t>duhozaho</a:t>
            </a:r>
            <a:r>
              <a:rPr lang="en" sz="2000" b="1" dirty="0"/>
              <a:t> </a:t>
            </a:r>
            <a:r>
              <a:rPr lang="en" sz="2000" b="1" dirty="0" err="1"/>
              <a:t>umutima</a:t>
            </a:r>
            <a:r>
              <a:rPr lang="en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3:1–4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Gupfa</a:t>
            </a:r>
            <a:r>
              <a:rPr lang="en" sz="2000" b="1" dirty="0"/>
              <a:t>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by’isi</a:t>
            </a:r>
            <a:r>
              <a:rPr lang="en" sz="2000" b="1" dirty="0"/>
              <a:t> (</a:t>
            </a:r>
            <a:r>
              <a:rPr lang="en-GB" sz="2000" b="1" dirty="0" err="1"/>
              <a:t>Abakolosayi</a:t>
            </a:r>
            <a:r>
              <a:rPr lang="en" sz="2000" b="1" dirty="0"/>
              <a:t> 3:5–6)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Kwambara</a:t>
            </a:r>
            <a:r>
              <a:rPr lang="en-US" sz="2000" b="1" dirty="0"/>
              <a:t> </a:t>
            </a:r>
            <a:r>
              <a:rPr lang="en-US" sz="2000" b="1" dirty="0" err="1"/>
              <a:t>iby’ijuru</a:t>
            </a:r>
            <a:r>
              <a:rPr lang="en-US" sz="2000" b="1" dirty="0"/>
              <a:t> (</a:t>
            </a:r>
            <a:r>
              <a:rPr lang="en-US" sz="2000" b="1" dirty="0" err="1"/>
              <a:t>Abakolosayi</a:t>
            </a:r>
            <a:r>
              <a:rPr lang="en-US" sz="2000" b="1" dirty="0"/>
              <a:t> 3:7–11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A90095"/>
                </a:solidFill>
              </a:rPr>
              <a:t>Ibiranga</a:t>
            </a:r>
            <a:r>
              <a:rPr lang="en-GB" sz="2000" b="1" dirty="0">
                <a:solidFill>
                  <a:srgbClr val="A90095"/>
                </a:solidFill>
              </a:rPr>
              <a:t> </a:t>
            </a:r>
            <a:r>
              <a:rPr lang="en-GB" sz="2000" b="1" dirty="0" err="1">
                <a:solidFill>
                  <a:srgbClr val="A90095"/>
                </a:solidFill>
              </a:rPr>
              <a:t>imibereho</a:t>
            </a:r>
            <a:r>
              <a:rPr lang="en-GB" sz="2000" b="1" dirty="0">
                <a:solidFill>
                  <a:srgbClr val="A90095"/>
                </a:solidFill>
              </a:rPr>
              <a:t> </a:t>
            </a:r>
            <a:r>
              <a:rPr lang="en-GB" sz="2000" b="1" dirty="0" err="1">
                <a:solidFill>
                  <a:srgbClr val="A90095"/>
                </a:solidFill>
              </a:rPr>
              <a:t>mishya</a:t>
            </a:r>
            <a:r>
              <a:rPr lang="en-GB" sz="2000" b="1" dirty="0">
                <a:solidFill>
                  <a:srgbClr val="A90095"/>
                </a:solidFill>
              </a:rPr>
              <a:t> muri Kristo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Umurunga</a:t>
            </a:r>
            <a:r>
              <a:rPr lang="es-ES" sz="2000" b="1" dirty="0"/>
              <a:t> </a:t>
            </a:r>
            <a:r>
              <a:rPr lang="es-ES" sz="2000" b="1" dirty="0" err="1"/>
              <a:t>w’ugutungāna</a:t>
            </a:r>
            <a:r>
              <a:rPr lang="es-ES" sz="2000" b="1" dirty="0"/>
              <a:t> (</a:t>
            </a:r>
            <a:r>
              <a:rPr lang="es-ES" sz="2000" b="1" dirty="0" err="1"/>
              <a:t>Abakolosayi</a:t>
            </a:r>
            <a:r>
              <a:rPr lang="es-ES" sz="2000" b="1" dirty="0"/>
              <a:t> 3:12–14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Ibyokurya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3:15–17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dushyinguwe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y’umubatizo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dupfa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mibereho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yacu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y’icyaha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Iyo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tuvuye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tuba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tuzutse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nk’ibyaremwe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bishya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16067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Kubera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impamvu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zikomeza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kugerageza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mpamvu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intumwa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Pawulo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adushishikariza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guhanga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amaso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yacu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ijuru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umugongo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22452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Twazibukiriye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imibereho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n’imitekerereze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yacu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Kuva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twabayeho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dutekereza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buryo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Twaretse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imitekerereze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maze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tugira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imitekerereze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ijuru</a:t>
            </a:r>
            <a:r>
              <a:rPr lang="en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IMITEKEREREZE Y’ISI CYANGWA IY’IJURU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ICYO DUHOZAHO UMUTIMA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Mujye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muhoza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umutima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hejuru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ahereye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gitekerezo</a:t>
            </a:r>
            <a:r>
              <a:rPr lang="en-GB" sz="2000" b="1" dirty="0"/>
              <a:t> </a:t>
            </a:r>
            <a:r>
              <a:rPr lang="en-GB" sz="2000" b="1" dirty="0" err="1"/>
              <a:t>cy’uko</a:t>
            </a:r>
            <a:r>
              <a:rPr lang="en-GB" sz="2000" b="1" dirty="0"/>
              <a:t> mu </a:t>
            </a:r>
            <a:r>
              <a:rPr lang="en-GB" sz="2000" b="1" dirty="0" err="1"/>
              <a:t>mubatizo</a:t>
            </a:r>
            <a:r>
              <a:rPr lang="en-GB" sz="2000" b="1" dirty="0"/>
              <a:t> </a:t>
            </a:r>
            <a:r>
              <a:rPr lang="en-GB" sz="2000" b="1" dirty="0" err="1"/>
              <a:t>twazukanye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Kristo (</a:t>
            </a:r>
            <a:r>
              <a:rPr lang="en-GB" sz="2000" b="1" dirty="0" err="1"/>
              <a:t>Abakolosayi</a:t>
            </a:r>
            <a:r>
              <a:rPr lang="en-GB" sz="2000" b="1" dirty="0"/>
              <a:t> 2:12), </a:t>
            </a:r>
            <a:r>
              <a:rPr lang="en-GB" sz="2000" b="1" dirty="0" err="1"/>
              <a:t>adushishikariza</a:t>
            </a:r>
            <a:r>
              <a:rPr lang="en-GB" sz="2000" b="1" dirty="0"/>
              <a:t> </a:t>
            </a:r>
            <a:r>
              <a:rPr lang="en-GB" sz="2000" b="1" dirty="0" err="1"/>
              <a:t>gukurikira</a:t>
            </a:r>
            <a:r>
              <a:rPr lang="en-GB" sz="2000" b="1" dirty="0"/>
              <a:t> Yesu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yagiye</a:t>
            </a:r>
            <a:r>
              <a:rPr lang="en-GB" sz="2000" b="1" dirty="0"/>
              <a:t> 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kuzuka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: </a:t>
            </a:r>
            <a:r>
              <a:rPr lang="en-GB" sz="2000" b="1" dirty="0" err="1"/>
              <a:t>intebe</a:t>
            </a:r>
            <a:r>
              <a:rPr lang="en-GB" sz="2000" b="1" dirty="0"/>
              <a:t> </a:t>
            </a:r>
            <a:r>
              <a:rPr lang="en-GB" sz="2000" b="1" dirty="0" err="1"/>
              <a:t>y’ubwami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“</a:t>
            </a:r>
            <a:r>
              <a:rPr lang="en-GB" sz="2000" b="1" spc="-100" dirty="0" err="1"/>
              <a:t>Twarapfuye</a:t>
            </a:r>
            <a:r>
              <a:rPr lang="en-GB" sz="2000" b="1" spc="-100" dirty="0"/>
              <a:t>”,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ubugingo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bwacu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bwahishanywe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Kristo mu Mana” (</a:t>
            </a:r>
            <a:r>
              <a:rPr lang="en-GB" sz="2000" b="1" spc="-100" dirty="0" err="1"/>
              <a:t>Abakolosayi</a:t>
            </a:r>
            <a:r>
              <a:rPr lang="en-GB" sz="2000" b="1" spc="-100" dirty="0"/>
              <a:t> 3:3). </a:t>
            </a:r>
            <a:r>
              <a:rPr lang="en-GB" sz="2000" b="1" spc="-100" dirty="0" err="1"/>
              <a:t>Ubugingo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buvugwa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tubona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twemeye</a:t>
            </a:r>
            <a:r>
              <a:rPr lang="en-GB" sz="2000" b="1" spc="-100" dirty="0"/>
              <a:t> Kristo</a:t>
            </a:r>
            <a:r>
              <a:rPr lang="en" sz="2000" b="1" spc="-1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Birumvikana</a:t>
            </a:r>
            <a:r>
              <a:rPr lang="en-GB" sz="2000" b="1" dirty="0"/>
              <a:t> ko </a:t>
            </a:r>
            <a:r>
              <a:rPr lang="en-GB" sz="2000" b="1" dirty="0" err="1"/>
              <a:t>tuzabishobora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bugaragara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Yesu </a:t>
            </a:r>
            <a:r>
              <a:rPr lang="en-GB" sz="2000" b="1" dirty="0" err="1"/>
              <a:t>azatujyanayo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azaba</a:t>
            </a:r>
            <a:r>
              <a:rPr lang="en-GB" sz="2000" b="1" dirty="0"/>
              <a:t> </a:t>
            </a:r>
            <a:r>
              <a:rPr lang="en-GB" sz="2000" b="1" dirty="0" err="1"/>
              <a:t>agarutse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3:4). Hagati </a:t>
            </a:r>
            <a:r>
              <a:rPr lang="en-GB" sz="2000" b="1" dirty="0" err="1"/>
              <a:t>aho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guhoza</a:t>
            </a:r>
            <a:r>
              <a:rPr lang="en-GB" sz="2000" b="1" dirty="0"/>
              <a:t> </a:t>
            </a:r>
            <a:r>
              <a:rPr lang="en-GB" sz="2000" b="1" dirty="0" err="1"/>
              <a:t>amaso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bintu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3:2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bukomeze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kubaho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kugaburirwa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 (2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4:16). Buri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gushaka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ibiri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jehuru</a:t>
            </a:r>
            <a:r>
              <a:rPr lang="en-GB" sz="2000" b="1" spc="-70" dirty="0"/>
              <a:t>,” “</a:t>
            </a:r>
            <a:r>
              <a:rPr lang="en-GB" sz="2000" b="1" spc="-70" dirty="0" err="1"/>
              <a:t>dutumbira</a:t>
            </a:r>
            <a:r>
              <a:rPr lang="en-GB" sz="2000" b="1" spc="-70" dirty="0"/>
              <a:t> Yesu” (</a:t>
            </a:r>
            <a:r>
              <a:rPr lang="en-GB" sz="2000" b="1" spc="-70" dirty="0" err="1"/>
              <a:t>Abaheburayo</a:t>
            </a:r>
            <a:r>
              <a:rPr lang="en-GB" sz="2000" b="1" spc="-70" dirty="0"/>
              <a:t> 12:2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GUPFA KU BY’ISI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noneho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mwice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ingeso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zanyu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z’iby’isi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gusambana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gukora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ibiteye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isoni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kurigira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kurarikira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n’imyifurize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yose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gusenga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ibigirwamana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ko </a:t>
            </a:r>
            <a:r>
              <a:rPr lang="en-GB" sz="2000" b="1" dirty="0" err="1"/>
              <a:t>twazukanye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Kristo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tukabaho</a:t>
            </a:r>
            <a:r>
              <a:rPr lang="en-GB" sz="2000" b="1" dirty="0"/>
              <a:t> </a:t>
            </a:r>
            <a:r>
              <a:rPr lang="en-GB" sz="2000" b="1" dirty="0" err="1"/>
              <a:t>dutekereza</a:t>
            </a:r>
            <a:r>
              <a:rPr lang="en-GB" sz="2000" b="1" dirty="0"/>
              <a:t> </a:t>
            </a:r>
            <a:r>
              <a:rPr lang="en-GB" sz="2000" b="1" dirty="0" err="1"/>
              <a:t>iby’ijuru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kwica</a:t>
            </a:r>
            <a:r>
              <a:rPr lang="en-GB" sz="2000" b="1" dirty="0"/>
              <a:t> </a:t>
            </a:r>
            <a:r>
              <a:rPr lang="en-GB" sz="2000" b="1" dirty="0" err="1"/>
              <a:t>ibitubuza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ntego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: </a:t>
            </a:r>
            <a:r>
              <a:rPr lang="en-GB" sz="2000" b="1" dirty="0" err="1"/>
              <a:t>iby’isi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3" y="3106682"/>
            <a:ext cx="49379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Kamere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muntu</a:t>
            </a:r>
            <a:r>
              <a:rPr lang="en-GB" sz="2000" b="1" dirty="0"/>
              <a:t> </a:t>
            </a:r>
            <a:r>
              <a:rPr lang="en-GB" sz="2000" b="1" dirty="0" err="1"/>
              <a:t>ntiyigeze</a:t>
            </a:r>
            <a:r>
              <a:rPr lang="en-GB" sz="2000" b="1" dirty="0"/>
              <a:t> </a:t>
            </a:r>
            <a:r>
              <a:rPr lang="en-GB" sz="2000" b="1" dirty="0" err="1"/>
              <a:t>ihinduka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kuva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tukigoswe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rya </a:t>
            </a:r>
            <a:r>
              <a:rPr lang="en-GB" sz="2000" b="1" dirty="0" err="1"/>
              <a:t>rari</a:t>
            </a:r>
            <a:r>
              <a:rPr lang="en-GB" sz="2000" b="1" dirty="0"/>
              <a:t> </a:t>
            </a:r>
            <a:r>
              <a:rPr lang="en-GB" sz="2000" b="1" dirty="0" err="1"/>
              <a:t>rirwanya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Icumi</a:t>
            </a:r>
            <a:r>
              <a:rPr lang="en-GB" sz="2000" b="1" dirty="0"/>
              <a:t>, </a:t>
            </a:r>
            <a:r>
              <a:rPr lang="en-GB" sz="2000" b="1" dirty="0" err="1"/>
              <a:t>haba</a:t>
            </a:r>
            <a:r>
              <a:rPr lang="en-GB" sz="2000" b="1" dirty="0"/>
              <a:t> mu </a:t>
            </a:r>
            <a:r>
              <a:rPr lang="en-GB" sz="2000" b="1" dirty="0" err="1"/>
              <a:t>nyuguti</a:t>
            </a:r>
            <a:r>
              <a:rPr lang="en-GB" sz="2000" b="1" dirty="0"/>
              <a:t> no mu </a:t>
            </a:r>
            <a:r>
              <a:rPr lang="en-GB" sz="2000" b="1" dirty="0" err="1"/>
              <a:t>mwuka</a:t>
            </a:r>
            <a:r>
              <a:rPr lang="en-GB" sz="2000" b="1" dirty="0"/>
              <a:t> </a:t>
            </a:r>
            <a:r>
              <a:rPr lang="en-GB" sz="2000" b="1" dirty="0" err="1"/>
              <a:t>wayo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2033068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hatagira</a:t>
            </a:r>
            <a:r>
              <a:rPr lang="en-GB" sz="2000" b="1" dirty="0"/>
              <a:t> </a:t>
            </a:r>
            <a:r>
              <a:rPr lang="en-GB" sz="2000" b="1" dirty="0" err="1"/>
              <a:t>uwibeshya</a:t>
            </a:r>
            <a:r>
              <a:rPr lang="en-GB" sz="2000" b="1" dirty="0"/>
              <a:t>,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inkingi</a:t>
            </a:r>
            <a:r>
              <a:rPr lang="en-GB" sz="2000" b="1" dirty="0"/>
              <a:t> </a:t>
            </a:r>
            <a:r>
              <a:rPr lang="en-GB" sz="2000" b="1" dirty="0" err="1"/>
              <a:t>shingiro</a:t>
            </a:r>
            <a:r>
              <a:rPr lang="en-GB" sz="2000" b="1" dirty="0"/>
              <a:t> </a:t>
            </a:r>
            <a:r>
              <a:rPr lang="en-GB" sz="2000" b="1" dirty="0" err="1"/>
              <a:t>z’imitekerereze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 (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azirambura</a:t>
            </a:r>
            <a:r>
              <a:rPr lang="en-GB" sz="2000" b="1" dirty="0"/>
              <a:t> mu </a:t>
            </a:r>
            <a:r>
              <a:rPr lang="en-GB" sz="2000" b="1" dirty="0" err="1"/>
              <a:t>ngingo</a:t>
            </a:r>
            <a:r>
              <a:rPr lang="en-GB" sz="2000" b="1" dirty="0"/>
              <a:t> </a:t>
            </a:r>
            <a:r>
              <a:rPr lang="en-GB" sz="2000" b="1" dirty="0" err="1"/>
              <a:t>zifatika</a:t>
            </a:r>
            <a:r>
              <a:rPr lang="en-GB" sz="2000" b="1" dirty="0"/>
              <a:t>): “</a:t>
            </a:r>
            <a:r>
              <a:rPr lang="en-GB" sz="2000" b="1" dirty="0" err="1"/>
              <a:t>gusambana</a:t>
            </a:r>
            <a:r>
              <a:rPr lang="en-GB" sz="2000" b="1" dirty="0"/>
              <a:t> no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ibiteye</a:t>
            </a:r>
            <a:r>
              <a:rPr lang="en-GB" sz="2000" b="1" dirty="0"/>
              <a:t> </a:t>
            </a:r>
            <a:r>
              <a:rPr lang="en-GB" sz="2000" b="1" dirty="0" err="1"/>
              <a:t>isoni</a:t>
            </a:r>
            <a:r>
              <a:rPr lang="en-GB" sz="2000" b="1" dirty="0"/>
              <a:t>, no </a:t>
            </a:r>
            <a:r>
              <a:rPr lang="en-GB" sz="2000" b="1" dirty="0" err="1"/>
              <a:t>kurigira</a:t>
            </a:r>
            <a:r>
              <a:rPr lang="en-GB" sz="2000" b="1" dirty="0"/>
              <a:t> no </a:t>
            </a:r>
            <a:r>
              <a:rPr lang="en-GB" sz="2000" b="1" dirty="0" err="1"/>
              <a:t>kurarikira</a:t>
            </a:r>
            <a:r>
              <a:rPr lang="en-GB" sz="2000" b="1" dirty="0"/>
              <a:t>, </a:t>
            </a:r>
            <a:r>
              <a:rPr lang="en-GB" sz="2000" b="1" dirty="0" err="1"/>
              <a:t>n’imyifurize</a:t>
            </a:r>
            <a:r>
              <a:rPr lang="en-GB" sz="2000" b="1" dirty="0"/>
              <a:t> yose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gusenga</a:t>
            </a:r>
            <a:r>
              <a:rPr lang="en-GB" sz="2000" b="1" dirty="0"/>
              <a:t> </a:t>
            </a:r>
            <a:r>
              <a:rPr lang="en-GB" sz="2000" b="1" dirty="0" err="1"/>
              <a:t>ibigirwamana</a:t>
            </a:r>
            <a:r>
              <a:rPr lang="en-GB" sz="2000" b="1" dirty="0"/>
              <a:t>” (</a:t>
            </a:r>
            <a:r>
              <a:rPr lang="en-GB" sz="2000" b="1" dirty="0" err="1"/>
              <a:t>Abakolosayi</a:t>
            </a:r>
            <a:r>
              <a:rPr lang="en-GB" sz="2000" b="1" dirty="0"/>
              <a:t> 3:5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754284"/>
            <a:ext cx="5107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None se </a:t>
            </a:r>
            <a:r>
              <a:rPr lang="en-GB" sz="2000" b="1" dirty="0" err="1"/>
              <a:t>kuki</a:t>
            </a:r>
            <a:r>
              <a:rPr lang="en-GB" sz="2000" b="1" dirty="0"/>
              <a:t> </a:t>
            </a:r>
            <a:r>
              <a:rPr lang="en-GB" sz="2000" b="1" dirty="0" err="1"/>
              <a:t>tugomba</a:t>
            </a:r>
            <a:r>
              <a:rPr lang="en-GB" sz="2000" b="1" dirty="0"/>
              <a:t> “</a:t>
            </a:r>
            <a:r>
              <a:rPr lang="en-GB" sz="2000" b="1" dirty="0" err="1"/>
              <a:t>kwica</a:t>
            </a:r>
            <a:r>
              <a:rPr lang="en-GB" sz="2000" b="1" dirty="0"/>
              <a:t>” (</a:t>
            </a:r>
            <a:r>
              <a:rPr lang="en-GB" sz="2000" b="1" dirty="0" err="1"/>
              <a:t>kuzibukira</a:t>
            </a:r>
            <a:r>
              <a:rPr lang="en-GB" sz="2000" b="1" dirty="0"/>
              <a:t>, </a:t>
            </a:r>
            <a:r>
              <a:rPr lang="en-GB" sz="2000" b="1" dirty="0" err="1"/>
              <a:t>gukuraho</a:t>
            </a:r>
            <a:r>
              <a:rPr lang="en-GB" sz="2000" b="1" dirty="0"/>
              <a:t>)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bintu</a:t>
            </a:r>
            <a:r>
              <a:rPr lang="en-GB" sz="2000" b="1" dirty="0"/>
              <a:t> mu </a:t>
            </a:r>
            <a:r>
              <a:rPr lang="en-GB" sz="2000" b="1" dirty="0" err="1"/>
              <a:t>bitekerezo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no mu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dukora</a:t>
            </a:r>
            <a:r>
              <a:rPr lang="en-GB" sz="2000" b="1" dirty="0"/>
              <a:t>? Kuko </a:t>
            </a:r>
            <a:r>
              <a:rPr lang="en-GB" sz="2000" b="1" dirty="0" err="1"/>
              <a:t>bizana</a:t>
            </a:r>
            <a:r>
              <a:rPr lang="en-GB" sz="2000" b="1" dirty="0"/>
              <a:t> “</a:t>
            </a:r>
            <a:r>
              <a:rPr lang="en-GB" sz="2000" b="1" dirty="0" err="1"/>
              <a:t>umujinya</a:t>
            </a:r>
            <a:r>
              <a:rPr lang="en-GB" sz="2000" b="1" dirty="0"/>
              <a:t> </a:t>
            </a:r>
            <a:r>
              <a:rPr lang="en-GB" sz="2000" b="1" dirty="0" err="1"/>
              <a:t>w’Imana</a:t>
            </a:r>
            <a:r>
              <a:rPr lang="en-GB" sz="2000" b="1" dirty="0"/>
              <a:t>”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bikaba</a:t>
            </a:r>
            <a:r>
              <a:rPr lang="en-GB" sz="2000" b="1" dirty="0"/>
              <a:t> </a:t>
            </a:r>
            <a:r>
              <a:rPr lang="en-GB" sz="2000" b="1" dirty="0" err="1"/>
              <a:t>bidahuye</a:t>
            </a:r>
            <a:r>
              <a:rPr lang="en-GB" sz="2000" b="1" dirty="0"/>
              <a:t> </a:t>
            </a:r>
            <a:r>
              <a:rPr lang="en-GB" sz="2000" b="1" dirty="0" err="1"/>
              <a:t>n’akamero</a:t>
            </a:r>
            <a:r>
              <a:rPr lang="en-GB" sz="2000" b="1" dirty="0"/>
              <a:t> </a:t>
            </a:r>
            <a:r>
              <a:rPr lang="en-GB" sz="2000" b="1" dirty="0" err="1"/>
              <a:t>kacu</a:t>
            </a:r>
            <a:r>
              <a:rPr lang="en-GB" sz="2000" b="1" dirty="0"/>
              <a:t> </a:t>
            </a:r>
            <a:r>
              <a:rPr lang="en-GB" sz="2000" b="1" dirty="0" err="1"/>
              <a:t>k’ijuru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3:6). Wice </a:t>
            </a:r>
            <a:r>
              <a:rPr lang="en-GB" sz="2000" b="1" dirty="0" err="1"/>
              <a:t>iby’isi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yuko</a:t>
            </a:r>
            <a:r>
              <a:rPr lang="en-GB" sz="2000" b="1" dirty="0"/>
              <a:t> </a:t>
            </a:r>
            <a:r>
              <a:rPr lang="en-GB" sz="2000" b="1" dirty="0" err="1"/>
              <a:t>iby’isi</a:t>
            </a:r>
            <a:r>
              <a:rPr lang="en-GB" sz="2000" b="1" dirty="0"/>
              <a:t> </a:t>
            </a:r>
            <a:r>
              <a:rPr lang="en-GB" sz="2000" b="1" dirty="0" err="1"/>
              <a:t>bikwica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KWAMBARA IBY’IJURU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mukambara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umushya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uhindurirwa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mushya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agire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n’ishusho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y’Iyamuremye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Mu </a:t>
            </a:r>
            <a:r>
              <a:rPr lang="en-GB" sz="2000" b="1" spc="-100" dirty="0" err="1"/>
              <a:t>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bw’imigani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yongera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nkingi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eshanu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z’imitekerereze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itanu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kwirinda</a:t>
            </a:r>
            <a:r>
              <a:rPr lang="en-GB" sz="2000" b="1" spc="-100" dirty="0"/>
              <a:t>: “</a:t>
            </a:r>
            <a:r>
              <a:rPr lang="en-GB" sz="2000" b="1" spc="-100" dirty="0" err="1"/>
              <a:t>umujinya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uburakari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igomwa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gutukana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amagambo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isoni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aturuka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kanwa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kanyu</a:t>
            </a:r>
            <a:r>
              <a:rPr lang="en-GB" sz="2000" b="1" spc="-100" dirty="0"/>
              <a:t>” (</a:t>
            </a:r>
            <a:r>
              <a:rPr lang="en-GB" sz="2000" b="1" spc="-100" dirty="0" err="1"/>
              <a:t>Abakolosayi</a:t>
            </a:r>
            <a:r>
              <a:rPr lang="en-GB" sz="2000" b="1" spc="-100" dirty="0"/>
              <a:t> 3:8), maze </a:t>
            </a:r>
            <a:r>
              <a:rPr lang="en-GB" sz="2000" b="1" spc="-100" dirty="0" err="1"/>
              <a:t>agasoreza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gatandatu</a:t>
            </a:r>
            <a:r>
              <a:rPr lang="en-GB" sz="2000" b="1" spc="-100" dirty="0"/>
              <a:t>—</a:t>
            </a:r>
            <a:r>
              <a:rPr lang="en-GB" sz="2000" b="1" spc="-100" dirty="0" err="1"/>
              <a:t>uhebuje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mubi</a:t>
            </a:r>
            <a:r>
              <a:rPr lang="en-GB" sz="2000" b="1" spc="-100" dirty="0"/>
              <a:t>—: “</a:t>
            </a:r>
            <a:r>
              <a:rPr lang="en-GB" sz="2000" b="1" spc="-100" dirty="0" err="1"/>
              <a:t>Ntimukabeshyane</a:t>
            </a:r>
            <a:r>
              <a:rPr lang="en-GB" sz="2000" b="1" spc="-100" dirty="0"/>
              <a:t>” (</a:t>
            </a:r>
            <a:r>
              <a:rPr lang="en-GB" sz="2000" b="1" spc="-100" dirty="0" err="1"/>
              <a:t>Abakolosayi</a:t>
            </a:r>
            <a:r>
              <a:rPr lang="en-GB" sz="2000" b="1" spc="-100" dirty="0"/>
              <a:t> 3:9</a:t>
            </a:r>
            <a:r>
              <a:rPr lang="en" sz="2000" b="1" spc="-100" dirty="0"/>
              <a:t>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Tumaze</a:t>
            </a:r>
            <a:r>
              <a:rPr lang="en-GB" sz="2000" b="1" dirty="0"/>
              <a:t> </a:t>
            </a:r>
            <a:r>
              <a:rPr lang="en-GB" sz="2000" b="1" dirty="0" err="1"/>
              <a:t>kwambura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myenda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kwambara</a:t>
            </a:r>
            <a:r>
              <a:rPr lang="en-GB" sz="2000" b="1" dirty="0"/>
              <a:t> “</a:t>
            </a:r>
            <a:r>
              <a:rPr lang="en-GB" sz="2000" b="1" dirty="0" err="1"/>
              <a:t>imyenda</a:t>
            </a:r>
            <a:r>
              <a:rPr lang="en-GB" sz="2000" b="1" dirty="0"/>
              <a:t> </a:t>
            </a:r>
            <a:r>
              <a:rPr lang="en-GB" sz="2000" b="1" dirty="0" err="1"/>
              <a:t>myiza</a:t>
            </a:r>
            <a:r>
              <a:rPr lang="en-GB" sz="2000" b="1" dirty="0"/>
              <a:t>.”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twambaye</a:t>
            </a:r>
            <a:r>
              <a:rPr lang="en-GB" sz="2000" b="1" dirty="0"/>
              <a:t> iyi </a:t>
            </a:r>
            <a:r>
              <a:rPr lang="en-GB" sz="2000" b="1" dirty="0" err="1"/>
              <a:t>myenda</a:t>
            </a:r>
            <a:r>
              <a:rPr lang="en-GB" sz="2000" b="1" dirty="0"/>
              <a:t> </a:t>
            </a:r>
            <a:r>
              <a:rPr lang="en-GB" sz="2000" b="1" dirty="0" err="1"/>
              <a:t>mishya</a:t>
            </a:r>
            <a:r>
              <a:rPr lang="en-GB" sz="2000" b="1" dirty="0"/>
              <a:t>, </a:t>
            </a:r>
            <a:r>
              <a:rPr lang="en-GB" sz="2000" b="1" dirty="0" err="1"/>
              <a:t>dukomeza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bashya</a:t>
            </a:r>
            <a:r>
              <a:rPr lang="en-GB" sz="2000" b="1" dirty="0"/>
              <a:t>, buri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tugakura</a:t>
            </a:r>
            <a:r>
              <a:rPr lang="en-GB" sz="2000" b="1" dirty="0"/>
              <a:t> mu </a:t>
            </a:r>
            <a:r>
              <a:rPr lang="en-GB" sz="2000" b="1" dirty="0" err="1"/>
              <a:t>kwera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3:10</a:t>
            </a:r>
            <a:r>
              <a:rPr lang="en" sz="2000" b="1" dirty="0"/>
              <a:t>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990377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yibwira</a:t>
            </a:r>
            <a:r>
              <a:rPr lang="en-GB" sz="2000" b="1" dirty="0"/>
              <a:t> ko </a:t>
            </a:r>
            <a:r>
              <a:rPr lang="en-GB" sz="2000" b="1" dirty="0" err="1"/>
              <a:t>twamaze</a:t>
            </a:r>
            <a:r>
              <a:rPr lang="en-GB" sz="2000" b="1" dirty="0"/>
              <a:t> “</a:t>
            </a:r>
            <a:r>
              <a:rPr lang="en-GB" sz="2000" b="1" dirty="0" err="1"/>
              <a:t>kwiyambura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kera</a:t>
            </a:r>
            <a:r>
              <a:rPr lang="en-GB" sz="2000" b="1" dirty="0"/>
              <a:t> </a:t>
            </a:r>
            <a:r>
              <a:rPr lang="en-GB" sz="2000" b="1" dirty="0" err="1"/>
              <a:t>n’imirimo</a:t>
            </a:r>
            <a:r>
              <a:rPr lang="en-GB" sz="2000" b="1" dirty="0"/>
              <a:t> ye” (</a:t>
            </a:r>
            <a:r>
              <a:rPr lang="en-GB" sz="2000" b="1" dirty="0" err="1"/>
              <a:t>Abakolosayi</a:t>
            </a:r>
            <a:r>
              <a:rPr lang="en-GB" sz="2000" b="1" dirty="0"/>
              <a:t> 3:9). </a:t>
            </a:r>
            <a:r>
              <a:rPr lang="en-GB" sz="2000" b="1" dirty="0" err="1"/>
              <a:t>Twiyambuye</a:t>
            </a:r>
            <a:r>
              <a:rPr lang="en-GB" sz="2000" b="1" dirty="0"/>
              <a:t> “</a:t>
            </a:r>
            <a:r>
              <a:rPr lang="en-GB" sz="2000" b="1" dirty="0" err="1"/>
              <a:t>imyenda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y’ibizinga</a:t>
            </a:r>
            <a:r>
              <a:rPr lang="en-GB" sz="2000" b="1" dirty="0"/>
              <a:t>”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twemereraga</a:t>
            </a:r>
            <a:r>
              <a:rPr lang="en-GB" sz="2000" b="1" dirty="0"/>
              <a:t> Yesu </a:t>
            </a:r>
            <a:r>
              <a:rPr lang="en-GB" sz="2000" b="1" dirty="0" err="1"/>
              <a:t>gukuraho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(</a:t>
            </a:r>
            <a:r>
              <a:rPr lang="en-GB" sz="2000" b="1" dirty="0" err="1"/>
              <a:t>Zekariya</a:t>
            </a:r>
            <a:r>
              <a:rPr lang="en-GB" sz="2000" b="1" dirty="0"/>
              <a:t> 3:4</a:t>
            </a:r>
            <a:r>
              <a:rPr lang="en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638495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Uko </a:t>
            </a:r>
            <a:r>
              <a:rPr lang="en-GB" sz="2000" b="1" spc="-70" dirty="0" err="1"/>
              <a:t>duhindurwa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w’Umwuka</a:t>
            </a:r>
            <a:r>
              <a:rPr lang="en-GB" sz="2000" b="1" spc="-70" dirty="0"/>
              <a:t> Wera no </a:t>
            </a:r>
            <a:r>
              <a:rPr lang="en-GB" sz="2000" b="1" spc="-70" dirty="0" err="1"/>
              <a:t>kwiga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Ijambo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insīka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zidutandukanya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zirashira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3:11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IBIRANGA IMIBEREHO MISHYA MURI KRISTO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-66675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UMURUNGA W’UGUTUNGĀNA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105707" y="527439"/>
            <a:ext cx="101727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Ariko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ibigeretse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kuri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ibyo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byose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mwambare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urukundo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kuko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ari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rwo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murunga wo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gutungana</a:t>
            </a:r>
            <a:r>
              <a:rPr lang="en-US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rwose</a:t>
            </a:r>
            <a:r>
              <a:rPr lang="en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spc="-15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Abakolosayi</a:t>
            </a:r>
            <a:r>
              <a:rPr lang="en" sz="1400" b="1" spc="-150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Turi “</a:t>
            </a:r>
            <a:r>
              <a:rPr lang="en-GB" sz="2000" b="1" dirty="0" err="1"/>
              <a:t>intore</a:t>
            </a:r>
            <a:r>
              <a:rPr lang="en-GB" sz="2000" b="1" dirty="0"/>
              <a:t> </a:t>
            </a:r>
            <a:r>
              <a:rPr lang="en-GB" sz="2000" b="1" dirty="0" err="1"/>
              <a:t>z’Imana</a:t>
            </a:r>
            <a:r>
              <a:rPr lang="en-GB" sz="2000" b="1" dirty="0"/>
              <a:t> </a:t>
            </a:r>
            <a:r>
              <a:rPr lang="en-GB" sz="2000" b="1" dirty="0" err="1"/>
              <a:t>zera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zikundwa</a:t>
            </a:r>
            <a:r>
              <a:rPr lang="en-GB" sz="2000" b="1" dirty="0"/>
              <a:t>” (</a:t>
            </a:r>
            <a:r>
              <a:rPr lang="en-GB" sz="2000" b="1" dirty="0" err="1"/>
              <a:t>Abakolosayi</a:t>
            </a:r>
            <a:r>
              <a:rPr lang="en-GB" sz="2000" b="1" dirty="0"/>
              <a:t> 3:12). Petero </a:t>
            </a:r>
            <a:r>
              <a:rPr lang="en-GB" sz="2000" b="1" dirty="0" err="1"/>
              <a:t>atubwira</a:t>
            </a:r>
            <a:r>
              <a:rPr lang="en-GB" sz="2000" b="1" dirty="0"/>
              <a:t> ko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biduhesha</a:t>
            </a:r>
            <a:r>
              <a:rPr lang="en-GB" sz="2000" b="1" dirty="0"/>
              <a:t> </a:t>
            </a:r>
            <a:r>
              <a:rPr lang="en-GB" sz="2000" b="1" dirty="0" err="1"/>
              <a:t>inyungu</a:t>
            </a:r>
            <a:r>
              <a:rPr lang="en-GB" sz="2000" b="1" dirty="0"/>
              <a:t> </a:t>
            </a:r>
            <a:r>
              <a:rPr lang="en-GB" sz="2000" b="1" dirty="0" err="1"/>
              <a:t>zikomeye</a:t>
            </a:r>
            <a:r>
              <a:rPr lang="en-GB" sz="2000" b="1" dirty="0"/>
              <a:t> </a:t>
            </a:r>
            <a:r>
              <a:rPr lang="en-GB" sz="2000" b="1" dirty="0" err="1"/>
              <a:t>n’inshingano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-GB" sz="2000" b="1" dirty="0"/>
              <a:t> (1 Petero 2:9). Ariko se </a:t>
            </a:r>
            <a:r>
              <a:rPr lang="en-GB" sz="2000" b="1" dirty="0" err="1"/>
              <a:t>umwe</a:t>
            </a:r>
            <a:r>
              <a:rPr lang="en-GB" sz="2000" b="1" dirty="0"/>
              <a:t> mu </a:t>
            </a:r>
            <a:r>
              <a:rPr lang="en-GB" sz="2000" b="1" dirty="0" err="1"/>
              <a:t>bagize</a:t>
            </a:r>
            <a:r>
              <a:rPr lang="en-GB" sz="2000" b="1" dirty="0"/>
              <a:t> </a:t>
            </a:r>
            <a:r>
              <a:rPr lang="en-GB" sz="2000" b="1" dirty="0" err="1"/>
              <a:t>intore</a:t>
            </a:r>
            <a:r>
              <a:rPr lang="en-GB" sz="2000" b="1" dirty="0"/>
              <a:t> </a:t>
            </a:r>
            <a:r>
              <a:rPr lang="en-GB" sz="2000" b="1" dirty="0" err="1"/>
              <a:t>z’Imana</a:t>
            </a:r>
            <a:r>
              <a:rPr lang="en-GB" sz="2000" b="1" dirty="0"/>
              <a:t> </a:t>
            </a:r>
            <a:r>
              <a:rPr lang="en-GB" sz="2000" b="1" dirty="0" err="1"/>
              <a:t>agomba</a:t>
            </a:r>
            <a:r>
              <a:rPr lang="en-GB" sz="2000" b="1" dirty="0"/>
              <a:t> </a:t>
            </a:r>
            <a:r>
              <a:rPr lang="en-GB" sz="2000" b="1" dirty="0" err="1"/>
              <a:t>kurangwa</a:t>
            </a:r>
            <a:r>
              <a:rPr lang="en-GB" sz="2000" b="1" dirty="0"/>
              <a:t> </a:t>
            </a:r>
            <a:r>
              <a:rPr lang="en-GB" sz="2000" b="1" dirty="0" err="1"/>
              <a:t>n’iki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3:12–13)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612807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Kandi </a:t>
            </a: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bikaba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rwego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rw’umurunga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w’ugutungana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3:14). Kandi </a:t>
            </a:r>
            <a:r>
              <a:rPr lang="en-GB" sz="2000" b="1" spc="-70" dirty="0" err="1"/>
              <a:t>izi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nyungu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n’inshingano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" sz="2000" b="1" spc="-70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894995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1061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143</cp:revision>
  <dcterms:created xsi:type="dcterms:W3CDTF">2026-02-01T14:37:42Z</dcterms:created>
  <dcterms:modified xsi:type="dcterms:W3CDTF">2026-03-12T10:17:58Z</dcterms:modified>
</cp:coreProperties>
</file>