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67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11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Abagore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bagandukira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abagabo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babo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3:18;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Abefeso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5:22–24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" sz="2000" b="1" spc="-100" baseline="0" noProof="0" dirty="0">
              <a:solidFill>
                <a:schemeClr val="tx1"/>
              </a:solidFill>
            </a:rPr>
            <a:t>Uku </a:t>
          </a:r>
          <a:r>
            <a:rPr lang="en" sz="2000" b="1" spc="-100" baseline="0" noProof="0" dirty="0" err="1">
              <a:solidFill>
                <a:schemeClr val="tx1"/>
              </a:solidFill>
            </a:rPr>
            <a:t>kuganduka</a:t>
          </a:r>
          <a:r>
            <a:rPr lang="en" sz="2000" b="1" spc="-100" baseline="0" noProof="0" dirty="0">
              <a:solidFill>
                <a:schemeClr val="tx1"/>
              </a:solidFill>
            </a:rPr>
            <a:t> </a:t>
          </a:r>
          <a:r>
            <a:rPr lang="en" sz="2000" b="1" spc="-100" baseline="0" noProof="0" dirty="0" err="1">
              <a:solidFill>
                <a:schemeClr val="tx1"/>
              </a:solidFill>
            </a:rPr>
            <a:t>kugomba</a:t>
          </a:r>
          <a:r>
            <a:rPr lang="en" sz="2000" b="1" spc="-100" baseline="0" noProof="0" dirty="0">
              <a:solidFill>
                <a:schemeClr val="tx1"/>
              </a:solidFill>
            </a:rPr>
            <a:t> </a:t>
          </a:r>
          <a:r>
            <a:rPr lang="en" sz="2000" b="1" spc="-100" baseline="0" noProof="0" dirty="0" err="1">
              <a:solidFill>
                <a:schemeClr val="tx1"/>
              </a:solidFill>
            </a:rPr>
            <a:t>kuba</a:t>
          </a:r>
          <a:r>
            <a:rPr lang="en" sz="2000" b="1" spc="-100" baseline="0" noProof="0" dirty="0">
              <a:solidFill>
                <a:schemeClr val="tx1"/>
              </a:solidFill>
            </a:rPr>
            <a:t> </a:t>
          </a:r>
          <a:r>
            <a:rPr lang="en" sz="2000" b="1" spc="-100" baseline="0" noProof="0" dirty="0" err="1">
              <a:solidFill>
                <a:schemeClr val="tx1"/>
              </a:solidFill>
            </a:rPr>
            <a:t>magirirane</a:t>
          </a:r>
          <a:r>
            <a:rPr lang="en" sz="2000" b="1" spc="-100" baseline="0" noProof="0" dirty="0">
              <a:solidFill>
                <a:schemeClr val="tx1"/>
              </a:solidFill>
            </a:rPr>
            <a:t> (</a:t>
          </a:r>
          <a:r>
            <a:rPr lang="en" sz="2000" b="1" spc="-100" baseline="0" noProof="0" dirty="0" err="1">
              <a:solidFill>
                <a:schemeClr val="tx1"/>
              </a:solidFill>
            </a:rPr>
            <a:t>Abefeso</a:t>
          </a:r>
          <a:r>
            <a:rPr lang="en" sz="2000" b="1" spc="-100" baseline="0" noProof="0" dirty="0">
              <a:solidFill>
                <a:schemeClr val="tx1"/>
              </a:solidFill>
            </a:rPr>
            <a:t> 5:21), </a:t>
          </a:r>
          <a:r>
            <a:rPr lang="en" sz="2000" b="1" spc="-100" baseline="0" noProof="0" dirty="0" err="1">
              <a:solidFill>
                <a:schemeClr val="tx1"/>
              </a:solidFill>
            </a:rPr>
            <a:t>kandi</a:t>
          </a:r>
          <a:r>
            <a:rPr lang="en" sz="2000" b="1" spc="-100" baseline="0" noProof="0" dirty="0">
              <a:solidFill>
                <a:schemeClr val="tx1"/>
              </a:solidFill>
            </a:rPr>
            <a:t> </a:t>
          </a:r>
          <a:r>
            <a:rPr lang="en" sz="2000" b="1" spc="-100" baseline="0" noProof="0" dirty="0" err="1">
              <a:solidFill>
                <a:schemeClr val="tx1"/>
              </a:solidFill>
            </a:rPr>
            <a:t>kugomba</a:t>
          </a:r>
          <a:r>
            <a:rPr lang="en" sz="2000" b="1" spc="-100" baseline="0" noProof="0" dirty="0">
              <a:solidFill>
                <a:schemeClr val="tx1"/>
              </a:solidFill>
            </a:rPr>
            <a:t> </a:t>
          </a:r>
          <a:r>
            <a:rPr lang="en" sz="2000" b="1" spc="-100" baseline="0" noProof="0" dirty="0" err="1">
              <a:solidFill>
                <a:schemeClr val="tx1"/>
              </a:solidFill>
            </a:rPr>
            <a:t>kuba</a:t>
          </a:r>
          <a:r>
            <a:rPr lang="en" sz="2000" b="1" spc="-100" baseline="0" noProof="0" dirty="0">
              <a:solidFill>
                <a:schemeClr val="tx1"/>
              </a:solidFill>
            </a:rPr>
            <a:t> “</a:t>
          </a:r>
          <a:r>
            <a:rPr lang="en-GB" sz="2000" b="1" spc="-100" baseline="0" noProof="0" dirty="0" err="1">
              <a:solidFill>
                <a:schemeClr val="tx1"/>
              </a:solidFill>
            </a:rPr>
            <a:t>nk’uko</a:t>
          </a:r>
          <a:r>
            <a:rPr lang="en-GB" sz="2000" b="1" spc="-100" baseline="0" noProof="0" dirty="0">
              <a:solidFill>
                <a:schemeClr val="tx1"/>
              </a:solidFill>
            </a:rPr>
            <a:t> </a:t>
          </a:r>
          <a:r>
            <a:rPr lang="en-GB" sz="2000" b="1" spc="-100" baseline="0" noProof="0" dirty="0" err="1">
              <a:solidFill>
                <a:schemeClr val="tx1"/>
              </a:solidFill>
            </a:rPr>
            <a:t>bikwiriye</a:t>
          </a:r>
          <a:r>
            <a:rPr lang="en-GB" sz="2000" b="1" spc="-100" baseline="0" noProof="0" dirty="0">
              <a:solidFill>
                <a:schemeClr val="tx1"/>
              </a:solidFill>
            </a:rPr>
            <a:t> mu Mwami</a:t>
          </a:r>
          <a:r>
            <a:rPr lang="en" sz="2000" b="1" spc="-100" baseline="0" noProof="0" dirty="0">
              <a:solidFill>
                <a:schemeClr val="tx1"/>
              </a:solidFill>
            </a:rPr>
            <a:t>.”</a:t>
          </a:r>
          <a:endParaRPr lang="en" sz="2000" spc="-100" baseline="0" noProof="0" dirty="0">
            <a:solidFill>
              <a:schemeClr val="tx1"/>
            </a:solidFill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Abagabo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bagomba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gukunda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abagore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babo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3:19; </a:t>
          </a:r>
          <a:r>
            <a:rPr lang="en-GB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Abefeso</a:t>
          </a:r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5:28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2000" b="1" noProof="0" dirty="0" err="1">
              <a:solidFill>
                <a:schemeClr val="tx1"/>
              </a:solidFill>
            </a:rPr>
            <a:t>Kubakunda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urukundo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nk’urwo</a:t>
          </a:r>
          <a:r>
            <a:rPr lang="en-GB" sz="2000" b="1" noProof="0" dirty="0">
              <a:solidFill>
                <a:schemeClr val="tx1"/>
              </a:solidFill>
            </a:rPr>
            <a:t> Kristo </a:t>
          </a:r>
          <a:r>
            <a:rPr lang="en-GB" sz="2000" b="1" noProof="0" dirty="0" err="1">
              <a:solidFill>
                <a:schemeClr val="tx1"/>
              </a:solidFill>
            </a:rPr>
            <a:t>yadukunze</a:t>
          </a:r>
          <a:r>
            <a:rPr lang="en-GB" sz="2000" b="1" noProof="0" dirty="0">
              <a:solidFill>
                <a:schemeClr val="tx1"/>
              </a:solidFill>
            </a:rPr>
            <a:t> (</a:t>
          </a:r>
          <a:r>
            <a:rPr lang="en-GB" sz="2000" b="1" noProof="0" dirty="0" err="1">
              <a:solidFill>
                <a:schemeClr val="tx1"/>
              </a:solidFill>
            </a:rPr>
            <a:t>Abefeso</a:t>
          </a:r>
          <a:r>
            <a:rPr lang="en-GB" sz="2000" b="1" noProof="0" dirty="0">
              <a:solidFill>
                <a:schemeClr val="tx1"/>
              </a:solidFill>
            </a:rPr>
            <a:t> 5:25</a:t>
          </a:r>
          <a:r>
            <a:rPr lang="en" sz="2000" b="1" noProof="0" dirty="0">
              <a:solidFill>
                <a:schemeClr val="tx1"/>
              </a:solidFill>
            </a:rPr>
            <a:t>)</a:t>
          </a:r>
          <a:endParaRPr lang="en" sz="2000" noProof="0" dirty="0">
            <a:solidFill>
              <a:schemeClr val="tx1"/>
            </a:solidFill>
          </a:endParaRPr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" sz="1800" b="1" noProof="0" dirty="0" err="1">
              <a:solidFill>
                <a:schemeClr val="tx1"/>
              </a:solidFill>
            </a:rPr>
            <a:t>Bagomba</a:t>
          </a:r>
          <a:r>
            <a:rPr lang="en" sz="1800" b="1" noProof="0" dirty="0">
              <a:solidFill>
                <a:schemeClr val="tx1"/>
              </a:solidFill>
            </a:rPr>
            <a:t> </a:t>
          </a:r>
          <a:r>
            <a:rPr lang="en" sz="1800" b="1" noProof="0" dirty="0" err="1">
              <a:solidFill>
                <a:schemeClr val="tx1"/>
              </a:solidFill>
            </a:rPr>
            <a:t>kwita</a:t>
          </a:r>
          <a:r>
            <a:rPr lang="en" sz="1800" b="1" noProof="0" dirty="0">
              <a:solidFill>
                <a:schemeClr val="tx1"/>
              </a:solidFill>
            </a:rPr>
            <a:t> </a:t>
          </a:r>
          <a:r>
            <a:rPr lang="en" sz="1800" b="1" noProof="0" dirty="0" err="1">
              <a:solidFill>
                <a:schemeClr val="tx1"/>
              </a:solidFill>
            </a:rPr>
            <a:t>ku</a:t>
          </a:r>
          <a:r>
            <a:rPr lang="en" sz="1800" b="1" noProof="0" dirty="0">
              <a:solidFill>
                <a:schemeClr val="tx1"/>
              </a:solidFill>
            </a:rPr>
            <a:t> </a:t>
          </a:r>
          <a:r>
            <a:rPr lang="en" sz="1800" b="1" noProof="0" dirty="0" err="1">
              <a:solidFill>
                <a:schemeClr val="tx1"/>
              </a:solidFill>
            </a:rPr>
            <a:t>kubaho</a:t>
          </a:r>
          <a:r>
            <a:rPr lang="en" sz="1800" b="1" noProof="0" dirty="0">
              <a:solidFill>
                <a:schemeClr val="tx1"/>
              </a:solidFill>
            </a:rPr>
            <a:t> </a:t>
          </a:r>
          <a:r>
            <a:rPr lang="en" sz="1800" b="1" noProof="0" dirty="0" err="1">
              <a:solidFill>
                <a:schemeClr val="tx1"/>
              </a:solidFill>
            </a:rPr>
            <a:t>neza</a:t>
          </a:r>
          <a:r>
            <a:rPr lang="en" sz="1800" b="1" noProof="0" dirty="0">
              <a:solidFill>
                <a:schemeClr val="tx1"/>
              </a:solidFill>
            </a:rPr>
            <a:t> </a:t>
          </a:r>
          <a:r>
            <a:rPr lang="en" sz="1800" b="1" noProof="0" dirty="0" err="1">
              <a:solidFill>
                <a:schemeClr val="tx1"/>
              </a:solidFill>
            </a:rPr>
            <a:t>kwabo</a:t>
          </a:r>
          <a:r>
            <a:rPr lang="en" sz="1800" b="1" noProof="0" dirty="0">
              <a:solidFill>
                <a:schemeClr val="tx1"/>
              </a:solidFill>
            </a:rPr>
            <a:t> (</a:t>
          </a:r>
          <a:r>
            <a:rPr lang="en" sz="1800" b="1" noProof="0" dirty="0" err="1">
              <a:solidFill>
                <a:schemeClr val="tx1"/>
              </a:solidFill>
            </a:rPr>
            <a:t>Abefeso</a:t>
          </a:r>
          <a:r>
            <a:rPr lang="en" sz="1800" b="1" noProof="0" dirty="0">
              <a:solidFill>
                <a:schemeClr val="tx1"/>
              </a:solidFill>
            </a:rPr>
            <a:t> 5:29)</a:t>
          </a:r>
          <a:endParaRPr lang="en" sz="1800" noProof="0" dirty="0">
            <a:solidFill>
              <a:schemeClr val="tx1"/>
            </a:solidFill>
          </a:endParaRPr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" sz="2000" b="1" spc="-70" baseline="0" noProof="0" dirty="0" err="1">
              <a:solidFill>
                <a:schemeClr val="tx1"/>
              </a:solidFill>
            </a:rPr>
            <a:t>Ntimukabasharirire</a:t>
          </a:r>
          <a:r>
            <a:rPr lang="en" sz="2000" b="1" spc="-70" baseline="0" noProof="0" dirty="0">
              <a:solidFill>
                <a:schemeClr val="tx1"/>
              </a:solidFill>
            </a:rPr>
            <a:t> (</a:t>
          </a:r>
          <a:r>
            <a:rPr lang="en" sz="2000" b="1" spc="-70" baseline="0" noProof="0" dirty="0" err="1">
              <a:solidFill>
                <a:schemeClr val="tx1"/>
              </a:solidFill>
            </a:rPr>
            <a:t>kutabarakaza</a:t>
          </a:r>
          <a:r>
            <a:rPr lang="en-GB" sz="2000" b="1" spc="-70" baseline="0" noProof="0" dirty="0">
              <a:solidFill>
                <a:schemeClr val="tx1"/>
              </a:solidFill>
            </a:rPr>
            <a:t>, </a:t>
          </a:r>
          <a:r>
            <a:rPr lang="en-GB" sz="2000" b="1" spc="-70" baseline="0" noProof="0" dirty="0" err="1">
              <a:solidFill>
                <a:schemeClr val="tx1"/>
              </a:solidFill>
            </a:rPr>
            <a:t>kwirinda</a:t>
          </a:r>
          <a:r>
            <a:rPr lang="en-GB" sz="2000" b="1" spc="-70" baseline="0" noProof="0" dirty="0">
              <a:solidFill>
                <a:schemeClr val="tx1"/>
              </a:solidFill>
            </a:rPr>
            <a:t> </a:t>
          </a:r>
          <a:r>
            <a:rPr lang="en-GB" sz="2000" b="1" spc="-70" baseline="0" noProof="0" dirty="0" err="1">
              <a:solidFill>
                <a:schemeClr val="tx1"/>
              </a:solidFill>
            </a:rPr>
            <a:t>gusharira</a:t>
          </a:r>
          <a:r>
            <a:rPr lang="en-GB" sz="2000" b="1" spc="-70" baseline="0" noProof="0" dirty="0">
              <a:solidFill>
                <a:schemeClr val="tx1"/>
              </a:solidFill>
            </a:rPr>
            <a:t> </a:t>
          </a:r>
          <a:r>
            <a:rPr lang="en-GB" sz="2000" b="1" spc="-70" baseline="0" noProof="0" dirty="0" err="1">
              <a:solidFill>
                <a:schemeClr val="tx1"/>
              </a:solidFill>
            </a:rPr>
            <a:t>cyangwa</a:t>
          </a:r>
          <a:r>
            <a:rPr lang="en-GB" sz="2000" b="1" spc="-70" baseline="0" noProof="0" dirty="0">
              <a:solidFill>
                <a:schemeClr val="tx1"/>
              </a:solidFill>
            </a:rPr>
            <a:t> </a:t>
          </a:r>
          <a:r>
            <a:rPr lang="en-GB" sz="2000" b="1" spc="-70" baseline="0" noProof="0" dirty="0" err="1">
              <a:solidFill>
                <a:schemeClr val="tx1"/>
              </a:solidFill>
            </a:rPr>
            <a:t>urugomo</a:t>
          </a:r>
          <a:r>
            <a:rPr lang="en-GB" sz="2000" b="1" spc="-70" baseline="0" noProof="0" dirty="0">
              <a:solidFill>
                <a:schemeClr val="tx1"/>
              </a:solidFill>
            </a:rPr>
            <a:t>, </a:t>
          </a:r>
          <a:r>
            <a:rPr lang="en-GB" sz="2000" b="1" spc="-70" baseline="0" noProof="0" dirty="0" err="1">
              <a:solidFill>
                <a:schemeClr val="tx1"/>
              </a:solidFill>
            </a:rPr>
            <a:t>igitugu</a:t>
          </a:r>
          <a:r>
            <a:rPr lang="en" sz="2000" b="1" spc="-70" baseline="0" noProof="0" dirty="0">
              <a:solidFill>
                <a:schemeClr val="tx1"/>
              </a:solidFill>
            </a:rPr>
            <a:t>)</a:t>
          </a:r>
          <a:endParaRPr lang="en" sz="2000" spc="-70" baseline="0" noProof="0" dirty="0">
            <a:solidFill>
              <a:schemeClr val="tx1"/>
            </a:solidFill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208336" custScaleY="157106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216224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49851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Inshingano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z’abana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abahungu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n’abakobwa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3:20;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Abefeso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6:1–3)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noProof="0" dirty="0" err="1"/>
            <a:t>Kumvira</a:t>
          </a:r>
          <a:r>
            <a:rPr lang="en-GB" sz="2000" b="1" noProof="0" dirty="0"/>
            <a:t> </a:t>
          </a:r>
          <a:r>
            <a:rPr lang="en-GB" sz="2000" b="1" noProof="0" dirty="0" err="1"/>
            <a:t>kw’abana</a:t>
          </a:r>
          <a:r>
            <a:rPr lang="en-GB" sz="2000" b="1" noProof="0" dirty="0"/>
            <a:t> </a:t>
          </a:r>
          <a:r>
            <a:rPr lang="en-GB" sz="2000" b="1" noProof="0" dirty="0" err="1"/>
            <a:t>si</a:t>
          </a:r>
          <a:r>
            <a:rPr lang="en-GB" sz="2000" b="1" noProof="0" dirty="0"/>
            <a:t> </a:t>
          </a:r>
          <a:r>
            <a:rPr lang="en-GB" sz="2000" b="1" noProof="0" dirty="0" err="1"/>
            <a:t>icyo</a:t>
          </a:r>
          <a:r>
            <a:rPr lang="en-GB" sz="2000" b="1" noProof="0" dirty="0"/>
            <a:t> </a:t>
          </a:r>
          <a:r>
            <a:rPr lang="en-GB" sz="2000" b="1" noProof="0" dirty="0" err="1"/>
            <a:t>bahitamo</a:t>
          </a:r>
          <a:r>
            <a:rPr lang="en-GB" sz="2000" b="1" noProof="0" dirty="0"/>
            <a:t> </a:t>
          </a:r>
          <a:r>
            <a:rPr lang="en-GB" sz="2000" b="1" noProof="0" dirty="0" err="1"/>
            <a:t>cyangwa</a:t>
          </a:r>
          <a:r>
            <a:rPr lang="en-GB" sz="2000" b="1" noProof="0" dirty="0"/>
            <a:t> </a:t>
          </a:r>
          <a:r>
            <a:rPr lang="en-GB" sz="2000" b="1" noProof="0" dirty="0" err="1"/>
            <a:t>ntibagihitemo</a:t>
          </a:r>
          <a:endParaRPr lang="en" sz="2000" noProof="0" dirty="0"/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noProof="0" dirty="0"/>
            <a:t>Uku </a:t>
          </a:r>
          <a:r>
            <a:rPr lang="en-GB" sz="2000" b="1" noProof="0" dirty="0" err="1"/>
            <a:t>kumvira</a:t>
          </a:r>
          <a:r>
            <a:rPr lang="en-GB" sz="2000" b="1" noProof="0" dirty="0"/>
            <a:t> </a:t>
          </a:r>
          <a:r>
            <a:rPr lang="en-GB" sz="2000" b="1" noProof="0" dirty="0" err="1"/>
            <a:t>gushingiye</a:t>
          </a:r>
          <a:r>
            <a:rPr lang="en-GB" sz="2000" b="1" noProof="0" dirty="0"/>
            <a:t> </a:t>
          </a:r>
          <a:r>
            <a:rPr lang="en-GB" sz="2000" b="1" noProof="0" dirty="0" err="1"/>
            <a:t>ku</a:t>
          </a:r>
          <a:r>
            <a:rPr lang="en-GB" sz="2000" b="1" noProof="0" dirty="0"/>
            <a:t> </a:t>
          </a:r>
          <a:r>
            <a:rPr lang="en-GB" sz="2000" b="1" noProof="0" dirty="0" err="1"/>
            <a:t>itegeko</a:t>
          </a:r>
          <a:r>
            <a:rPr lang="en-GB" sz="2000" b="1" noProof="0" dirty="0"/>
            <a:t> rya </a:t>
          </a:r>
          <a:r>
            <a:rPr lang="en-GB" sz="2000" b="1" noProof="0" dirty="0" err="1"/>
            <a:t>gatanu</a:t>
          </a:r>
          <a:endParaRPr lang="en" sz="2000" noProof="0" dirty="0"/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noProof="0" dirty="0" err="1"/>
            <a:t>Byongeye</a:t>
          </a:r>
          <a:r>
            <a:rPr lang="en-GB" sz="2000" b="1" noProof="0" dirty="0"/>
            <a:t> </a:t>
          </a:r>
          <a:r>
            <a:rPr lang="en-GB" sz="2000" b="1" noProof="0" dirty="0" err="1"/>
            <a:t>kandi</a:t>
          </a:r>
          <a:r>
            <a:rPr lang="en-GB" sz="2000" b="1" noProof="0" dirty="0"/>
            <a:t>, </a:t>
          </a:r>
          <a:r>
            <a:rPr lang="en-GB" sz="2000" b="1" noProof="0" dirty="0" err="1"/>
            <a:t>kumvira</a:t>
          </a:r>
          <a:r>
            <a:rPr lang="en-GB" sz="2000" b="1" noProof="0" dirty="0"/>
            <a:t> </a:t>
          </a:r>
          <a:r>
            <a:rPr lang="en-GB" sz="2000" b="1" noProof="0" dirty="0" err="1"/>
            <a:t>guherekezwa</a:t>
          </a:r>
          <a:r>
            <a:rPr lang="en-GB" sz="2000" b="1" noProof="0" dirty="0"/>
            <a:t> </a:t>
          </a:r>
          <a:r>
            <a:rPr lang="en-GB" sz="2000" b="1" noProof="0" dirty="0" err="1"/>
            <a:t>n’ingororano</a:t>
          </a:r>
          <a:r>
            <a:rPr lang="en-GB" sz="2000" b="1" noProof="0" dirty="0"/>
            <a:t> </a:t>
          </a:r>
          <a:r>
            <a:rPr lang="en-GB" sz="2000" b="1" noProof="0" dirty="0" err="1"/>
            <a:t>yako</a:t>
          </a:r>
          <a:endParaRPr lang="en" sz="2000" noProof="0" dirty="0"/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Inshingano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za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kibyeyi</a:t>
          </a:r>
          <a:b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3:21;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Abefeso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noProof="0" dirty="0" err="1"/>
            <a:t>Kubigisha</a:t>
          </a:r>
          <a:r>
            <a:rPr lang="en-GB" sz="2000" b="1" noProof="0" dirty="0"/>
            <a:t> </a:t>
          </a:r>
          <a:r>
            <a:rPr lang="en-GB" sz="2000" b="1" noProof="0" dirty="0" err="1"/>
            <a:t>utabatesheje</a:t>
          </a:r>
          <a:r>
            <a:rPr lang="en-GB" sz="2000" b="1" noProof="0" dirty="0"/>
            <a:t> </a:t>
          </a:r>
          <a:r>
            <a:rPr lang="en-GB" sz="2000" b="1" noProof="0" dirty="0" err="1"/>
            <a:t>agaciro</a:t>
          </a:r>
          <a:r>
            <a:rPr lang="en-GB" sz="2000" b="1" noProof="0" dirty="0"/>
            <a:t> </a:t>
          </a:r>
          <a:r>
            <a:rPr lang="en-GB" sz="2000" b="1" noProof="0" dirty="0" err="1"/>
            <a:t>cyangwa</a:t>
          </a:r>
          <a:r>
            <a:rPr lang="en-GB" sz="2000" b="1" noProof="0" dirty="0"/>
            <a:t> </a:t>
          </a:r>
          <a:r>
            <a:rPr lang="en-GB" sz="2000" b="1" noProof="0" dirty="0" err="1"/>
            <a:t>ngo</a:t>
          </a:r>
          <a:r>
            <a:rPr lang="en-GB" sz="2000" b="1" noProof="0" dirty="0"/>
            <a:t> </a:t>
          </a:r>
          <a:r>
            <a:rPr lang="en-GB" sz="2000" b="1" noProof="0" dirty="0" err="1"/>
            <a:t>ubarakaze</a:t>
          </a:r>
          <a:r>
            <a:rPr lang="en-GB" sz="2000" b="1" noProof="0" dirty="0"/>
            <a:t>, </a:t>
          </a:r>
          <a:r>
            <a:rPr lang="en-GB" sz="2000" b="1" noProof="0" dirty="0" err="1"/>
            <a:t>ukirinda</a:t>
          </a:r>
          <a:r>
            <a:rPr lang="en-GB" sz="2000" b="1" noProof="0" dirty="0"/>
            <a:t> </a:t>
          </a:r>
          <a:r>
            <a:rPr lang="en-GB" sz="2000" b="1" noProof="0" dirty="0" err="1"/>
            <a:t>kubaca</a:t>
          </a:r>
          <a:r>
            <a:rPr lang="en-GB" sz="2000" b="1" noProof="0" dirty="0"/>
            <a:t> </a:t>
          </a:r>
          <a:r>
            <a:rPr lang="en-GB" sz="2000" b="1" noProof="0" dirty="0" err="1"/>
            <a:t>intege</a:t>
          </a:r>
          <a:endParaRPr lang="en" sz="2000" noProof="0" dirty="0"/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noProof="0" dirty="0" err="1"/>
            <a:t>Kwirinda</a:t>
          </a:r>
          <a:r>
            <a:rPr lang="en-GB" sz="2000" b="1" noProof="0" dirty="0"/>
            <a:t> </a:t>
          </a:r>
          <a:r>
            <a:rPr lang="en-GB" sz="2000" b="1" noProof="0" dirty="0" err="1"/>
            <a:t>kubarakaza</a:t>
          </a:r>
          <a:r>
            <a:rPr lang="en-GB" sz="2000" b="1" noProof="0" dirty="0"/>
            <a:t> </a:t>
          </a:r>
          <a:r>
            <a:rPr lang="en-GB" sz="2000" b="1" noProof="0" dirty="0" err="1"/>
            <a:t>bitewe</a:t>
          </a:r>
          <a:r>
            <a:rPr lang="en-GB" sz="2000" b="1" noProof="0" dirty="0"/>
            <a:t> no </a:t>
          </a:r>
          <a:r>
            <a:rPr lang="en-GB" sz="2000" b="1" noProof="0" dirty="0" err="1"/>
            <a:t>kutihangana</a:t>
          </a:r>
          <a:r>
            <a:rPr lang="en-GB" sz="2000" b="1" noProof="0" dirty="0"/>
            <a:t>  </a:t>
          </a:r>
          <a:r>
            <a:rPr lang="en-GB" sz="2000" b="1" noProof="0" dirty="0" err="1"/>
            <a:t>cyangwa</a:t>
          </a:r>
          <a:r>
            <a:rPr lang="en-GB" sz="2000" b="1" noProof="0" dirty="0"/>
            <a:t> </a:t>
          </a:r>
          <a:r>
            <a:rPr lang="en-GB" sz="2000" b="1" noProof="0" dirty="0" err="1"/>
            <a:t>umwaga</a:t>
          </a:r>
          <a:endParaRPr lang="en" sz="2000" noProof="0" dirty="0"/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" sz="2000" b="1" noProof="0" dirty="0" err="1"/>
            <a:t>Kubigisha</a:t>
          </a:r>
          <a:r>
            <a:rPr lang="en" sz="2000" b="1" noProof="0" dirty="0"/>
            <a:t> </a:t>
          </a:r>
          <a:r>
            <a:rPr lang="en" sz="2000" b="1" noProof="0" dirty="0" err="1"/>
            <a:t>inzira</a:t>
          </a:r>
          <a:r>
            <a:rPr lang="en" sz="2000" b="1" noProof="0" dirty="0"/>
            <a:t> </a:t>
          </a:r>
          <a:r>
            <a:rPr lang="en" sz="2000" b="1" noProof="0" dirty="0" err="1"/>
            <a:t>z’Imana</a:t>
          </a:r>
          <a:r>
            <a:rPr lang="en" sz="2000" b="1" noProof="0" dirty="0"/>
            <a:t> (</a:t>
          </a:r>
          <a:r>
            <a:rPr lang="en" sz="2000" b="1" noProof="0" dirty="0" err="1"/>
            <a:t>Gutegeka</a:t>
          </a:r>
          <a:r>
            <a:rPr lang="en" sz="2000" b="1" noProof="0" dirty="0"/>
            <a:t> 6:6–7; </a:t>
          </a:r>
          <a:r>
            <a:rPr lang="en" sz="2000" b="1" noProof="0" dirty="0" err="1"/>
            <a:t>Imigani</a:t>
          </a:r>
          <a:r>
            <a:rPr lang="en" sz="2000" b="1" noProof="0" dirty="0"/>
            <a:t> 22:6)</a:t>
          </a:r>
          <a:endParaRPr lang="en" sz="2000" noProof="0" dirty="0"/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59747" custScaleY="115870">
        <dgm:presLayoutVars>
          <dgm:bulletEnabled val="1"/>
        </dgm:presLayoutVars>
      </dgm:prSet>
      <dgm:spPr/>
    </dgm:pt>
  </dgm:ptLst>
  <dgm:cxnLst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en-GB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Imyitwarire</a:t>
          </a:r>
          <a:r>
            <a:rPr lang="en-GB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y’abayoborwa</a:t>
          </a:r>
          <a:r>
            <a:rPr lang="en-GB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3:22–25; </a:t>
          </a:r>
          <a:r>
            <a:rPr lang="en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Abefeso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6:5–8)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Iteka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ryose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gukora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ibyiza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n’ubwo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nta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waba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akureba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r>
            <a:rPr lang="en-GB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Haranira</a:t>
          </a:r>
          <a:r>
            <a:rPr lang="en-GB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</a:t>
          </a:r>
          <a:r>
            <a:rPr lang="en-GB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indashyikirwa</a:t>
          </a:r>
          <a:r>
            <a:rPr lang="en-GB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murimo</a:t>
          </a:r>
          <a:r>
            <a:rPr lang="en-GB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wawe</a:t>
          </a:r>
          <a:r>
            <a:rPr lang="en-GB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nk’aho</a:t>
          </a:r>
          <a:r>
            <a:rPr lang="en-GB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ukorera</a:t>
          </a:r>
          <a:r>
            <a:rPr lang="en-GB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Imana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Emera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gukeburwa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iyo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bifite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ishingiro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Umurimo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mwiza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ugira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inyiturano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Kugira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umuyobozi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mubi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ntibiduha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urwaho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kutumvira</a:t>
          </a:r>
          <a:r>
            <a:rPr lang="en" sz="20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(1Petero 2:18)</a:t>
          </a:r>
          <a:endParaRPr lang="en" sz="20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en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Imyitwarire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y’abayobozi</a:t>
          </a:r>
          <a:b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4:1; </a:t>
          </a:r>
          <a:r>
            <a:rPr lang="en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Abefeso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6:9)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r>
            <a:rPr lang="en-GB" sz="2000" b="1" noProof="0" dirty="0" err="1">
              <a:solidFill>
                <a:schemeClr val="tx1"/>
              </a:solidFill>
            </a:rPr>
            <a:t>Kuyoborana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ubutabera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n’ugukiranuka</a:t>
          </a:r>
          <a:endParaRPr lang="en" sz="2000" noProof="0" dirty="0">
            <a:solidFill>
              <a:schemeClr val="tx1"/>
            </a:solidFill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r>
            <a:rPr lang="en-GB" sz="2000" b="1" noProof="0" dirty="0" err="1">
              <a:solidFill>
                <a:schemeClr val="tx1"/>
              </a:solidFill>
            </a:rPr>
            <a:t>Ntugakoreshe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ibikangisho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cyangwa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umwaga</a:t>
          </a:r>
          <a:endParaRPr lang="en" sz="2000" noProof="0" dirty="0">
            <a:solidFill>
              <a:schemeClr val="tx1"/>
            </a:solidFill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r>
            <a:rPr lang="en-GB" sz="2000" b="1" noProof="0" dirty="0">
              <a:solidFill>
                <a:schemeClr val="tx1"/>
              </a:solidFill>
            </a:rPr>
            <a:t>Buri </a:t>
          </a:r>
          <a:r>
            <a:rPr lang="en-GB" sz="2000" b="1" noProof="0" dirty="0" err="1">
              <a:solidFill>
                <a:schemeClr val="tx1"/>
              </a:solidFill>
            </a:rPr>
            <a:t>mukoresha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afite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Umukoresha</a:t>
          </a:r>
          <a:r>
            <a:rPr lang="en-GB" sz="2000" b="1" noProof="0" dirty="0">
              <a:solidFill>
                <a:schemeClr val="tx1"/>
              </a:solidFill>
            </a:rPr>
            <a:t> we, </a:t>
          </a:r>
          <a:r>
            <a:rPr lang="en-GB" sz="2000" b="1" noProof="0" dirty="0" err="1">
              <a:solidFill>
                <a:schemeClr val="tx1"/>
              </a:solidFill>
            </a:rPr>
            <a:t>uzamubaza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ibyo</a:t>
          </a:r>
          <a:r>
            <a:rPr lang="en-GB" sz="2000" b="1" noProof="0" dirty="0">
              <a:solidFill>
                <a:schemeClr val="tx1"/>
              </a:solidFill>
            </a:rPr>
            <a:t> </a:t>
          </a:r>
          <a:r>
            <a:rPr lang="en-GB" sz="2000" b="1" noProof="0" dirty="0" err="1">
              <a:solidFill>
                <a:schemeClr val="tx1"/>
              </a:solidFill>
            </a:rPr>
            <a:t>yakoze</a:t>
          </a:r>
          <a:endParaRPr lang="en" sz="2000" noProof="0" dirty="0">
            <a:solidFill>
              <a:schemeClr val="tx1"/>
            </a:solidFill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187481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970A4602-2B7C-4A59-AE2D-A56BA5810CB0}" type="presOf" srcId="{75A6E4D4-9DC7-4C42-BFA1-CA754139576B}" destId="{8DF4DE9F-B95E-4103-AB40-8F17E10604F8}" srcOrd="0" destOrd="0" presId="urn:microsoft.com/office/officeart/2005/8/layout/lProcess2"/>
    <dgm:cxn modelId="{9875343C-2629-4B78-B71E-DC02CEF5A3A8}" type="presOf" srcId="{DF8E7C13-D9CB-419D-891E-988C327D34D8}" destId="{14EB9C39-92B1-4BF0-90C9-31D60827B6FF}" srcOrd="0" destOrd="0" presId="urn:microsoft.com/office/officeart/2005/8/layout/lProcess2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7A22EF70-FC18-4072-912F-FF2C77585A67}" type="presOf" srcId="{7A9BC10D-D6A5-43F6-AAF6-1E569276DEE2}" destId="{9AFC9C95-3CDC-434A-8B64-22AD82882E80}" srcOrd="0" destOrd="0" presId="urn:microsoft.com/office/officeart/2005/8/layout/lProcess2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7F02FF85-AB5E-4455-B9BD-DF945A9FA849}" type="presOf" srcId="{71CC772C-40FD-44A0-83BD-1253661AA61C}" destId="{C5C35ED1-9035-434C-AEB4-08C1BE98A155}" srcOrd="1" destOrd="0" presId="urn:microsoft.com/office/officeart/2005/8/layout/lProcess2"/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456B4997-E0C1-4217-B64E-1F66ECEF585F}" type="presOf" srcId="{9D26E8B6-B3B1-4B6F-BEC7-A7D46AE4F5B7}" destId="{C8862292-7324-4865-97CE-CBC3B62FBA15}" srcOrd="1" destOrd="0" presId="urn:microsoft.com/office/officeart/2005/8/layout/lProcess2"/>
    <dgm:cxn modelId="{6390CF9C-9447-4124-B041-76105DF56BF1}" type="presOf" srcId="{CEAF3C48-FC08-4D7F-8CA0-27A1A5157B80}" destId="{56DDFB31-BE88-4068-977D-43417217CB59}" srcOrd="0" destOrd="0" presId="urn:microsoft.com/office/officeart/2005/8/layout/lProcess2"/>
    <dgm:cxn modelId="{09B6689E-A219-4730-B38F-3A2510A0988B}" type="presOf" srcId="{48266488-5151-4935-B0EB-73A6BD5442CC}" destId="{D65FEA80-43B9-4CA2-B364-A9FFF24D2693}" srcOrd="0" destOrd="0" presId="urn:microsoft.com/office/officeart/2005/8/layout/lProcess2"/>
    <dgm:cxn modelId="{097285A1-5B31-4686-A76F-71BEF0F574CD}" type="presOf" srcId="{512AB326-2177-443C-972C-F2437A8F8727}" destId="{14CB1B19-AB86-4094-84B7-078CAFF35E4B}" srcOrd="0" destOrd="0" presId="urn:microsoft.com/office/officeart/2005/8/layout/lProcess2"/>
    <dgm:cxn modelId="{7EB232A4-1E2A-4452-B246-FCDD8323CBC4}" type="presOf" srcId="{2B3D4533-E9A0-4B58-ADD6-1ECCE02F1DBB}" destId="{61D1D9C0-35D6-4FE9-ADEE-E0630117DAE8}" srcOrd="0" destOrd="0" presId="urn:microsoft.com/office/officeart/2005/8/layout/lProcess2"/>
    <dgm:cxn modelId="{E1FB41BA-67ED-42AE-98AC-D721144C60B3}" type="presOf" srcId="{71CC772C-40FD-44A0-83BD-1253661AA61C}" destId="{23C7B809-2B86-42F7-97FF-AD6F2E7CB299}" srcOrd="0" destOrd="0" presId="urn:microsoft.com/office/officeart/2005/8/layout/lProcess2"/>
    <dgm:cxn modelId="{EC2DACCE-D70C-4219-BB09-6E79BF77816F}" type="presOf" srcId="{0C8BE09F-A9AD-49C4-B02B-EBA1F214816B}" destId="{F97A83E6-8AE1-4752-BBFA-770E9A1AB494}" srcOrd="0" destOrd="0" presId="urn:microsoft.com/office/officeart/2005/8/layout/lProcess2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0E0A41E2-A5BF-4614-A4BD-89C111FCAE7C}" type="presOf" srcId="{3DE4B2A0-E91B-4203-A3B6-773132AF18FA}" destId="{354F0659-2186-4106-963F-6A958F44062F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BB66C1F6-57E3-4CE9-8834-30E9341F3A16}" type="presOf" srcId="{9D26E8B6-B3B1-4B6F-BEC7-A7D46AE4F5B7}" destId="{B60BED72-B613-4C57-A148-0AD694C1CD32}" srcOrd="0" destOrd="0" presId="urn:microsoft.com/office/officeart/2005/8/layout/lProcess2"/>
    <dgm:cxn modelId="{5FA87D45-4B73-47DE-BD71-2E9A84D0C9C8}" type="presParOf" srcId="{354F0659-2186-4106-963F-6A958F44062F}" destId="{B481B736-AFD4-4591-B6BF-0C27658604F6}" srcOrd="0" destOrd="0" presId="urn:microsoft.com/office/officeart/2005/8/layout/lProcess2"/>
    <dgm:cxn modelId="{7C248602-405D-4A79-B004-025F3579C076}" type="presParOf" srcId="{B481B736-AFD4-4591-B6BF-0C27658604F6}" destId="{23C7B809-2B86-42F7-97FF-AD6F2E7CB299}" srcOrd="0" destOrd="0" presId="urn:microsoft.com/office/officeart/2005/8/layout/lProcess2"/>
    <dgm:cxn modelId="{A7E4249E-CAF6-4818-B248-3145A609488E}" type="presParOf" srcId="{B481B736-AFD4-4591-B6BF-0C27658604F6}" destId="{C5C35ED1-9035-434C-AEB4-08C1BE98A155}" srcOrd="1" destOrd="0" presId="urn:microsoft.com/office/officeart/2005/8/layout/lProcess2"/>
    <dgm:cxn modelId="{3775C0F5-38F1-4063-BF9E-82FACA1ECB78}" type="presParOf" srcId="{B481B736-AFD4-4591-B6BF-0C27658604F6}" destId="{A2C730D4-6DA1-4FE9-8B48-040E2FDBD8BA}" srcOrd="2" destOrd="0" presId="urn:microsoft.com/office/officeart/2005/8/layout/lProcess2"/>
    <dgm:cxn modelId="{ACFBCDF6-AC7C-44E7-822B-5357E5558F5A}" type="presParOf" srcId="{A2C730D4-6DA1-4FE9-8B48-040E2FDBD8BA}" destId="{64887111-FC34-4F7F-A16A-7596A318FDA6}" srcOrd="0" destOrd="0" presId="urn:microsoft.com/office/officeart/2005/8/layout/lProcess2"/>
    <dgm:cxn modelId="{A181C70B-A308-4C4D-AE44-A4457CEC0486}" type="presParOf" srcId="{64887111-FC34-4F7F-A16A-7596A318FDA6}" destId="{56DDFB31-BE88-4068-977D-43417217CB59}" srcOrd="0" destOrd="0" presId="urn:microsoft.com/office/officeart/2005/8/layout/lProcess2"/>
    <dgm:cxn modelId="{FEF83034-C70A-4F31-AB64-7FCF2A6A7BF3}" type="presParOf" srcId="{64887111-FC34-4F7F-A16A-7596A318FDA6}" destId="{F9AE65ED-F9F0-48E2-924F-9E37C6363757}" srcOrd="1" destOrd="0" presId="urn:microsoft.com/office/officeart/2005/8/layout/lProcess2"/>
    <dgm:cxn modelId="{AE9E737D-D8D8-4314-BA28-E3E29C021F17}" type="presParOf" srcId="{64887111-FC34-4F7F-A16A-7596A318FDA6}" destId="{14EB9C39-92B1-4BF0-90C9-31D60827B6FF}" srcOrd="2" destOrd="0" presId="urn:microsoft.com/office/officeart/2005/8/layout/lProcess2"/>
    <dgm:cxn modelId="{407910C2-DB0E-4C6E-861A-B2063F8EBFD1}" type="presParOf" srcId="{64887111-FC34-4F7F-A16A-7596A318FDA6}" destId="{A172B6F0-EC4C-48C6-BDD1-5C015DFE97A4}" srcOrd="3" destOrd="0" presId="urn:microsoft.com/office/officeart/2005/8/layout/lProcess2"/>
    <dgm:cxn modelId="{E138BB68-53E5-4F3E-BD21-B14413F1E405}" type="presParOf" srcId="{64887111-FC34-4F7F-A16A-7596A318FDA6}" destId="{9AFC9C95-3CDC-434A-8B64-22AD82882E80}" srcOrd="4" destOrd="0" presId="urn:microsoft.com/office/officeart/2005/8/layout/lProcess2"/>
    <dgm:cxn modelId="{6946DE20-75F6-4278-879B-A50E580138D6}" type="presParOf" srcId="{64887111-FC34-4F7F-A16A-7596A318FDA6}" destId="{2E7EFDD2-DC84-4E1B-A174-D03A5210377D}" srcOrd="5" destOrd="0" presId="urn:microsoft.com/office/officeart/2005/8/layout/lProcess2"/>
    <dgm:cxn modelId="{953139B0-A8EF-4C3D-9F70-A01368FA0E59}" type="presParOf" srcId="{64887111-FC34-4F7F-A16A-7596A318FDA6}" destId="{F97A83E6-8AE1-4752-BBFA-770E9A1AB494}" srcOrd="6" destOrd="0" presId="urn:microsoft.com/office/officeart/2005/8/layout/lProcess2"/>
    <dgm:cxn modelId="{83CAF50E-AA3C-4956-9B69-8C856B1B21D6}" type="presParOf" srcId="{64887111-FC34-4F7F-A16A-7596A318FDA6}" destId="{64EAFEBF-FE97-4E71-9D02-3B05365805B4}" srcOrd="7" destOrd="0" presId="urn:microsoft.com/office/officeart/2005/8/layout/lProcess2"/>
    <dgm:cxn modelId="{891C59E2-F047-4CC1-9AA9-00A971E29E49}" type="presParOf" srcId="{64887111-FC34-4F7F-A16A-7596A318FDA6}" destId="{61D1D9C0-35D6-4FE9-ADEE-E0630117DAE8}" srcOrd="8" destOrd="0" presId="urn:microsoft.com/office/officeart/2005/8/layout/lProcess2"/>
    <dgm:cxn modelId="{545EB563-3D58-4A85-814D-76353B907362}" type="presParOf" srcId="{354F0659-2186-4106-963F-6A958F44062F}" destId="{DFC2E133-9AF7-4560-B4A1-79F31FB9785B}" srcOrd="1" destOrd="0" presId="urn:microsoft.com/office/officeart/2005/8/layout/lProcess2"/>
    <dgm:cxn modelId="{4C54C0A2-5B1A-45BF-91A3-3BA1E031FECA}" type="presParOf" srcId="{354F0659-2186-4106-963F-6A958F44062F}" destId="{83CABB82-EC55-4933-B992-91E05A8D7671}" srcOrd="2" destOrd="0" presId="urn:microsoft.com/office/officeart/2005/8/layout/lProcess2"/>
    <dgm:cxn modelId="{7846C243-B0B7-4AA5-BA29-A4196ABA0F9A}" type="presParOf" srcId="{83CABB82-EC55-4933-B992-91E05A8D7671}" destId="{B60BED72-B613-4C57-A148-0AD694C1CD32}" srcOrd="0" destOrd="0" presId="urn:microsoft.com/office/officeart/2005/8/layout/lProcess2"/>
    <dgm:cxn modelId="{A1FF187C-C4A6-44F2-8751-E8BC7C33CE49}" type="presParOf" srcId="{83CABB82-EC55-4933-B992-91E05A8D7671}" destId="{C8862292-7324-4865-97CE-CBC3B62FBA15}" srcOrd="1" destOrd="0" presId="urn:microsoft.com/office/officeart/2005/8/layout/lProcess2"/>
    <dgm:cxn modelId="{2A872CEA-FA5F-4725-8DE9-24FCDDFBBCC0}" type="presParOf" srcId="{83CABB82-EC55-4933-B992-91E05A8D7671}" destId="{C8877EB5-81A2-4688-9651-34226A6459DF}" srcOrd="2" destOrd="0" presId="urn:microsoft.com/office/officeart/2005/8/layout/lProcess2"/>
    <dgm:cxn modelId="{F3A36985-FD36-4A6B-B023-2A50080F8CEC}" type="presParOf" srcId="{C8877EB5-81A2-4688-9651-34226A6459DF}" destId="{0859B1C5-6287-4C6A-B395-E709990F7BA2}" srcOrd="0" destOrd="0" presId="urn:microsoft.com/office/officeart/2005/8/layout/lProcess2"/>
    <dgm:cxn modelId="{2CE728AC-F229-492A-AA4F-E93B97915FD0}" type="presParOf" srcId="{0859B1C5-6287-4C6A-B395-E709990F7BA2}" destId="{8DF4DE9F-B95E-4103-AB40-8F17E10604F8}" srcOrd="0" destOrd="0" presId="urn:microsoft.com/office/officeart/2005/8/layout/lProcess2"/>
    <dgm:cxn modelId="{72E16DC6-D744-4969-AC07-915CC53D3AAE}" type="presParOf" srcId="{0859B1C5-6287-4C6A-B395-E709990F7BA2}" destId="{78987BBD-8BC3-463A-8B73-CBB9779A0DA4}" srcOrd="1" destOrd="0" presId="urn:microsoft.com/office/officeart/2005/8/layout/lProcess2"/>
    <dgm:cxn modelId="{B1300A21-6007-4BAF-9A73-E30576488B5D}" type="presParOf" srcId="{0859B1C5-6287-4C6A-B395-E709990F7BA2}" destId="{D65FEA80-43B9-4CA2-B364-A9FFF24D2693}" srcOrd="2" destOrd="0" presId="urn:microsoft.com/office/officeart/2005/8/layout/lProcess2"/>
    <dgm:cxn modelId="{3A7D8D28-5500-4BE2-8B64-64E8ED038A89}" type="presParOf" srcId="{0859B1C5-6287-4C6A-B395-E709990F7BA2}" destId="{EAE75637-0A22-4C64-BE71-3B5F9B2814D4}" srcOrd="3" destOrd="0" presId="urn:microsoft.com/office/officeart/2005/8/layout/lProcess2"/>
    <dgm:cxn modelId="{AC237357-744B-46D9-9068-AF0206BFF0E3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Tugendera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bwenge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GB" sz="2000" b="1" noProof="0" dirty="0" err="1"/>
            <a:t>Dukeneye</a:t>
          </a:r>
          <a:r>
            <a:rPr lang="en-GB" sz="2000" b="1" noProof="0" dirty="0"/>
            <a:t> “</a:t>
          </a:r>
          <a:r>
            <a:rPr lang="en-GB" sz="2000" b="1" noProof="0" dirty="0" err="1"/>
            <a:t>ubwenge</a:t>
          </a:r>
          <a:r>
            <a:rPr lang="en-GB" sz="2000" b="1" noProof="0" dirty="0"/>
            <a:t> </a:t>
          </a:r>
          <a:r>
            <a:rPr lang="en-GB" sz="2000" b="1" noProof="0" dirty="0" err="1"/>
            <a:t>buva</a:t>
          </a:r>
          <a:r>
            <a:rPr lang="en-GB" sz="2000" b="1" noProof="0" dirty="0"/>
            <a:t> mu </a:t>
          </a:r>
          <a:r>
            <a:rPr lang="en-GB" sz="2000" b="1" noProof="0" dirty="0" err="1"/>
            <a:t>ijuru</a:t>
          </a:r>
          <a:r>
            <a:rPr lang="en-GB" sz="2000" b="1" noProof="0" dirty="0"/>
            <a:t>” (</a:t>
          </a:r>
          <a:r>
            <a:rPr lang="en-GB" sz="2000" b="1" noProof="0" dirty="0" err="1"/>
            <a:t>Yakobo</a:t>
          </a:r>
          <a:r>
            <a:rPr lang="en-GB" sz="2000" b="1" noProof="0" dirty="0"/>
            <a:t> 3:17) mu </a:t>
          </a:r>
          <a:r>
            <a:rPr lang="en-GB" sz="2000" b="1" noProof="0" dirty="0" err="1"/>
            <a:t>mibanire</a:t>
          </a:r>
          <a:r>
            <a:rPr lang="en-GB" sz="2000" b="1" noProof="0" dirty="0"/>
            <a:t> </a:t>
          </a:r>
          <a:r>
            <a:rPr lang="en-GB" sz="2000" b="1" noProof="0" dirty="0" err="1"/>
            <a:t>yacu</a:t>
          </a:r>
          <a:r>
            <a:rPr lang="en-GB" sz="2000" b="1" noProof="0" dirty="0"/>
            <a:t> </a:t>
          </a:r>
          <a:r>
            <a:rPr lang="en-GB" sz="2000" b="1" noProof="0" dirty="0" err="1"/>
            <a:t>n’abataramenya</a:t>
          </a:r>
          <a:r>
            <a:rPr lang="en-GB" sz="2000" b="1" noProof="0" dirty="0"/>
            <a:t> Yesu</a:t>
          </a:r>
          <a:endParaRPr lang="en" sz="2000" noProof="0" dirty="0"/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ukoresha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amagambo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y’ubuntu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GB" sz="2000" b="1" noProof="0" dirty="0" err="1"/>
            <a:t>Amagambo</a:t>
          </a:r>
          <a:r>
            <a:rPr lang="en-GB" sz="2000" b="1" noProof="0" dirty="0"/>
            <a:t> </a:t>
          </a:r>
          <a:r>
            <a:rPr lang="en-GB" sz="2000" b="1" noProof="0" dirty="0" err="1"/>
            <a:t>yacu</a:t>
          </a:r>
          <a:r>
            <a:rPr lang="en-GB" sz="2000" b="1" noProof="0" dirty="0"/>
            <a:t> </a:t>
          </a:r>
          <a:r>
            <a:rPr lang="en-GB" sz="2000" b="1" noProof="0" dirty="0" err="1"/>
            <a:t>agomba</a:t>
          </a:r>
          <a:r>
            <a:rPr lang="en-GB" sz="2000" b="1" noProof="0" dirty="0"/>
            <a:t> </a:t>
          </a:r>
          <a:r>
            <a:rPr lang="en-GB" sz="2000" b="1" noProof="0" dirty="0" err="1"/>
            <a:t>guhora</a:t>
          </a:r>
          <a:r>
            <a:rPr lang="en-GB" sz="2000" b="1" noProof="0" dirty="0"/>
            <a:t> </a:t>
          </a:r>
          <a:r>
            <a:rPr lang="en-GB" sz="2000" b="1" noProof="0" dirty="0" err="1"/>
            <a:t>ari</a:t>
          </a:r>
          <a:r>
            <a:rPr lang="en-GB" sz="2000" b="1" noProof="0" dirty="0"/>
            <a:t> </a:t>
          </a:r>
          <a:r>
            <a:rPr lang="en-GB" sz="2000" b="1" noProof="0" dirty="0" err="1"/>
            <a:t>meza</a:t>
          </a:r>
          <a:r>
            <a:rPr lang="en-GB" sz="2000" b="1" noProof="0" dirty="0"/>
            <a:t> </a:t>
          </a:r>
          <a:r>
            <a:rPr lang="en-GB" sz="2000" b="1" noProof="0" dirty="0" err="1"/>
            <a:t>kugira</a:t>
          </a:r>
          <a:r>
            <a:rPr lang="en-GB" sz="2000" b="1" noProof="0" dirty="0"/>
            <a:t> </a:t>
          </a:r>
          <a:r>
            <a:rPr lang="en-GB" sz="2000" b="1" noProof="0" dirty="0" err="1"/>
            <a:t>ngo</a:t>
          </a:r>
          <a:r>
            <a:rPr lang="en-GB" sz="2000" b="1" noProof="0" dirty="0"/>
            <a:t> </a:t>
          </a:r>
          <a:r>
            <a:rPr lang="en-GB" sz="2000" b="1" noProof="0" dirty="0" err="1"/>
            <a:t>abantu</a:t>
          </a:r>
          <a:r>
            <a:rPr lang="en-GB" sz="2000" b="1" noProof="0" dirty="0"/>
            <a:t> </a:t>
          </a:r>
          <a:r>
            <a:rPr lang="en-GB" sz="2000" b="1" noProof="0" dirty="0" err="1"/>
            <a:t>batwumve</a:t>
          </a:r>
          <a:r>
            <a:rPr lang="en-GB" sz="2000" b="1" noProof="0" dirty="0"/>
            <a:t> </a:t>
          </a:r>
          <a:r>
            <a:rPr lang="en-GB" sz="2000" b="1" noProof="0" dirty="0" err="1"/>
            <a:t>bishimye</a:t>
          </a:r>
          <a:r>
            <a:rPr lang="en" sz="2000" b="1" noProof="0" dirty="0"/>
            <a:t>.</a:t>
          </a:r>
          <a:endParaRPr lang="en" sz="2000" noProof="0" dirty="0"/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200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Amagambo</a:t>
          </a:r>
          <a:r>
            <a:rPr lang="en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“a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size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umunyu</a:t>
          </a:r>
          <a:r>
            <a:rPr lang="en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”</a:t>
          </a: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GB" sz="2000" b="1" noProof="0" dirty="0" err="1"/>
            <a:t>Ikiganiro</a:t>
          </a:r>
          <a:r>
            <a:rPr lang="en-GB" sz="2000" b="1" noProof="0" dirty="0"/>
            <a:t> </a:t>
          </a:r>
          <a:r>
            <a:rPr lang="en-GB" sz="2000" b="1" noProof="0" dirty="0" err="1"/>
            <a:t>kigomba</a:t>
          </a:r>
          <a:r>
            <a:rPr lang="en-GB" sz="2000" b="1" noProof="0" dirty="0"/>
            <a:t> </a:t>
          </a:r>
          <a:r>
            <a:rPr lang="en-GB" sz="2000" b="1" noProof="0" dirty="0" err="1"/>
            <a:t>kuba</a:t>
          </a:r>
          <a:r>
            <a:rPr lang="en-GB" sz="2000" b="1" noProof="0" dirty="0"/>
            <a:t> </a:t>
          </a:r>
          <a:r>
            <a:rPr lang="en-GB" sz="2000" b="1" noProof="0" dirty="0" err="1"/>
            <a:t>gikwiriye</a:t>
          </a:r>
          <a:r>
            <a:rPr lang="en-GB" sz="2000" b="1" noProof="0" dirty="0"/>
            <a:t> </a:t>
          </a:r>
          <a:r>
            <a:rPr lang="en-GB" sz="2000" b="1" noProof="0" dirty="0" err="1"/>
            <a:t>kandi</a:t>
          </a:r>
          <a:r>
            <a:rPr lang="en-GB" sz="2000" b="1" noProof="0" dirty="0"/>
            <a:t> </a:t>
          </a:r>
          <a:r>
            <a:rPr lang="en-GB" sz="2000" b="1" noProof="0" dirty="0" err="1"/>
            <a:t>gihujwe</a:t>
          </a:r>
          <a:r>
            <a:rPr lang="en-GB" sz="2000" b="1" noProof="0" dirty="0"/>
            <a:t> </a:t>
          </a:r>
          <a:r>
            <a:rPr lang="en-GB" sz="2000" b="1" noProof="0" dirty="0" err="1"/>
            <a:t>n’umuntu</a:t>
          </a:r>
          <a:r>
            <a:rPr lang="en-GB" sz="2000" b="1" noProof="0" dirty="0"/>
            <a:t> </a:t>
          </a:r>
          <a:r>
            <a:rPr lang="en-GB" sz="2000" b="1" noProof="0" dirty="0" err="1"/>
            <a:t>tubwira</a:t>
          </a:r>
          <a:r>
            <a:rPr lang="en-GB" sz="2000" b="1" noProof="0" dirty="0"/>
            <a:t> </a:t>
          </a:r>
          <a:r>
            <a:rPr lang="en-GB" sz="2000" b="1" noProof="0" dirty="0" err="1"/>
            <a:t>n’ahamukikije</a:t>
          </a:r>
          <a:r>
            <a:rPr lang="en" sz="2000" b="1" noProof="0" dirty="0"/>
            <a:t>.</a:t>
          </a:r>
          <a:endParaRPr lang="en" sz="2000" noProof="0" dirty="0"/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usubiza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umuntu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wese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uko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bikwiriye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GB" sz="2000" b="1" noProof="0" dirty="0"/>
            <a:t>Kubera ko buri </a:t>
          </a:r>
          <a:r>
            <a:rPr lang="en-GB" sz="2000" b="1" noProof="0" dirty="0" err="1"/>
            <a:t>muntu</a:t>
          </a:r>
          <a:r>
            <a:rPr lang="en-GB" sz="2000" b="1" noProof="0" dirty="0"/>
            <a:t> </a:t>
          </a:r>
          <a:r>
            <a:rPr lang="en-GB" sz="2000" b="1" noProof="0" dirty="0" err="1"/>
            <a:t>yihariye</a:t>
          </a:r>
          <a:r>
            <a:rPr lang="en-GB" sz="2000" b="1" noProof="0" dirty="0"/>
            <a:t>, </a:t>
          </a:r>
          <a:r>
            <a:rPr lang="en-GB" sz="2000" b="1" noProof="0" dirty="0" err="1"/>
            <a:t>Umwuka</a:t>
          </a:r>
          <a:r>
            <a:rPr lang="en-GB" sz="2000" b="1" noProof="0" dirty="0"/>
            <a:t> Wera </a:t>
          </a:r>
          <a:r>
            <a:rPr lang="en-GB" sz="2000" b="1" noProof="0" dirty="0" err="1"/>
            <a:t>azatuyobora</a:t>
          </a:r>
          <a:r>
            <a:rPr lang="en-GB" sz="2000" b="1" noProof="0" dirty="0"/>
            <a:t> </a:t>
          </a:r>
          <a:r>
            <a:rPr lang="en-GB" sz="2000" b="1" noProof="0" dirty="0" err="1"/>
            <a:t>ku</a:t>
          </a:r>
          <a:r>
            <a:rPr lang="en-GB" sz="2000" b="1" noProof="0" dirty="0"/>
            <a:t> </a:t>
          </a:r>
          <a:r>
            <a:rPr lang="en-GB" sz="2000" b="1" noProof="0" dirty="0" err="1"/>
            <a:t>cyo</a:t>
          </a:r>
          <a:r>
            <a:rPr lang="en-GB" sz="2000" b="1" noProof="0" dirty="0"/>
            <a:t> </a:t>
          </a:r>
          <a:r>
            <a:rPr lang="en-GB" sz="2000" b="1" noProof="0" dirty="0" err="1"/>
            <a:t>tugomba</a:t>
          </a:r>
          <a:r>
            <a:rPr lang="en-GB" sz="2000" b="1" noProof="0" dirty="0"/>
            <a:t> </a:t>
          </a:r>
          <a:r>
            <a:rPr lang="en-GB" sz="2000" b="1" noProof="0" dirty="0" err="1"/>
            <a:t>gusubiza</a:t>
          </a:r>
          <a:r>
            <a:rPr lang="en-GB" sz="2000" b="1" noProof="0" dirty="0"/>
            <a:t> muri buri </a:t>
          </a:r>
          <a:r>
            <a:rPr lang="en-GB" sz="2000" b="1" noProof="0" dirty="0" err="1"/>
            <a:t>mwanya</a:t>
          </a:r>
          <a:r>
            <a:rPr lang="en-GB" sz="2000" b="1" noProof="0" dirty="0"/>
            <a:t>.</a:t>
          </a:r>
          <a:endParaRPr lang="en" sz="2000" noProof="0" dirty="0"/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0D5F819-7C23-46C0-BF58-ADE5A537CDFE}" type="presOf" srcId="{0C44185A-3345-4221-8C03-1A8B23DC1932}" destId="{BAE14943-23D3-4138-8B29-09903067F54B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459BE379-950D-4909-AE16-4BAB9F450DD2}" type="presOf" srcId="{AA46A780-2159-4EF1-801B-5B9716D6F083}" destId="{05006578-A89A-41F0-AB82-7F498B23DF20}" srcOrd="0" destOrd="0" presId="urn:microsoft.com/office/officeart/2005/8/layout/vList5"/>
    <dgm:cxn modelId="{D2C05C81-E620-4CAE-9251-B86C0EC1D6E5}" type="presOf" srcId="{7B777A29-AFCB-4568-A2A8-BD808E3980A4}" destId="{52DEE66C-46B2-48BA-A5F9-382EA5364713}" srcOrd="0" destOrd="0" presId="urn:microsoft.com/office/officeart/2005/8/layout/vList5"/>
    <dgm:cxn modelId="{FC685B86-A8DF-4F24-9FE3-415DDA1BD258}" type="presOf" srcId="{33E651FE-8349-4750-82AB-519B15CF72B4}" destId="{A8D35087-1138-41BB-B984-641AFECEDAA6}" srcOrd="0" destOrd="0" presId="urn:microsoft.com/office/officeart/2005/8/layout/vList5"/>
    <dgm:cxn modelId="{26F00F8C-1C7E-4696-9D11-2C4119C9A167}" type="presOf" srcId="{86AD87B5-C1E6-4FE3-8D44-B15EDF66FA81}" destId="{E2C451EC-B2C3-48FD-B127-BEC6F3382808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0F60BCC6-4DF0-4355-B547-D4DC5F135774}" type="presOf" srcId="{9328635D-9F84-45FC-AA90-DE3BEABA4528}" destId="{A68A7F75-BF4B-4FCD-BA85-F5A9B60E7DCE}" srcOrd="0" destOrd="0" presId="urn:microsoft.com/office/officeart/2005/8/layout/vList5"/>
    <dgm:cxn modelId="{2BA945D4-8899-4292-A037-6C659213E05D}" type="presOf" srcId="{5F26FE29-C31D-4752-8FA2-C8ACD7894F44}" destId="{D9E8B5E5-10FD-4E24-B16A-5B9D410A7989}" srcOrd="0" destOrd="0" presId="urn:microsoft.com/office/officeart/2005/8/layout/vList5"/>
    <dgm:cxn modelId="{28E5E6E2-C308-49A4-A689-C257BCF25214}" type="presOf" srcId="{CCE178A7-3719-4E94-A897-FC380005D4CE}" destId="{56597D24-750A-4D0B-929A-27E0039A2F7B}" srcOrd="0" destOrd="0" presId="urn:microsoft.com/office/officeart/2005/8/layout/vList5"/>
    <dgm:cxn modelId="{DDF8DAF9-6421-460D-91AB-57A96ED65CA7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B64A0AD7-CCD3-4D9B-AFA2-FAFBAEDF9A40}" type="presParOf" srcId="{56597D24-750A-4D0B-929A-27E0039A2F7B}" destId="{86C06008-0220-4D31-BC0A-011896584716}" srcOrd="0" destOrd="0" presId="urn:microsoft.com/office/officeart/2005/8/layout/vList5"/>
    <dgm:cxn modelId="{76F4FC00-81F4-4013-B2FB-3E651B3E98B0}" type="presParOf" srcId="{86C06008-0220-4D31-BC0A-011896584716}" destId="{A8D35087-1138-41BB-B984-641AFECEDAA6}" srcOrd="0" destOrd="0" presId="urn:microsoft.com/office/officeart/2005/8/layout/vList5"/>
    <dgm:cxn modelId="{6F37AFD9-4E86-40AD-8C3D-C769AF39C438}" type="presParOf" srcId="{86C06008-0220-4D31-BC0A-011896584716}" destId="{A68A7F75-BF4B-4FCD-BA85-F5A9B60E7DCE}" srcOrd="1" destOrd="0" presId="urn:microsoft.com/office/officeart/2005/8/layout/vList5"/>
    <dgm:cxn modelId="{C7BE09DA-E780-4DF8-B930-EE33F765C3C5}" type="presParOf" srcId="{56597D24-750A-4D0B-929A-27E0039A2F7B}" destId="{29DC2150-447E-48D4-A4BE-AA0778CC47DD}" srcOrd="1" destOrd="0" presId="urn:microsoft.com/office/officeart/2005/8/layout/vList5"/>
    <dgm:cxn modelId="{0EB9973B-08E7-4B2C-9A83-668615BC9144}" type="presParOf" srcId="{56597D24-750A-4D0B-929A-27E0039A2F7B}" destId="{FC56965F-D271-4C66-A49E-0FA8BBE8B793}" srcOrd="2" destOrd="0" presId="urn:microsoft.com/office/officeart/2005/8/layout/vList5"/>
    <dgm:cxn modelId="{FEDF8E46-4CCA-42D1-BFB0-27D8062E0F56}" type="presParOf" srcId="{FC56965F-D271-4C66-A49E-0FA8BBE8B793}" destId="{D9E8B5E5-10FD-4E24-B16A-5B9D410A7989}" srcOrd="0" destOrd="0" presId="urn:microsoft.com/office/officeart/2005/8/layout/vList5"/>
    <dgm:cxn modelId="{848D5144-F1B5-4136-B171-C773D8AA61BA}" type="presParOf" srcId="{FC56965F-D271-4C66-A49E-0FA8BBE8B793}" destId="{E14174BB-E30D-4600-9FBB-E667DFC54DC4}" srcOrd="1" destOrd="0" presId="urn:microsoft.com/office/officeart/2005/8/layout/vList5"/>
    <dgm:cxn modelId="{65B9750A-4B77-4CD3-A31F-44DB23C76709}" type="presParOf" srcId="{56597D24-750A-4D0B-929A-27E0039A2F7B}" destId="{146A80F5-5113-42F3-BC50-0CE3AA955868}" srcOrd="3" destOrd="0" presId="urn:microsoft.com/office/officeart/2005/8/layout/vList5"/>
    <dgm:cxn modelId="{F4890BB6-2731-40C9-8005-C33464CEEA70}" type="presParOf" srcId="{56597D24-750A-4D0B-929A-27E0039A2F7B}" destId="{2047015F-C3E5-4034-A77E-4A43C8110233}" srcOrd="4" destOrd="0" presId="urn:microsoft.com/office/officeart/2005/8/layout/vList5"/>
    <dgm:cxn modelId="{8E97058B-DEAD-4B1C-A835-E03318EFF060}" type="presParOf" srcId="{2047015F-C3E5-4034-A77E-4A43C8110233}" destId="{05006578-A89A-41F0-AB82-7F498B23DF20}" srcOrd="0" destOrd="0" presId="urn:microsoft.com/office/officeart/2005/8/layout/vList5"/>
    <dgm:cxn modelId="{90D39FD9-F5C2-4C63-AAFB-CAB528B60FAE}" type="presParOf" srcId="{2047015F-C3E5-4034-A77E-4A43C8110233}" destId="{E2C451EC-B2C3-48FD-B127-BEC6F3382808}" srcOrd="1" destOrd="0" presId="urn:microsoft.com/office/officeart/2005/8/layout/vList5"/>
    <dgm:cxn modelId="{7FCF50B9-0A1D-411B-B4D8-965A931F3336}" type="presParOf" srcId="{56597D24-750A-4D0B-929A-27E0039A2F7B}" destId="{67B02D9E-B198-4CC5-85E5-6E0FE50487E6}" srcOrd="5" destOrd="0" presId="urn:microsoft.com/office/officeart/2005/8/layout/vList5"/>
    <dgm:cxn modelId="{0494ED08-77B7-4105-8B36-2B5FA811FDF7}" type="presParOf" srcId="{56597D24-750A-4D0B-929A-27E0039A2F7B}" destId="{135E6435-C5AF-4FD1-8B8B-B6EE7E4F9E28}" srcOrd="6" destOrd="0" presId="urn:microsoft.com/office/officeart/2005/8/layout/vList5"/>
    <dgm:cxn modelId="{29AAF09E-E6FD-47A8-8832-B6D25F9B858C}" type="presParOf" srcId="{135E6435-C5AF-4FD1-8B8B-B6EE7E4F9E28}" destId="{BAE14943-23D3-4138-8B29-09903067F54B}" srcOrd="0" destOrd="0" presId="urn:microsoft.com/office/officeart/2005/8/layout/vList5"/>
    <dgm:cxn modelId="{9D291798-C94A-4BC3-AB9C-F1AEE5D475E8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765855" y="889526"/>
          <a:ext cx="2430968" cy="328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22"/>
              </a:lnTo>
              <a:lnTo>
                <a:pt x="2430968" y="164322"/>
              </a:lnTo>
              <a:lnTo>
                <a:pt x="2430968" y="328644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402069" y="889526"/>
          <a:ext cx="363786" cy="328644"/>
        </a:xfrm>
        <a:custGeom>
          <a:avLst/>
          <a:gdLst/>
          <a:ahLst/>
          <a:cxnLst/>
          <a:rect l="0" t="0" r="0" b="0"/>
          <a:pathLst>
            <a:path>
              <a:moveTo>
                <a:pt x="363786" y="0"/>
              </a:moveTo>
              <a:lnTo>
                <a:pt x="363786" y="164322"/>
              </a:lnTo>
              <a:lnTo>
                <a:pt x="0" y="164322"/>
              </a:lnTo>
              <a:lnTo>
                <a:pt x="0" y="328644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971100" y="889526"/>
          <a:ext cx="2794754" cy="328644"/>
        </a:xfrm>
        <a:custGeom>
          <a:avLst/>
          <a:gdLst/>
          <a:ahLst/>
          <a:cxnLst/>
          <a:rect l="0" t="0" r="0" b="0"/>
          <a:pathLst>
            <a:path>
              <a:moveTo>
                <a:pt x="2794754" y="0"/>
              </a:moveTo>
              <a:lnTo>
                <a:pt x="2794754" y="164322"/>
              </a:lnTo>
              <a:lnTo>
                <a:pt x="0" y="164322"/>
              </a:lnTo>
              <a:lnTo>
                <a:pt x="0" y="328644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793968" y="889526"/>
          <a:ext cx="91440" cy="328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64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626" y="107039"/>
          <a:ext cx="3676124" cy="782487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Abagore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bagandukira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abagabo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babo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3:18;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Abefeso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5:22–24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26" y="107039"/>
        <a:ext cx="3676124" cy="782487"/>
      </dsp:txXfrm>
    </dsp:sp>
    <dsp:sp modelId="{DFFEC7CC-8650-4376-B344-F94E9DFE43D6}">
      <dsp:nvSpPr>
        <dsp:cNvPr id="0" name=""/>
        <dsp:cNvSpPr/>
      </dsp:nvSpPr>
      <dsp:spPr>
        <a:xfrm>
          <a:off x="209486" y="1218171"/>
          <a:ext cx="3260405" cy="122933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100" baseline="0" noProof="0" dirty="0">
              <a:solidFill>
                <a:schemeClr val="tx1"/>
              </a:solidFill>
            </a:rPr>
            <a:t>Uku </a:t>
          </a:r>
          <a:r>
            <a:rPr lang="en" sz="2000" b="1" kern="1200" spc="-100" baseline="0" noProof="0" dirty="0" err="1">
              <a:solidFill>
                <a:schemeClr val="tx1"/>
              </a:solidFill>
            </a:rPr>
            <a:t>kuganduka</a:t>
          </a:r>
          <a:r>
            <a:rPr lang="en" sz="2000" b="1" kern="1200" spc="-100" baseline="0" noProof="0" dirty="0">
              <a:solidFill>
                <a:schemeClr val="tx1"/>
              </a:solidFill>
            </a:rPr>
            <a:t> </a:t>
          </a:r>
          <a:r>
            <a:rPr lang="en" sz="2000" b="1" kern="1200" spc="-100" baseline="0" noProof="0" dirty="0" err="1">
              <a:solidFill>
                <a:schemeClr val="tx1"/>
              </a:solidFill>
            </a:rPr>
            <a:t>kugomba</a:t>
          </a:r>
          <a:r>
            <a:rPr lang="en" sz="2000" b="1" kern="1200" spc="-100" baseline="0" noProof="0" dirty="0">
              <a:solidFill>
                <a:schemeClr val="tx1"/>
              </a:solidFill>
            </a:rPr>
            <a:t> </a:t>
          </a:r>
          <a:r>
            <a:rPr lang="en" sz="2000" b="1" kern="1200" spc="-100" baseline="0" noProof="0" dirty="0" err="1">
              <a:solidFill>
                <a:schemeClr val="tx1"/>
              </a:solidFill>
            </a:rPr>
            <a:t>kuba</a:t>
          </a:r>
          <a:r>
            <a:rPr lang="en" sz="2000" b="1" kern="1200" spc="-100" baseline="0" noProof="0" dirty="0">
              <a:solidFill>
                <a:schemeClr val="tx1"/>
              </a:solidFill>
            </a:rPr>
            <a:t> </a:t>
          </a:r>
          <a:r>
            <a:rPr lang="en" sz="2000" b="1" kern="1200" spc="-100" baseline="0" noProof="0" dirty="0" err="1">
              <a:solidFill>
                <a:schemeClr val="tx1"/>
              </a:solidFill>
            </a:rPr>
            <a:t>magirirane</a:t>
          </a:r>
          <a:r>
            <a:rPr lang="en" sz="2000" b="1" kern="1200" spc="-100" baseline="0" noProof="0" dirty="0">
              <a:solidFill>
                <a:schemeClr val="tx1"/>
              </a:solidFill>
            </a:rPr>
            <a:t> (</a:t>
          </a:r>
          <a:r>
            <a:rPr lang="en" sz="2000" b="1" kern="1200" spc="-100" baseline="0" noProof="0" dirty="0" err="1">
              <a:solidFill>
                <a:schemeClr val="tx1"/>
              </a:solidFill>
            </a:rPr>
            <a:t>Abefeso</a:t>
          </a:r>
          <a:r>
            <a:rPr lang="en" sz="2000" b="1" kern="1200" spc="-100" baseline="0" noProof="0" dirty="0">
              <a:solidFill>
                <a:schemeClr val="tx1"/>
              </a:solidFill>
            </a:rPr>
            <a:t> 5:21), </a:t>
          </a:r>
          <a:r>
            <a:rPr lang="en" sz="2000" b="1" kern="1200" spc="-100" baseline="0" noProof="0" dirty="0" err="1">
              <a:solidFill>
                <a:schemeClr val="tx1"/>
              </a:solidFill>
            </a:rPr>
            <a:t>kandi</a:t>
          </a:r>
          <a:r>
            <a:rPr lang="en" sz="2000" b="1" kern="1200" spc="-100" baseline="0" noProof="0" dirty="0">
              <a:solidFill>
                <a:schemeClr val="tx1"/>
              </a:solidFill>
            </a:rPr>
            <a:t> </a:t>
          </a:r>
          <a:r>
            <a:rPr lang="en" sz="2000" b="1" kern="1200" spc="-100" baseline="0" noProof="0" dirty="0" err="1">
              <a:solidFill>
                <a:schemeClr val="tx1"/>
              </a:solidFill>
            </a:rPr>
            <a:t>kugomba</a:t>
          </a:r>
          <a:r>
            <a:rPr lang="en" sz="2000" b="1" kern="1200" spc="-100" baseline="0" noProof="0" dirty="0">
              <a:solidFill>
                <a:schemeClr val="tx1"/>
              </a:solidFill>
            </a:rPr>
            <a:t> </a:t>
          </a:r>
          <a:r>
            <a:rPr lang="en" sz="2000" b="1" kern="1200" spc="-100" baseline="0" noProof="0" dirty="0" err="1">
              <a:solidFill>
                <a:schemeClr val="tx1"/>
              </a:solidFill>
            </a:rPr>
            <a:t>kuba</a:t>
          </a:r>
          <a:r>
            <a:rPr lang="en" sz="2000" b="1" kern="1200" spc="-100" baseline="0" noProof="0" dirty="0">
              <a:solidFill>
                <a:schemeClr val="tx1"/>
              </a:solidFill>
            </a:rPr>
            <a:t> “</a:t>
          </a:r>
          <a:r>
            <a:rPr lang="en-GB" sz="2000" b="1" kern="1200" spc="-100" baseline="0" noProof="0" dirty="0" err="1">
              <a:solidFill>
                <a:schemeClr val="tx1"/>
              </a:solidFill>
            </a:rPr>
            <a:t>nk’uko</a:t>
          </a:r>
          <a:r>
            <a:rPr lang="en-GB" sz="2000" b="1" kern="1200" spc="-100" baseline="0" noProof="0" dirty="0">
              <a:solidFill>
                <a:schemeClr val="tx1"/>
              </a:solidFill>
            </a:rPr>
            <a:t> </a:t>
          </a:r>
          <a:r>
            <a:rPr lang="en-GB" sz="2000" b="1" kern="1200" spc="-100" baseline="0" noProof="0" dirty="0" err="1">
              <a:solidFill>
                <a:schemeClr val="tx1"/>
              </a:solidFill>
            </a:rPr>
            <a:t>bikwiriye</a:t>
          </a:r>
          <a:r>
            <a:rPr lang="en-GB" sz="2000" b="1" kern="1200" spc="-100" baseline="0" noProof="0" dirty="0">
              <a:solidFill>
                <a:schemeClr val="tx1"/>
              </a:solidFill>
            </a:rPr>
            <a:t> mu Mwami</a:t>
          </a:r>
          <a:r>
            <a:rPr lang="en" sz="2000" b="1" kern="1200" spc="-100" baseline="0" noProof="0" dirty="0">
              <a:solidFill>
                <a:schemeClr val="tx1"/>
              </a:solidFill>
            </a:rPr>
            <a:t>.”</a:t>
          </a:r>
          <a:endParaRPr lang="en" sz="2000" kern="1200" spc="-100" baseline="0" noProof="0" dirty="0">
            <a:solidFill>
              <a:schemeClr val="tx1"/>
            </a:solidFill>
          </a:endParaRPr>
        </a:p>
      </dsp:txBody>
      <dsp:txXfrm>
        <a:off x="209486" y="1218171"/>
        <a:ext cx="3260405" cy="1229334"/>
      </dsp:txXfrm>
    </dsp:sp>
    <dsp:sp modelId="{5601FD7B-FCCF-4F1D-ACBA-CDDCA6D9F769}">
      <dsp:nvSpPr>
        <dsp:cNvPr id="0" name=""/>
        <dsp:cNvSpPr/>
      </dsp:nvSpPr>
      <dsp:spPr>
        <a:xfrm>
          <a:off x="6073930" y="107039"/>
          <a:ext cx="3383850" cy="78248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Abagabo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bagomba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gukunda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abagore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babo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3:19;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Abefeso</a:t>
          </a: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5:28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73930" y="107039"/>
        <a:ext cx="3383850" cy="782487"/>
      </dsp:txXfrm>
    </dsp:sp>
    <dsp:sp modelId="{D10FB4C4-AF42-4FE5-93F7-62AC3A5E47F9}">
      <dsp:nvSpPr>
        <dsp:cNvPr id="0" name=""/>
        <dsp:cNvSpPr/>
      </dsp:nvSpPr>
      <dsp:spPr>
        <a:xfrm>
          <a:off x="3798535" y="1218171"/>
          <a:ext cx="2345129" cy="122933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solidFill>
                <a:schemeClr val="tx1"/>
              </a:solidFill>
            </a:rPr>
            <a:t>Kubakunda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urukundo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nk’urwo</a:t>
          </a:r>
          <a:r>
            <a:rPr lang="en-GB" sz="2000" b="1" kern="1200" noProof="0" dirty="0">
              <a:solidFill>
                <a:schemeClr val="tx1"/>
              </a:solidFill>
            </a:rPr>
            <a:t> Kristo </a:t>
          </a:r>
          <a:r>
            <a:rPr lang="en-GB" sz="2000" b="1" kern="1200" noProof="0" dirty="0" err="1">
              <a:solidFill>
                <a:schemeClr val="tx1"/>
              </a:solidFill>
            </a:rPr>
            <a:t>yadukunze</a:t>
          </a:r>
          <a:r>
            <a:rPr lang="en-GB" sz="2000" b="1" kern="1200" noProof="0" dirty="0">
              <a:solidFill>
                <a:schemeClr val="tx1"/>
              </a:solidFill>
            </a:rPr>
            <a:t> (</a:t>
          </a:r>
          <a:r>
            <a:rPr lang="en-GB" sz="2000" b="1" kern="1200" noProof="0" dirty="0" err="1">
              <a:solidFill>
                <a:schemeClr val="tx1"/>
              </a:solidFill>
            </a:rPr>
            <a:t>Abefeso</a:t>
          </a:r>
          <a:r>
            <a:rPr lang="en-GB" sz="2000" b="1" kern="1200" noProof="0" dirty="0">
              <a:solidFill>
                <a:schemeClr val="tx1"/>
              </a:solidFill>
            </a:rPr>
            <a:t> 5:25</a:t>
          </a:r>
          <a:r>
            <a:rPr lang="en" sz="2000" b="1" kern="1200" noProof="0" dirty="0">
              <a:solidFill>
                <a:schemeClr val="tx1"/>
              </a:solidFill>
            </a:rPr>
            <a:t>)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3798535" y="1218171"/>
        <a:ext cx="2345129" cy="1229334"/>
      </dsp:txXfrm>
    </dsp:sp>
    <dsp:sp modelId="{7A4C319D-A6F4-49C1-95C5-717447B2D079}">
      <dsp:nvSpPr>
        <dsp:cNvPr id="0" name=""/>
        <dsp:cNvSpPr/>
      </dsp:nvSpPr>
      <dsp:spPr>
        <a:xfrm>
          <a:off x="6472310" y="1218171"/>
          <a:ext cx="1859518" cy="122933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 err="1">
              <a:solidFill>
                <a:schemeClr val="tx1"/>
              </a:solidFill>
            </a:rPr>
            <a:t>Bagomba</a:t>
          </a:r>
          <a:r>
            <a:rPr lang="en" sz="1800" b="1" kern="1200" noProof="0" dirty="0">
              <a:solidFill>
                <a:schemeClr val="tx1"/>
              </a:solidFill>
            </a:rPr>
            <a:t> </a:t>
          </a:r>
          <a:r>
            <a:rPr lang="en" sz="1800" b="1" kern="1200" noProof="0" dirty="0" err="1">
              <a:solidFill>
                <a:schemeClr val="tx1"/>
              </a:solidFill>
            </a:rPr>
            <a:t>kwita</a:t>
          </a:r>
          <a:r>
            <a:rPr lang="en" sz="1800" b="1" kern="1200" noProof="0" dirty="0">
              <a:solidFill>
                <a:schemeClr val="tx1"/>
              </a:solidFill>
            </a:rPr>
            <a:t> </a:t>
          </a:r>
          <a:r>
            <a:rPr lang="en" sz="1800" b="1" kern="1200" noProof="0" dirty="0" err="1">
              <a:solidFill>
                <a:schemeClr val="tx1"/>
              </a:solidFill>
            </a:rPr>
            <a:t>ku</a:t>
          </a:r>
          <a:r>
            <a:rPr lang="en" sz="1800" b="1" kern="1200" noProof="0" dirty="0">
              <a:solidFill>
                <a:schemeClr val="tx1"/>
              </a:solidFill>
            </a:rPr>
            <a:t> </a:t>
          </a:r>
          <a:r>
            <a:rPr lang="en" sz="1800" b="1" kern="1200" noProof="0" dirty="0" err="1">
              <a:solidFill>
                <a:schemeClr val="tx1"/>
              </a:solidFill>
            </a:rPr>
            <a:t>kubaho</a:t>
          </a:r>
          <a:r>
            <a:rPr lang="en" sz="1800" b="1" kern="1200" noProof="0" dirty="0">
              <a:solidFill>
                <a:schemeClr val="tx1"/>
              </a:solidFill>
            </a:rPr>
            <a:t> </a:t>
          </a:r>
          <a:r>
            <a:rPr lang="en" sz="1800" b="1" kern="1200" noProof="0" dirty="0" err="1">
              <a:solidFill>
                <a:schemeClr val="tx1"/>
              </a:solidFill>
            </a:rPr>
            <a:t>neza</a:t>
          </a:r>
          <a:r>
            <a:rPr lang="en" sz="1800" b="1" kern="1200" noProof="0" dirty="0">
              <a:solidFill>
                <a:schemeClr val="tx1"/>
              </a:solidFill>
            </a:rPr>
            <a:t> </a:t>
          </a:r>
          <a:r>
            <a:rPr lang="en" sz="1800" b="1" kern="1200" noProof="0" dirty="0" err="1">
              <a:solidFill>
                <a:schemeClr val="tx1"/>
              </a:solidFill>
            </a:rPr>
            <a:t>kwabo</a:t>
          </a:r>
          <a:r>
            <a:rPr lang="en" sz="1800" b="1" kern="1200" noProof="0" dirty="0">
              <a:solidFill>
                <a:schemeClr val="tx1"/>
              </a:solidFill>
            </a:rPr>
            <a:t> (</a:t>
          </a:r>
          <a:r>
            <a:rPr lang="en" sz="1800" b="1" kern="1200" noProof="0" dirty="0" err="1">
              <a:solidFill>
                <a:schemeClr val="tx1"/>
              </a:solidFill>
            </a:rPr>
            <a:t>Abefeso</a:t>
          </a:r>
          <a:r>
            <a:rPr lang="en" sz="1800" b="1" kern="1200" noProof="0" dirty="0">
              <a:solidFill>
                <a:schemeClr val="tx1"/>
              </a:solidFill>
            </a:rPr>
            <a:t> 5:29)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6472310" y="1218171"/>
        <a:ext cx="1859518" cy="1229334"/>
      </dsp:txXfrm>
    </dsp:sp>
    <dsp:sp modelId="{62195F57-FACC-4C3E-B7F8-191AF549327B}">
      <dsp:nvSpPr>
        <dsp:cNvPr id="0" name=""/>
        <dsp:cNvSpPr/>
      </dsp:nvSpPr>
      <dsp:spPr>
        <a:xfrm>
          <a:off x="8660472" y="1218171"/>
          <a:ext cx="3072701" cy="122933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spc="-70" baseline="0" noProof="0" dirty="0" err="1">
              <a:solidFill>
                <a:schemeClr val="tx1"/>
              </a:solidFill>
            </a:rPr>
            <a:t>Ntimukabasharirire</a:t>
          </a:r>
          <a:r>
            <a:rPr lang="en" sz="2000" b="1" kern="1200" spc="-70" baseline="0" noProof="0" dirty="0">
              <a:solidFill>
                <a:schemeClr val="tx1"/>
              </a:solidFill>
            </a:rPr>
            <a:t> (</a:t>
          </a:r>
          <a:r>
            <a:rPr lang="en" sz="2000" b="1" kern="1200" spc="-70" baseline="0" noProof="0" dirty="0" err="1">
              <a:solidFill>
                <a:schemeClr val="tx1"/>
              </a:solidFill>
            </a:rPr>
            <a:t>kutabarakaza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,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kwirinda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gusharira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cyangwa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urugomo</a:t>
          </a:r>
          <a:r>
            <a:rPr lang="en-GB" sz="2000" b="1" kern="1200" spc="-70" baseline="0" noProof="0" dirty="0">
              <a:solidFill>
                <a:schemeClr val="tx1"/>
              </a:solidFill>
            </a:rPr>
            <a:t>, </a:t>
          </a:r>
          <a:r>
            <a:rPr lang="en-GB" sz="2000" b="1" kern="1200" spc="-70" baseline="0" noProof="0" dirty="0" err="1">
              <a:solidFill>
                <a:schemeClr val="tx1"/>
              </a:solidFill>
            </a:rPr>
            <a:t>igitugu</a:t>
          </a:r>
          <a:r>
            <a:rPr lang="en" sz="2000" b="1" kern="1200" spc="-70" baseline="0" noProof="0" dirty="0">
              <a:solidFill>
                <a:schemeClr val="tx1"/>
              </a:solidFill>
            </a:rPr>
            <a:t>)</a:t>
          </a:r>
          <a:endParaRPr lang="en" sz="2000" kern="1200" spc="-70" baseline="0" noProof="0" dirty="0">
            <a:solidFill>
              <a:schemeClr val="tx1"/>
            </a:solidFill>
          </a:endParaRPr>
        </a:p>
      </dsp:txBody>
      <dsp:txXfrm>
        <a:off x="8660472" y="1218171"/>
        <a:ext cx="3072701" cy="1229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Inshingano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z’abana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abahungu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n’abakobwa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3:20;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Abefeso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6:1–3)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00" y="43915"/>
        <a:ext cx="5230076" cy="60380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362458" y="41211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90734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/>
            <a:t>Kumvira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kw’abana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si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icyo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bahitamo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cyangwa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ntibagihitemo</a:t>
          </a:r>
          <a:endParaRPr lang="en" sz="2000" kern="1200" noProof="0" dirty="0"/>
        </a:p>
      </dsp:txBody>
      <dsp:txXfrm>
        <a:off x="906702" y="807598"/>
        <a:ext cx="4812745" cy="542041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/>
            <a:t>Uku </a:t>
          </a:r>
          <a:r>
            <a:rPr lang="en-GB" sz="2000" b="1" kern="1200" noProof="0" dirty="0" err="1"/>
            <a:t>kumvira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gushingiye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ku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itegeko</a:t>
          </a:r>
          <a:r>
            <a:rPr lang="en-GB" sz="2000" b="1" kern="1200" noProof="0" dirty="0"/>
            <a:t> rya </a:t>
          </a:r>
          <a:r>
            <a:rPr lang="en-GB" sz="2000" b="1" kern="1200" noProof="0" dirty="0" err="1"/>
            <a:t>gatanu</a:t>
          </a:r>
          <a:endParaRPr lang="en" sz="2000" kern="1200" noProof="0" dirty="0"/>
        </a:p>
      </dsp:txBody>
      <dsp:txXfrm>
        <a:off x="906702" y="1507596"/>
        <a:ext cx="4812745" cy="542041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62458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362458" y="181210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838" y="2190729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/>
            <a:t>Byongeye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kandi</a:t>
          </a:r>
          <a:r>
            <a:rPr lang="en-GB" sz="2000" b="1" kern="1200" noProof="0" dirty="0"/>
            <a:t>, </a:t>
          </a:r>
          <a:r>
            <a:rPr lang="en-GB" sz="2000" b="1" kern="1200" noProof="0" dirty="0" err="1"/>
            <a:t>kumvira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guherekezwa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n’ingororano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yako</a:t>
          </a:r>
          <a:endParaRPr lang="en" sz="2000" kern="1200" noProof="0" dirty="0"/>
        </a:p>
      </dsp:txBody>
      <dsp:txXfrm>
        <a:off x="906702" y="2207593"/>
        <a:ext cx="4812745" cy="542041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Inshingano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za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kibyeyi</a:t>
          </a:r>
          <a:b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3:21;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Abefeso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5502" y="43915"/>
        <a:ext cx="5230076" cy="60380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/>
            <a:t>Kubigisha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utabatesheje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agaciro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cyangwa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ngo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ubarakaze</a:t>
          </a:r>
          <a:r>
            <a:rPr lang="en-GB" sz="2000" b="1" kern="1200" noProof="0" dirty="0"/>
            <a:t>, </a:t>
          </a:r>
          <a:r>
            <a:rPr lang="en-GB" sz="2000" b="1" kern="1200" noProof="0" dirty="0" err="1"/>
            <a:t>ukirinda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kubaca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intege</a:t>
          </a:r>
          <a:endParaRPr lang="en" sz="2000" kern="1200" noProof="0" dirty="0"/>
        </a:p>
      </dsp:txBody>
      <dsp:txXfrm>
        <a:off x="6587110" y="807598"/>
        <a:ext cx="5211632" cy="542041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/>
            <a:t>Kwirinda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kubarakaza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bitewe</a:t>
          </a:r>
          <a:r>
            <a:rPr lang="en-GB" sz="2000" b="1" kern="1200" noProof="0" dirty="0"/>
            <a:t> no </a:t>
          </a:r>
          <a:r>
            <a:rPr lang="en-GB" sz="2000" b="1" kern="1200" noProof="0" dirty="0" err="1"/>
            <a:t>kutihangana</a:t>
          </a:r>
          <a:r>
            <a:rPr lang="en-GB" sz="2000" b="1" kern="1200" noProof="0" dirty="0"/>
            <a:t>  </a:t>
          </a:r>
          <a:r>
            <a:rPr lang="en-GB" sz="2000" b="1" kern="1200" noProof="0" dirty="0" err="1"/>
            <a:t>cyangwa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umwaga</a:t>
          </a:r>
          <a:endParaRPr lang="en" sz="2000" kern="1200" noProof="0" dirty="0"/>
        </a:p>
      </dsp:txBody>
      <dsp:txXfrm>
        <a:off x="6587110" y="1507596"/>
        <a:ext cx="5211632" cy="542041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26764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526764" y="181210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70246" y="2190729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/>
            <a:t>Kubigisha</a:t>
          </a:r>
          <a:r>
            <a:rPr lang="en" sz="2000" b="1" kern="1200" noProof="0" dirty="0"/>
            <a:t> </a:t>
          </a:r>
          <a:r>
            <a:rPr lang="en" sz="2000" b="1" kern="1200" noProof="0" dirty="0" err="1"/>
            <a:t>inzira</a:t>
          </a:r>
          <a:r>
            <a:rPr lang="en" sz="2000" b="1" kern="1200" noProof="0" dirty="0"/>
            <a:t> </a:t>
          </a:r>
          <a:r>
            <a:rPr lang="en" sz="2000" b="1" kern="1200" noProof="0" dirty="0" err="1"/>
            <a:t>z’Imana</a:t>
          </a:r>
          <a:r>
            <a:rPr lang="en" sz="2000" b="1" kern="1200" noProof="0" dirty="0"/>
            <a:t> (</a:t>
          </a:r>
          <a:r>
            <a:rPr lang="en" sz="2000" b="1" kern="1200" noProof="0" dirty="0" err="1"/>
            <a:t>Gutegeka</a:t>
          </a:r>
          <a:r>
            <a:rPr lang="en" sz="2000" b="1" kern="1200" noProof="0" dirty="0"/>
            <a:t> 6:6–7; </a:t>
          </a:r>
          <a:r>
            <a:rPr lang="en" sz="2000" b="1" kern="1200" noProof="0" dirty="0" err="1"/>
            <a:t>Imigani</a:t>
          </a:r>
          <a:r>
            <a:rPr lang="en" sz="2000" b="1" kern="1200" noProof="0" dirty="0"/>
            <a:t> 22:6)</a:t>
          </a:r>
          <a:endParaRPr lang="en" sz="2000" kern="1200" noProof="0" dirty="0"/>
        </a:p>
      </dsp:txBody>
      <dsp:txXfrm>
        <a:off x="6587110" y="2207593"/>
        <a:ext cx="5211632" cy="542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5768" y="0"/>
          <a:ext cx="5548777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Imyitwarire</a:t>
          </a:r>
          <a:r>
            <a:rPr lang="en-GB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y’abayoborwa</a:t>
          </a:r>
          <a:r>
            <a:rPr lang="en-GB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3:22–25; </a:t>
          </a:r>
          <a:r>
            <a:rPr lang="en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Abefeso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6:5–8)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8" y="0"/>
        <a:ext cx="5548777" cy="1033620"/>
      </dsp:txXfrm>
    </dsp:sp>
    <dsp:sp modelId="{56DDFB31-BE88-4068-977D-43417217CB59}">
      <dsp:nvSpPr>
        <dsp:cNvPr id="0" name=""/>
        <dsp:cNvSpPr/>
      </dsp:nvSpPr>
      <dsp:spPr>
        <a:xfrm>
          <a:off x="80166" y="1034278"/>
          <a:ext cx="5399981" cy="5516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Iteka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ryose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gukora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ibyiza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n’ubwo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nta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waba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akureba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322" y="1050434"/>
        <a:ext cx="5367669" cy="519301"/>
      </dsp:txXfrm>
    </dsp:sp>
    <dsp:sp modelId="{14EB9C39-92B1-4BF0-90C9-31D60827B6FF}">
      <dsp:nvSpPr>
        <dsp:cNvPr id="0" name=""/>
        <dsp:cNvSpPr/>
      </dsp:nvSpPr>
      <dsp:spPr>
        <a:xfrm>
          <a:off x="80166" y="1627907"/>
          <a:ext cx="5399981" cy="460290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Haranira</a:t>
          </a:r>
          <a:r>
            <a:rPr lang="en-GB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</a:t>
          </a:r>
          <a:r>
            <a:rPr lang="en-GB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indashyikirwa</a:t>
          </a:r>
          <a:r>
            <a:rPr lang="en-GB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-GB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murimo</a:t>
          </a:r>
          <a:r>
            <a:rPr lang="en-GB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wawe</a:t>
          </a:r>
          <a:r>
            <a:rPr lang="en-GB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GB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nk’aho</a:t>
          </a:r>
          <a:r>
            <a:rPr lang="en-GB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ukorera</a:t>
          </a:r>
          <a:r>
            <a:rPr lang="en-GB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Imana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647" y="1641388"/>
        <a:ext cx="5373019" cy="433328"/>
      </dsp:txXfrm>
    </dsp:sp>
    <dsp:sp modelId="{9AFC9C95-3CDC-434A-8B64-22AD82882E80}">
      <dsp:nvSpPr>
        <dsp:cNvPr id="0" name=""/>
        <dsp:cNvSpPr/>
      </dsp:nvSpPr>
      <dsp:spPr>
        <a:xfrm>
          <a:off x="80166" y="213021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Emera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gukeburwa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iyo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bifite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ishingiro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138213"/>
        <a:ext cx="5383983" cy="257106"/>
      </dsp:txXfrm>
    </dsp:sp>
    <dsp:sp modelId="{F97A83E6-8AE1-4752-BBFA-770E9A1AB494}">
      <dsp:nvSpPr>
        <dsp:cNvPr id="0" name=""/>
        <dsp:cNvSpPr/>
      </dsp:nvSpPr>
      <dsp:spPr>
        <a:xfrm>
          <a:off x="80166" y="2445334"/>
          <a:ext cx="5399981" cy="273104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Umurimo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mwiza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ugira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inyiturano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165" y="2453333"/>
        <a:ext cx="5383983" cy="257106"/>
      </dsp:txXfrm>
    </dsp:sp>
    <dsp:sp modelId="{61D1D9C0-35D6-4FE9-ADEE-E0630117DAE8}">
      <dsp:nvSpPr>
        <dsp:cNvPr id="0" name=""/>
        <dsp:cNvSpPr/>
      </dsp:nvSpPr>
      <dsp:spPr>
        <a:xfrm>
          <a:off x="80166" y="2760455"/>
          <a:ext cx="5399981" cy="512018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Kugira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umuyobozi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mubi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ntibiduha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urwaho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kutumvira</a:t>
          </a:r>
          <a:r>
            <a:rPr lang="en" sz="20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(1Petero 2:18)</a:t>
          </a:r>
          <a:endParaRPr lang="en" sz="20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62" y="2775451"/>
        <a:ext cx="5369989" cy="482026"/>
      </dsp:txXfrm>
    </dsp:sp>
    <dsp:sp modelId="{B60BED72-B613-4C57-A148-0AD694C1CD32}">
      <dsp:nvSpPr>
        <dsp:cNvPr id="0" name=""/>
        <dsp:cNvSpPr/>
      </dsp:nvSpPr>
      <dsp:spPr>
        <a:xfrm>
          <a:off x="5970704" y="0"/>
          <a:ext cx="554877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Imyitwarire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y’abayobozi</a:t>
          </a:r>
          <a:b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Abakolosayi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4:1; </a:t>
          </a:r>
          <a:r>
            <a:rPr lang="en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Abefeso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6:9)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0704" y="0"/>
        <a:ext cx="5548777" cy="1033620"/>
      </dsp:txXfrm>
    </dsp:sp>
    <dsp:sp modelId="{8DF4DE9F-B95E-4103-AB40-8F17E10604F8}">
      <dsp:nvSpPr>
        <dsp:cNvPr id="0" name=""/>
        <dsp:cNvSpPr/>
      </dsp:nvSpPr>
      <dsp:spPr>
        <a:xfrm>
          <a:off x="6525581" y="1033915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solidFill>
                <a:schemeClr val="tx1"/>
              </a:solidFill>
            </a:rPr>
            <a:t>Kuyoborana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ubutabera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n’ugukiranuka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053740"/>
        <a:ext cx="4399372" cy="637233"/>
      </dsp:txXfrm>
    </dsp:sp>
    <dsp:sp modelId="{D65FEA80-43B9-4CA2-B364-A9FFF24D2693}">
      <dsp:nvSpPr>
        <dsp:cNvPr id="0" name=""/>
        <dsp:cNvSpPr/>
      </dsp:nvSpPr>
      <dsp:spPr>
        <a:xfrm>
          <a:off x="6525581" y="1814934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solidFill>
                <a:schemeClr val="tx1"/>
              </a:solidFill>
            </a:rPr>
            <a:t>Ntugakoreshe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ibikangisho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cyangwa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umwaga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1834759"/>
        <a:ext cx="4399372" cy="637233"/>
      </dsp:txXfrm>
    </dsp:sp>
    <dsp:sp modelId="{14CB1B19-AB86-4094-84B7-078CAFF35E4B}">
      <dsp:nvSpPr>
        <dsp:cNvPr id="0" name=""/>
        <dsp:cNvSpPr/>
      </dsp:nvSpPr>
      <dsp:spPr>
        <a:xfrm>
          <a:off x="6525581" y="2595953"/>
          <a:ext cx="4439022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solidFill>
                <a:schemeClr val="tx1"/>
              </a:solidFill>
            </a:rPr>
            <a:t>Buri </a:t>
          </a:r>
          <a:r>
            <a:rPr lang="en-GB" sz="2000" b="1" kern="1200" noProof="0" dirty="0" err="1">
              <a:solidFill>
                <a:schemeClr val="tx1"/>
              </a:solidFill>
            </a:rPr>
            <a:t>mukoresha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afite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Umukoresha</a:t>
          </a:r>
          <a:r>
            <a:rPr lang="en-GB" sz="2000" b="1" kern="1200" noProof="0" dirty="0">
              <a:solidFill>
                <a:schemeClr val="tx1"/>
              </a:solidFill>
            </a:rPr>
            <a:t> we, </a:t>
          </a:r>
          <a:r>
            <a:rPr lang="en-GB" sz="2000" b="1" kern="1200" noProof="0" dirty="0" err="1">
              <a:solidFill>
                <a:schemeClr val="tx1"/>
              </a:solidFill>
            </a:rPr>
            <a:t>uzamubaza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ibyo</a:t>
          </a:r>
          <a:r>
            <a:rPr lang="en-GB" sz="2000" b="1" kern="1200" noProof="0" dirty="0">
              <a:solidFill>
                <a:schemeClr val="tx1"/>
              </a:solidFill>
            </a:rPr>
            <a:t> </a:t>
          </a:r>
          <a:r>
            <a:rPr lang="en-GB" sz="2000" b="1" kern="1200" noProof="0" dirty="0" err="1">
              <a:solidFill>
                <a:schemeClr val="tx1"/>
              </a:solidFill>
            </a:rPr>
            <a:t>yakoze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545406" y="2615778"/>
        <a:ext cx="4399372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739188" y="-3402472"/>
          <a:ext cx="610491" cy="7571232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noProof="0" dirty="0" err="1"/>
            <a:t>Dukeneye</a:t>
          </a:r>
          <a:r>
            <a:rPr lang="en-GB" sz="2000" b="1" kern="1200" noProof="0" dirty="0"/>
            <a:t> “</a:t>
          </a:r>
          <a:r>
            <a:rPr lang="en-GB" sz="2000" b="1" kern="1200" noProof="0" dirty="0" err="1"/>
            <a:t>ubwenge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buva</a:t>
          </a:r>
          <a:r>
            <a:rPr lang="en-GB" sz="2000" b="1" kern="1200" noProof="0" dirty="0"/>
            <a:t> mu </a:t>
          </a:r>
          <a:r>
            <a:rPr lang="en-GB" sz="2000" b="1" kern="1200" noProof="0" dirty="0" err="1"/>
            <a:t>ijuru</a:t>
          </a:r>
          <a:r>
            <a:rPr lang="en-GB" sz="2000" b="1" kern="1200" noProof="0" dirty="0"/>
            <a:t>” (</a:t>
          </a:r>
          <a:r>
            <a:rPr lang="en-GB" sz="2000" b="1" kern="1200" noProof="0" dirty="0" err="1"/>
            <a:t>Yakobo</a:t>
          </a:r>
          <a:r>
            <a:rPr lang="en-GB" sz="2000" b="1" kern="1200" noProof="0" dirty="0"/>
            <a:t> 3:17) mu </a:t>
          </a:r>
          <a:r>
            <a:rPr lang="en-GB" sz="2000" b="1" kern="1200" noProof="0" dirty="0" err="1"/>
            <a:t>mibanire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yacu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n’abataramenya</a:t>
          </a:r>
          <a:r>
            <a:rPr lang="en-GB" sz="2000" b="1" kern="1200" noProof="0" dirty="0"/>
            <a:t> Yesu</a:t>
          </a:r>
          <a:endParaRPr lang="en" sz="2000" kern="1200" noProof="0" dirty="0"/>
        </a:p>
      </dsp:txBody>
      <dsp:txXfrm rot="-5400000">
        <a:off x="4258818" y="107700"/>
        <a:ext cx="7541430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258818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Tugendera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bwenge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38838"/>
        <a:ext cx="4184314" cy="688610"/>
      </dsp:txXfrm>
    </dsp:sp>
    <dsp:sp modelId="{E14174BB-E30D-4600-9FBB-E667DFC54DC4}">
      <dsp:nvSpPr>
        <dsp:cNvPr id="0" name=""/>
        <dsp:cNvSpPr/>
      </dsp:nvSpPr>
      <dsp:spPr>
        <a:xfrm rot="5400000">
          <a:off x="7739188" y="-2601202"/>
          <a:ext cx="610491" cy="7571232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noProof="0" dirty="0" err="1"/>
            <a:t>Amagambo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yacu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agomba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guhora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ari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meza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kugira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ngo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abantu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batwumve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bishimye</a:t>
          </a:r>
          <a:r>
            <a:rPr lang="en" sz="2000" b="1" kern="1200" noProof="0" dirty="0"/>
            <a:t>.</a:t>
          </a:r>
          <a:endParaRPr lang="en" sz="2000" kern="1200" noProof="0" dirty="0"/>
        </a:p>
      </dsp:txBody>
      <dsp:txXfrm rot="-5400000">
        <a:off x="4258818" y="908970"/>
        <a:ext cx="7541430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258818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ukoresha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amagambo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y’ubuntu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840108"/>
        <a:ext cx="4184314" cy="688610"/>
      </dsp:txXfrm>
    </dsp:sp>
    <dsp:sp modelId="{E2C451EC-B2C3-48FD-B127-BEC6F3382808}">
      <dsp:nvSpPr>
        <dsp:cNvPr id="0" name=""/>
        <dsp:cNvSpPr/>
      </dsp:nvSpPr>
      <dsp:spPr>
        <a:xfrm rot="5400000">
          <a:off x="7739188" y="-1799931"/>
          <a:ext cx="610491" cy="7571232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noProof="0" dirty="0" err="1"/>
            <a:t>Ikiganiro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kigomba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kuba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gikwiriye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kandi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gihujwe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n’umuntu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tubwira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n’ahamukikije</a:t>
          </a:r>
          <a:r>
            <a:rPr lang="en" sz="2000" b="1" kern="1200" noProof="0" dirty="0"/>
            <a:t>.</a:t>
          </a:r>
          <a:endParaRPr lang="en" sz="2000" kern="1200" noProof="0" dirty="0"/>
        </a:p>
      </dsp:txBody>
      <dsp:txXfrm rot="-5400000">
        <a:off x="4258818" y="1710241"/>
        <a:ext cx="7541430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258818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Amagambo</a:t>
          </a:r>
          <a:r>
            <a:rPr lang="en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“a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size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umunyu</a:t>
          </a:r>
          <a:r>
            <a:rPr lang="en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”</a:t>
          </a:r>
        </a:p>
      </dsp:txBody>
      <dsp:txXfrm>
        <a:off x="37252" y="1641379"/>
        <a:ext cx="4184314" cy="688610"/>
      </dsp:txXfrm>
    </dsp:sp>
    <dsp:sp modelId="{52DEE66C-46B2-48BA-A5F9-382EA5364713}">
      <dsp:nvSpPr>
        <dsp:cNvPr id="0" name=""/>
        <dsp:cNvSpPr/>
      </dsp:nvSpPr>
      <dsp:spPr>
        <a:xfrm rot="5400000">
          <a:off x="7739188" y="-998661"/>
          <a:ext cx="610491" cy="7571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000" b="1" kern="1200" noProof="0" dirty="0"/>
            <a:t>Kubera ko buri </a:t>
          </a:r>
          <a:r>
            <a:rPr lang="en-GB" sz="2000" b="1" kern="1200" noProof="0" dirty="0" err="1"/>
            <a:t>muntu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yihariye</a:t>
          </a:r>
          <a:r>
            <a:rPr lang="en-GB" sz="2000" b="1" kern="1200" noProof="0" dirty="0"/>
            <a:t>, </a:t>
          </a:r>
          <a:r>
            <a:rPr lang="en-GB" sz="2000" b="1" kern="1200" noProof="0" dirty="0" err="1"/>
            <a:t>Umwuka</a:t>
          </a:r>
          <a:r>
            <a:rPr lang="en-GB" sz="2000" b="1" kern="1200" noProof="0" dirty="0"/>
            <a:t> Wera </a:t>
          </a:r>
          <a:r>
            <a:rPr lang="en-GB" sz="2000" b="1" kern="1200" noProof="0" dirty="0" err="1"/>
            <a:t>azatuyobora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ku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cyo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tugomba</a:t>
          </a:r>
          <a:r>
            <a:rPr lang="en-GB" sz="2000" b="1" kern="1200" noProof="0" dirty="0"/>
            <a:t> </a:t>
          </a:r>
          <a:r>
            <a:rPr lang="en-GB" sz="2000" b="1" kern="1200" noProof="0" dirty="0" err="1"/>
            <a:t>gusubiza</a:t>
          </a:r>
          <a:r>
            <a:rPr lang="en-GB" sz="2000" b="1" kern="1200" noProof="0" dirty="0"/>
            <a:t> muri buri </a:t>
          </a:r>
          <a:r>
            <a:rPr lang="en-GB" sz="2000" b="1" kern="1200" noProof="0" dirty="0" err="1"/>
            <a:t>mwanya</a:t>
          </a:r>
          <a:r>
            <a:rPr lang="en-GB" sz="2000" b="1" kern="1200" noProof="0" dirty="0"/>
            <a:t>.</a:t>
          </a:r>
          <a:endParaRPr lang="en" sz="2000" kern="1200" noProof="0" dirty="0"/>
        </a:p>
      </dsp:txBody>
      <dsp:txXfrm rot="-5400000">
        <a:off x="4258818" y="2511511"/>
        <a:ext cx="7541430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258818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usubiza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umuntu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wese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uko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bikwiriye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2442649"/>
        <a:ext cx="4184314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583ED3-2117-ADB3-9783-D4F65088F6CF}"/>
              </a:ext>
            </a:extLst>
          </p:cNvPr>
          <p:cNvSpPr txBox="1"/>
          <p:nvPr/>
        </p:nvSpPr>
        <p:spPr>
          <a:xfrm>
            <a:off x="8237483" y="1413409"/>
            <a:ext cx="3954518" cy="2465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KUBANA N’ABANDI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4242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noProof="0" dirty="0" err="1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Icyigisho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noProof="0" dirty="0" err="1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en" sz="1600" b="1" noProof="0" dirty="0" err="1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cyo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noProof="0" dirty="0" err="1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noProof="0" dirty="0" err="1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</a:t>
            </a:r>
            <a:r>
              <a:rPr lang="en" sz="1600" b="1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 err="1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Werurwe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26253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041CA-C3D5-322B-DD6A-6765FD11C61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IMIBANIRE MU ITORERO</a:t>
            </a:r>
            <a:endParaRPr lang="en" sz="4400" b="1" spc="300" noProof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06E06-3B06-2A1D-F654-D8C9C92D8458}"/>
              </a:ext>
            </a:extLst>
          </p:cNvPr>
          <p:cNvSpPr txBox="1"/>
          <p:nvPr/>
        </p:nvSpPr>
        <p:spPr>
          <a:xfrm>
            <a:off x="1333499" y="693241"/>
            <a:ext cx="952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Mukomeze</a:t>
            </a:r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gusenga</a:t>
            </a:r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muba</a:t>
            </a:r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maso</a:t>
            </a:r>
            <a:r>
              <a:rPr lang="en-GB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mushima</a:t>
            </a:r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Abakolosayi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90AFC-50FA-78BD-8BD8-FF07AADE739E}"/>
              </a:ext>
            </a:extLst>
          </p:cNvPr>
          <p:cNvSpPr txBox="1"/>
          <p:nvPr/>
        </p:nvSpPr>
        <p:spPr>
          <a:xfrm>
            <a:off x="3333750" y="1143441"/>
            <a:ext cx="603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Dusabwa</a:t>
            </a:r>
            <a:r>
              <a:rPr lang="en-GB" sz="2000" b="1" spc="-100" dirty="0"/>
              <a:t> “</a:t>
            </a:r>
            <a:r>
              <a:rPr lang="en-GB" sz="2000" b="1" spc="-100" dirty="0" err="1"/>
              <a:t>gusengera</a:t>
            </a:r>
            <a:r>
              <a:rPr lang="en-GB" sz="2000" b="1" spc="-100" dirty="0"/>
              <a:t> abandi” </a:t>
            </a:r>
            <a:r>
              <a:rPr lang="en-GB" sz="2000" b="1" spc="-100" dirty="0" err="1"/>
              <a:t>kuko</a:t>
            </a:r>
            <a:r>
              <a:rPr lang="en-GB" sz="2000" b="1" spc="-100" dirty="0"/>
              <a:t> “</a:t>
            </a:r>
            <a:r>
              <a:rPr lang="en-GB" sz="2000" b="1" spc="-100" dirty="0" err="1"/>
              <a:t>gusenga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k’umukiranutsi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umumaro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mwinshi</a:t>
            </a:r>
            <a:r>
              <a:rPr lang="en-GB" sz="2000" b="1" spc="-100" dirty="0"/>
              <a:t>” (</a:t>
            </a:r>
            <a:r>
              <a:rPr lang="en-GB" sz="2000" b="1" spc="-100" dirty="0" err="1"/>
              <a:t>Yakobo</a:t>
            </a:r>
            <a:r>
              <a:rPr lang="en-GB" sz="2000" b="1" spc="-100" dirty="0"/>
              <a:t> 5:16</a:t>
            </a:r>
            <a:r>
              <a:rPr lang="en" sz="2000" b="1" spc="-100" noProof="0" dirty="0"/>
              <a:t>).</a:t>
            </a:r>
          </a:p>
        </p:txBody>
      </p:sp>
      <p:pic>
        <p:nvPicPr>
          <p:cNvPr id="4" name="Imagen 3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6BAE2B2D-3C2D-B8C7-5292-81531776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1143441"/>
            <a:ext cx="2638425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6107C212-2015-E928-D13A-2E27E3FDC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1276350"/>
            <a:ext cx="3009901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3062799"/>
            <a:ext cx="3009900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3053071"/>
            <a:ext cx="2638425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024282-C608-FF33-44DD-A65B31C31BBF}"/>
              </a:ext>
            </a:extLst>
          </p:cNvPr>
          <p:cNvSpPr txBox="1"/>
          <p:nvPr/>
        </p:nvSpPr>
        <p:spPr>
          <a:xfrm>
            <a:off x="3333746" y="1876799"/>
            <a:ext cx="60388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Uretse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gusenga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gitondo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nimugoroba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Pawulo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adusaba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gusenga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cyose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Abakolosayi</a:t>
            </a:r>
            <a:r>
              <a:rPr lang="en-GB" sz="2000" b="1" spc="-70" dirty="0"/>
              <a:t> 4:2; </a:t>
            </a:r>
            <a:r>
              <a:rPr lang="en-GB" sz="2000" b="1" spc="-70" dirty="0" err="1"/>
              <a:t>Abefeso</a:t>
            </a:r>
            <a:r>
              <a:rPr lang="en-GB" sz="2000" b="1" spc="-70" dirty="0"/>
              <a:t> 6:18; 1 </a:t>
            </a:r>
            <a:r>
              <a:rPr lang="en-GB" sz="2000" b="1" spc="-70" dirty="0" err="1"/>
              <a:t>Abatesalonike</a:t>
            </a:r>
            <a:r>
              <a:rPr lang="en-GB" sz="2000" b="1" spc="-70" dirty="0"/>
              <a:t> 5:17). </a:t>
            </a:r>
            <a:r>
              <a:rPr lang="en-GB" sz="2000" b="1" spc="-70" dirty="0" err="1"/>
              <a:t>Nk’uko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Nehemiya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yasenze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bucece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imbere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y’umwami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Nehemiya</a:t>
            </a:r>
            <a:r>
              <a:rPr lang="en-GB" sz="2000" b="1" spc="-70" dirty="0"/>
              <a:t> 2:4), </a:t>
            </a:r>
            <a:r>
              <a:rPr lang="en-GB" sz="2000" b="1" spc="-70" dirty="0" err="1"/>
              <a:t>dufite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amahirwe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gusengera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ahantu</a:t>
            </a:r>
            <a:r>
              <a:rPr lang="en-GB" sz="2000" b="1" spc="-70" dirty="0"/>
              <a:t> hose </a:t>
            </a:r>
            <a:r>
              <a:rPr lang="en-GB" sz="2000" b="1" spc="-70" dirty="0" err="1"/>
              <a:t>cyangwa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byose</a:t>
            </a:r>
            <a:r>
              <a:rPr lang="en" sz="2000" b="1" spc="-70" noProof="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4A15E-2B31-7455-7A4C-9FFD1CE38E47}"/>
              </a:ext>
            </a:extLst>
          </p:cNvPr>
          <p:cNvSpPr txBox="1"/>
          <p:nvPr/>
        </p:nvSpPr>
        <p:spPr>
          <a:xfrm>
            <a:off x="3333747" y="4582483"/>
            <a:ext cx="60388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Pawulo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atanga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icyifuzo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cyihariye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gusengera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abavuga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ubutumwa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bwiza</a:t>
            </a:r>
            <a:r>
              <a:rPr lang="en-GB" sz="2000" b="1" spc="-100" dirty="0"/>
              <a:t> (</a:t>
            </a:r>
            <a:r>
              <a:rPr lang="en-GB" sz="2000" b="1" spc="-100" dirty="0" err="1"/>
              <a:t>Abakolosayi</a:t>
            </a:r>
            <a:r>
              <a:rPr lang="en-GB" sz="2000" b="1" spc="-100" dirty="0"/>
              <a:t> 4:3–4; </a:t>
            </a:r>
            <a:r>
              <a:rPr lang="en-GB" sz="2000" b="1" spc="-100" dirty="0" err="1"/>
              <a:t>Abefeso</a:t>
            </a:r>
            <a:r>
              <a:rPr lang="en-GB" sz="2000" b="1" spc="-100" dirty="0"/>
              <a:t> 6:19). </a:t>
            </a:r>
            <a:r>
              <a:rPr lang="en-GB" sz="2000" b="1" spc="-100" dirty="0" err="1"/>
              <a:t>Ntacyo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bivuze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umubwiriza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afite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ubunararibonye</a:t>
            </a:r>
            <a:r>
              <a:rPr lang="en-GB" sz="2000" b="1" spc="-100" dirty="0"/>
              <a:t> buke </a:t>
            </a:r>
            <a:r>
              <a:rPr lang="en-GB" sz="2000" b="1" spc="-100" dirty="0" err="1"/>
              <a:t>cyangwa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bwinshi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ivugabutumwa</a:t>
            </a:r>
            <a:r>
              <a:rPr lang="en-GB" sz="2000" b="1" spc="-100" dirty="0"/>
              <a:t>; </a:t>
            </a:r>
            <a:r>
              <a:rPr lang="en-GB" sz="2000" b="1" spc="-100" dirty="0" err="1"/>
              <a:t>nta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muntu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uhagije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uyu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murimo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Pawulo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ubwe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ntiyasenze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gusa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ahubwo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yanasabye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abavandimwe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kumusengera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kugira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ngo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amagambo</a:t>
            </a:r>
            <a:r>
              <a:rPr lang="en-GB" sz="2000" b="1" spc="-100" dirty="0"/>
              <a:t> ye </a:t>
            </a:r>
            <a:r>
              <a:rPr lang="en-GB" sz="2000" b="1" spc="-100" dirty="0" err="1"/>
              <a:t>abe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akwiriye</a:t>
            </a:r>
            <a:r>
              <a:rPr lang="en" sz="2000" b="1" spc="-100" noProof="0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3BCF1-7BF9-A6D7-4F26-1984BE0B4001}"/>
              </a:ext>
            </a:extLst>
          </p:cNvPr>
          <p:cNvSpPr txBox="1"/>
          <p:nvPr/>
        </p:nvSpPr>
        <p:spPr>
          <a:xfrm>
            <a:off x="3333747" y="3830143"/>
            <a:ext cx="60388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Byongeye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twizera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Umwuka</a:t>
            </a:r>
            <a:r>
              <a:rPr lang="en-GB" sz="2000" b="1" spc="-70" dirty="0"/>
              <a:t> Wera </a:t>
            </a:r>
            <a:r>
              <a:rPr lang="en-GB" sz="2000" b="1" spc="-70" dirty="0" err="1"/>
              <a:t>azahindura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isengesho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rigire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umumaro</a:t>
            </a:r>
            <a:r>
              <a:rPr lang="en-GB" sz="2000" b="1" spc="-70" dirty="0"/>
              <a:t> (</a:t>
            </a:r>
            <a:r>
              <a:rPr lang="en-GB" sz="2000" b="1" spc="-70" dirty="0" err="1"/>
              <a:t>Abaroma</a:t>
            </a:r>
            <a:r>
              <a:rPr lang="en-GB" sz="2000" b="1" spc="-70" dirty="0"/>
              <a:t> 8:26</a:t>
            </a:r>
            <a:r>
              <a:rPr lang="en" sz="2000" b="1" spc="-70" noProof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36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7EC17B-B314-4B36-0ED7-9DF496160ABA}"/>
              </a:ext>
            </a:extLst>
          </p:cNvPr>
          <p:cNvSpPr txBox="1"/>
          <p:nvPr/>
        </p:nvSpPr>
        <p:spPr>
          <a:xfrm>
            <a:off x="1197856" y="1459233"/>
            <a:ext cx="77122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spc="-70" noProof="0" dirty="0">
                <a:latin typeface="Constantia" panose="02030602050306030303" pitchFamily="18" charset="0"/>
              </a:rPr>
              <a:t>“</a:t>
            </a:r>
            <a:r>
              <a:rPr lang="en-GB" sz="2800" b="1" spc="-70" dirty="0">
                <a:latin typeface="Constantia" panose="02030602050306030303" pitchFamily="18" charset="0"/>
              </a:rPr>
              <a:t>Mu </a:t>
            </a:r>
            <a:r>
              <a:rPr lang="en-GB" sz="2800" b="1" spc="-70" dirty="0" err="1">
                <a:latin typeface="Constantia" panose="02030602050306030303" pitchFamily="18" charset="0"/>
              </a:rPr>
              <a:t>bikorwa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byose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ahantu</a:t>
            </a:r>
            <a:r>
              <a:rPr lang="en-GB" sz="2800" b="1" spc="-70" dirty="0">
                <a:latin typeface="Constantia" panose="02030602050306030303" pitchFamily="18" charset="0"/>
              </a:rPr>
              <a:t> hose </a:t>
            </a:r>
            <a:r>
              <a:rPr lang="en-GB" sz="2800" b="1" spc="-70" dirty="0" err="1">
                <a:latin typeface="Constantia" panose="02030602050306030303" pitchFamily="18" charset="0"/>
              </a:rPr>
              <a:t>ukuri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kwamenyekanishijwe</a:t>
            </a:r>
            <a:r>
              <a:rPr lang="en-GB" sz="2800" b="1" spc="-70" dirty="0">
                <a:latin typeface="Constantia" panose="02030602050306030303" pitchFamily="18" charset="0"/>
              </a:rPr>
              <a:t>, </a:t>
            </a:r>
            <a:r>
              <a:rPr lang="en-GB" sz="2800" b="1" spc="-70" dirty="0" err="1">
                <a:latin typeface="Constantia" panose="02030602050306030303" pitchFamily="18" charset="0"/>
              </a:rPr>
              <a:t>hakenewe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guhinduka</a:t>
            </a:r>
            <a:r>
              <a:rPr lang="en-GB" sz="2800" b="1" spc="-70" dirty="0">
                <a:latin typeface="Constantia" panose="02030602050306030303" pitchFamily="18" charset="0"/>
              </a:rPr>
              <a:t> mu </a:t>
            </a:r>
            <a:r>
              <a:rPr lang="en-GB" sz="2800" b="1" spc="-70" dirty="0" err="1">
                <a:latin typeface="Constantia" panose="02030602050306030303" pitchFamily="18" charset="0"/>
              </a:rPr>
              <a:t>bitekerezo</a:t>
            </a:r>
            <a:r>
              <a:rPr lang="en-GB" sz="2800" b="1" spc="-70" dirty="0">
                <a:latin typeface="Constantia" panose="02030602050306030303" pitchFamily="18" charset="0"/>
              </a:rPr>
              <a:t>, </a:t>
            </a:r>
            <a:r>
              <a:rPr lang="en-GB" sz="2800" b="1" spc="-70" dirty="0" err="1">
                <a:latin typeface="Constantia" panose="02030602050306030303" pitchFamily="18" charset="0"/>
              </a:rPr>
              <a:t>impano</a:t>
            </a:r>
            <a:r>
              <a:rPr lang="en-GB" sz="2800" b="1" spc="-70" dirty="0">
                <a:latin typeface="Constantia" panose="02030602050306030303" pitchFamily="18" charset="0"/>
              </a:rPr>
              <a:t>, </a:t>
            </a:r>
            <a:r>
              <a:rPr lang="en-GB" sz="2800" b="1" spc="-70" dirty="0" err="1">
                <a:latin typeface="Constantia" panose="02030602050306030303" pitchFamily="18" charset="0"/>
              </a:rPr>
              <a:t>imigambi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ndetse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n’uburyo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bwo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gushyira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hamwe</a:t>
            </a:r>
            <a:r>
              <a:rPr lang="en-GB" sz="2800" b="1" spc="-70" dirty="0">
                <a:latin typeface="Constantia" panose="02030602050306030303" pitchFamily="18" charset="0"/>
              </a:rPr>
              <a:t> mu </a:t>
            </a:r>
            <a:r>
              <a:rPr lang="en-GB" sz="2800" b="1" spc="-70" dirty="0" err="1">
                <a:latin typeface="Constantia" panose="02030602050306030303" pitchFamily="18" charset="0"/>
              </a:rPr>
              <a:t>murimo</a:t>
            </a:r>
            <a:r>
              <a:rPr lang="en-GB" sz="2800" b="1" spc="-70" dirty="0">
                <a:latin typeface="Constantia" panose="02030602050306030303" pitchFamily="18" charset="0"/>
              </a:rPr>
              <a:t>. Bose </a:t>
            </a:r>
            <a:r>
              <a:rPr lang="en-GB" sz="2800" b="1" spc="-70" dirty="0" err="1">
                <a:latin typeface="Constantia" panose="02030602050306030303" pitchFamily="18" charset="0"/>
              </a:rPr>
              <a:t>bagomba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guhūza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inama</a:t>
            </a:r>
            <a:r>
              <a:rPr lang="en-GB" sz="2800" b="1" spc="-70" dirty="0">
                <a:latin typeface="Constantia" panose="02030602050306030303" pitchFamily="18" charset="0"/>
              </a:rPr>
              <a:t>, </a:t>
            </a:r>
            <a:r>
              <a:rPr lang="en-GB" sz="2800" b="1" spc="-70" dirty="0" err="1">
                <a:latin typeface="Constantia" panose="02030602050306030303" pitchFamily="18" charset="0"/>
              </a:rPr>
              <a:t>bagasengera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hamwe</a:t>
            </a:r>
            <a:r>
              <a:rPr lang="en-GB" sz="2800" b="1" spc="-70" dirty="0">
                <a:latin typeface="Constantia" panose="02030602050306030303" pitchFamily="18" charset="0"/>
              </a:rPr>
              <a:t>. Kristo </a:t>
            </a:r>
            <a:r>
              <a:rPr lang="en-GB" sz="2800" b="1" spc="-70" dirty="0" err="1">
                <a:latin typeface="Constantia" panose="02030602050306030303" pitchFamily="18" charset="0"/>
              </a:rPr>
              <a:t>aravuga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ati</a:t>
            </a:r>
            <a:r>
              <a:rPr lang="en-GB" sz="2800" b="1" spc="-70" dirty="0">
                <a:latin typeface="Constantia" panose="02030602050306030303" pitchFamily="18" charset="0"/>
              </a:rPr>
              <a:t>: ‘Kandi </a:t>
            </a:r>
            <a:r>
              <a:rPr lang="en-GB" sz="2800" b="1" spc="-70" dirty="0" err="1">
                <a:latin typeface="Constantia" panose="02030602050306030303" pitchFamily="18" charset="0"/>
              </a:rPr>
              <a:t>ndababwira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yuko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ababiri</a:t>
            </a:r>
            <a:r>
              <a:rPr lang="en-GB" sz="2800" b="1" spc="-70" dirty="0">
                <a:latin typeface="Constantia" panose="02030602050306030303" pitchFamily="18" charset="0"/>
              </a:rPr>
              <a:t> muri </a:t>
            </a:r>
            <a:r>
              <a:rPr lang="en-GB" sz="2800" b="1" spc="-70" dirty="0" err="1">
                <a:latin typeface="Constantia" panose="02030602050306030303" pitchFamily="18" charset="0"/>
              </a:rPr>
              <a:t>mwe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nibahuza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umutima</a:t>
            </a:r>
            <a:r>
              <a:rPr lang="en-GB" sz="2800" b="1" spc="-70" dirty="0">
                <a:latin typeface="Constantia" panose="02030602050306030303" pitchFamily="18" charset="0"/>
              </a:rPr>
              <a:t> mu </a:t>
            </a:r>
            <a:r>
              <a:rPr lang="en-GB" sz="2800" b="1" spc="-70" dirty="0" err="1">
                <a:latin typeface="Constantia" panose="02030602050306030303" pitchFamily="18" charset="0"/>
              </a:rPr>
              <a:t>isi</a:t>
            </a:r>
            <a:r>
              <a:rPr lang="en-GB" sz="2800" b="1" spc="-70" dirty="0">
                <a:latin typeface="Constantia" panose="02030602050306030303" pitchFamily="18" charset="0"/>
              </a:rPr>
              <a:t> wo </a:t>
            </a:r>
            <a:r>
              <a:rPr lang="en-GB" sz="2800" b="1" spc="-70" dirty="0" err="1">
                <a:latin typeface="Constantia" panose="02030602050306030303" pitchFamily="18" charset="0"/>
              </a:rPr>
              <a:t>kugira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icyo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basaba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cyose</a:t>
            </a:r>
            <a:r>
              <a:rPr lang="en-GB" sz="2800" b="1" spc="-70" dirty="0">
                <a:latin typeface="Constantia" panose="02030602050306030303" pitchFamily="18" charset="0"/>
              </a:rPr>
              <a:t>, </a:t>
            </a:r>
            <a:r>
              <a:rPr lang="en-GB" sz="2800" b="1" spc="-70" dirty="0" err="1">
                <a:latin typeface="Constantia" panose="02030602050306030303" pitchFamily="18" charset="0"/>
              </a:rPr>
              <a:t>bazagikorerwa</a:t>
            </a:r>
            <a:r>
              <a:rPr lang="en-GB" sz="2800" b="1" spc="-70" dirty="0">
                <a:latin typeface="Constantia" panose="02030602050306030303" pitchFamily="18" charset="0"/>
              </a:rPr>
              <a:t> </a:t>
            </a:r>
            <a:r>
              <a:rPr lang="en-GB" sz="2800" b="1" spc="-70" dirty="0" err="1">
                <a:latin typeface="Constantia" panose="02030602050306030303" pitchFamily="18" charset="0"/>
              </a:rPr>
              <a:t>na</a:t>
            </a:r>
            <a:r>
              <a:rPr lang="en-GB" sz="2800" b="1" spc="-70" dirty="0">
                <a:latin typeface="Constantia" panose="02030602050306030303" pitchFamily="18" charset="0"/>
              </a:rPr>
              <a:t> Data wo mu </a:t>
            </a:r>
            <a:r>
              <a:rPr lang="en-GB" sz="2800" b="1" spc="-70" dirty="0" err="1">
                <a:latin typeface="Constantia" panose="02030602050306030303" pitchFamily="18" charset="0"/>
              </a:rPr>
              <a:t>ijuru</a:t>
            </a:r>
            <a:r>
              <a:rPr lang="en" sz="2800" b="1" spc="-70" noProof="0" dirty="0">
                <a:latin typeface="Constantia" panose="02030602050306030303" pitchFamily="18" charset="0"/>
              </a:rPr>
              <a:t>.’ (Matayo 18:19)”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BF011D-7A63-C397-F6AD-A39CEE4AC31E}"/>
              </a:ext>
            </a:extLst>
          </p:cNvPr>
          <p:cNvSpPr txBox="1"/>
          <p:nvPr/>
        </p:nvSpPr>
        <p:spPr>
          <a:xfrm>
            <a:off x="1561957" y="5707704"/>
            <a:ext cx="677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E.G. White, </a:t>
            </a:r>
            <a:r>
              <a:rPr lang="en" sz="1600" b="1" i="1" noProof="0" dirty="0"/>
              <a:t>Selected Messages </a:t>
            </a:r>
            <a:r>
              <a:rPr lang="en" sz="1600" b="1" noProof="0" dirty="0"/>
              <a:t>(</a:t>
            </a:r>
            <a:r>
              <a:rPr lang="en" sz="1600" b="1" noProof="0" dirty="0" err="1"/>
              <a:t>Ubutumwa</a:t>
            </a:r>
            <a:r>
              <a:rPr lang="en" sz="1600" b="1" noProof="0" dirty="0"/>
              <a:t> </a:t>
            </a:r>
            <a:r>
              <a:rPr lang="en" sz="1600" b="1" noProof="0" dirty="0" err="1"/>
              <a:t>Bwatoranyijwe</a:t>
            </a:r>
            <a:r>
              <a:rPr lang="en" sz="1600" b="1" noProof="0" dirty="0"/>
              <a:t>), vol. 3, p. 24</a:t>
            </a:r>
          </a:p>
        </p:txBody>
      </p:sp>
    </p:spTree>
    <p:extLst>
      <p:ext uri="{BB962C8B-B14F-4D97-AF65-F5344CB8AC3E}">
        <p14:creationId xmlns:p14="http://schemas.microsoft.com/office/powerpoint/2010/main" val="3601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F2DD08-91BB-9B0E-5487-4D74BD954DB3}"/>
              </a:ext>
            </a:extLst>
          </p:cNvPr>
          <p:cNvSpPr txBox="1"/>
          <p:nvPr/>
        </p:nvSpPr>
        <p:spPr>
          <a:xfrm>
            <a:off x="0" y="-389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IMIBANIRE N’ABATIZERA</a:t>
            </a:r>
            <a:endParaRPr lang="en" sz="44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121AD-CC69-E9D5-AC91-43975444F4E3}"/>
              </a:ext>
            </a:extLst>
          </p:cNvPr>
          <p:cNvSpPr txBox="1"/>
          <p:nvPr/>
        </p:nvSpPr>
        <p:spPr>
          <a:xfrm>
            <a:off x="1381125" y="550366"/>
            <a:ext cx="9429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Mugendere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bwenge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byo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mugirira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abo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hanze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mucunguze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uburyo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umwete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Abakolosayi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B1EA0-895E-BFEC-A9FA-192AC626DE3E}"/>
              </a:ext>
            </a:extLst>
          </p:cNvPr>
          <p:cNvSpPr txBox="1"/>
          <p:nvPr/>
        </p:nvSpPr>
        <p:spPr>
          <a:xfrm>
            <a:off x="2122660" y="1331597"/>
            <a:ext cx="6696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Dufite</a:t>
            </a:r>
            <a:r>
              <a:rPr lang="en-GB" sz="2000" b="1" dirty="0"/>
              <a:t> </a:t>
            </a:r>
            <a:r>
              <a:rPr lang="en-GB" sz="2000" b="1" dirty="0" err="1"/>
              <a:t>ihirwe</a:t>
            </a:r>
            <a:r>
              <a:rPr lang="en-GB" sz="2000" b="1" dirty="0"/>
              <a:t> </a:t>
            </a:r>
            <a:r>
              <a:rPr lang="en-GB" sz="2000" b="1" dirty="0" err="1"/>
              <a:t>rikomeye</a:t>
            </a:r>
            <a:r>
              <a:rPr lang="en-GB" sz="2000" b="1" dirty="0"/>
              <a:t>: </a:t>
            </a:r>
            <a:r>
              <a:rPr lang="en-GB" sz="2000" b="1" dirty="0" err="1"/>
              <a:t>twize</a:t>
            </a:r>
            <a:r>
              <a:rPr lang="en-GB" sz="2000" b="1" dirty="0"/>
              <a:t> </a:t>
            </a:r>
            <a:r>
              <a:rPr lang="en-GB" sz="2000" b="1" dirty="0" err="1"/>
              <a:t>ibyo</a:t>
            </a:r>
            <a:r>
              <a:rPr lang="en-GB" sz="2000" b="1" dirty="0"/>
              <a:t> Yesu </a:t>
            </a:r>
            <a:r>
              <a:rPr lang="en-GB" sz="2000" b="1" dirty="0" err="1"/>
              <a:t>yadukoreye</a:t>
            </a:r>
            <a:r>
              <a:rPr lang="en-GB" sz="2000" b="1" dirty="0"/>
              <a:t>, </a:t>
            </a:r>
            <a:r>
              <a:rPr lang="en-GB" sz="2000" b="1" dirty="0" err="1"/>
              <a:t>twarabyemeye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dufite</a:t>
            </a:r>
            <a:r>
              <a:rPr lang="en-GB" sz="2000" b="1" dirty="0"/>
              <a:t> </a:t>
            </a:r>
            <a:r>
              <a:rPr lang="en-GB" sz="2000" b="1" dirty="0" err="1"/>
              <a:t>ubwishingizi</a:t>
            </a:r>
            <a:r>
              <a:rPr lang="en-GB" sz="2000" b="1" dirty="0"/>
              <a:t> </a:t>
            </a:r>
            <a:r>
              <a:rPr lang="en-GB" sz="2000" b="1" dirty="0" err="1"/>
              <a:t>bw’agakiza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148314"/>
              </p:ext>
            </p:extLst>
          </p:nvPr>
        </p:nvGraphicFramePr>
        <p:xfrm>
          <a:off x="180975" y="3594660"/>
          <a:ext cx="11830051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72" y="1301896"/>
            <a:ext cx="2996119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>
            <a:extLst>
              <a:ext uri="{FF2B5EF4-FFF2-40B4-BE49-F238E27FC236}">
                <a16:creationId xmlns:a16="http://schemas.microsoft.com/office/drawing/2014/main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7EA6E-5EB4-7D18-1607-24E710E76970}"/>
              </a:ext>
            </a:extLst>
          </p:cNvPr>
          <p:cNvSpPr txBox="1"/>
          <p:nvPr/>
        </p:nvSpPr>
        <p:spPr>
          <a:xfrm>
            <a:off x="2122660" y="2134610"/>
            <a:ext cx="66960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Ibi </a:t>
            </a:r>
            <a:r>
              <a:rPr lang="en-GB" sz="2000" b="1" dirty="0" err="1"/>
              <a:t>tubizi</a:t>
            </a:r>
            <a:r>
              <a:rPr lang="en-GB" sz="2000" b="1" dirty="0"/>
              <a:t> </a:t>
            </a:r>
            <a:r>
              <a:rPr lang="en-GB" sz="2000" b="1" dirty="0" err="1"/>
              <a:t>kuko</a:t>
            </a:r>
            <a:r>
              <a:rPr lang="en-GB" sz="2000" b="1" dirty="0"/>
              <a:t> </a:t>
            </a:r>
            <a:r>
              <a:rPr lang="en-GB" sz="2000" b="1" dirty="0" err="1"/>
              <a:t>hari</a:t>
            </a:r>
            <a:r>
              <a:rPr lang="en-GB" sz="2000" b="1" dirty="0"/>
              <a:t> </a:t>
            </a:r>
            <a:r>
              <a:rPr lang="en-GB" sz="2000" b="1" dirty="0" err="1"/>
              <a:t>uwabitubwiye</a:t>
            </a:r>
            <a:r>
              <a:rPr lang="en-GB" sz="2000" b="1" dirty="0"/>
              <a:t>. Mu </a:t>
            </a:r>
            <a:r>
              <a:rPr lang="en-GB" sz="2000" b="1" dirty="0" err="1"/>
              <a:t>buryo</a:t>
            </a:r>
            <a:r>
              <a:rPr lang="en-GB" sz="2000" b="1" dirty="0"/>
              <a:t> </a:t>
            </a:r>
            <a:r>
              <a:rPr lang="en-GB" sz="2000" b="1" dirty="0" err="1"/>
              <a:t>nk’ubwo</a:t>
            </a:r>
            <a:r>
              <a:rPr lang="en-GB" sz="2000" b="1" dirty="0"/>
              <a:t>, </a:t>
            </a:r>
            <a:r>
              <a:rPr lang="en-GB" sz="2000" b="1" dirty="0" err="1"/>
              <a:t>tugomba</a:t>
            </a:r>
            <a:r>
              <a:rPr lang="en-GB" sz="2000" b="1" dirty="0"/>
              <a:t> </a:t>
            </a:r>
            <a:r>
              <a:rPr lang="en-GB" sz="2000" b="1" dirty="0" err="1"/>
              <a:t>kubisangira</a:t>
            </a:r>
            <a:r>
              <a:rPr lang="en-GB" sz="2000" b="1" dirty="0"/>
              <a:t> </a:t>
            </a:r>
            <a:r>
              <a:rPr lang="en-GB" sz="2000" b="1" dirty="0" err="1"/>
              <a:t>n’abandi</a:t>
            </a:r>
            <a:r>
              <a:rPr lang="en-GB" sz="2000" b="1" dirty="0"/>
              <a:t>.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avuga</a:t>
            </a:r>
            <a:r>
              <a:rPr lang="en-GB" sz="2000" b="1" dirty="0"/>
              <a:t> ko </a:t>
            </a:r>
            <a:r>
              <a:rPr lang="en-GB" sz="2000" b="1" dirty="0" err="1"/>
              <a:t>twagombye</a:t>
            </a:r>
            <a:r>
              <a:rPr lang="en-GB" sz="2000" b="1" dirty="0"/>
              <a:t> </a:t>
            </a:r>
            <a:r>
              <a:rPr lang="en-GB" sz="2000" b="1" dirty="0" err="1"/>
              <a:t>kubana</a:t>
            </a:r>
            <a:r>
              <a:rPr lang="en-GB" sz="2000" b="1" dirty="0"/>
              <a:t> </a:t>
            </a:r>
            <a:r>
              <a:rPr lang="en-GB" sz="2000" b="1" dirty="0" err="1"/>
              <a:t>dute</a:t>
            </a:r>
            <a:r>
              <a:rPr lang="en-GB" sz="2000" b="1" dirty="0"/>
              <a:t> </a:t>
            </a:r>
            <a:r>
              <a:rPr lang="en-GB" sz="2000" b="1" dirty="0" err="1"/>
              <a:t>n’“abo</a:t>
            </a:r>
            <a:r>
              <a:rPr lang="en-GB" sz="2000" b="1" dirty="0"/>
              <a:t> </a:t>
            </a:r>
            <a:r>
              <a:rPr lang="en-GB" sz="2000" b="1" dirty="0" err="1"/>
              <a:t>hanze</a:t>
            </a:r>
            <a:r>
              <a:rPr lang="en-GB" sz="2000" b="1" dirty="0"/>
              <a:t>,” </a:t>
            </a:r>
            <a:r>
              <a:rPr lang="en-GB" sz="2000" b="1" dirty="0" err="1"/>
              <a:t>abataramenya</a:t>
            </a:r>
            <a:r>
              <a:rPr lang="en-GB" sz="2000" b="1" dirty="0"/>
              <a:t> Yesu (</a:t>
            </a:r>
            <a:r>
              <a:rPr lang="en-GB" sz="2000" b="1" dirty="0" err="1"/>
              <a:t>Abakolosayi</a:t>
            </a:r>
            <a:r>
              <a:rPr lang="en-GB" sz="2000" b="1" dirty="0"/>
              <a:t> 4:5–6</a:t>
            </a:r>
            <a:r>
              <a:rPr lang="en" sz="2000" b="1" noProof="0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719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129C0E-C4F7-3B85-F61B-715B209BADDC}"/>
              </a:ext>
            </a:extLst>
          </p:cNvPr>
          <p:cNvSpPr txBox="1"/>
          <p:nvPr/>
        </p:nvSpPr>
        <p:spPr>
          <a:xfrm>
            <a:off x="2105246" y="2349352"/>
            <a:ext cx="9841451" cy="362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-GB" sz="2400" b="1" dirty="0" err="1">
                <a:latin typeface="Constantia" panose="02030602050306030303" pitchFamily="18" charset="0"/>
              </a:rPr>
              <a:t>Ubupfura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nyakuri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bukubiranye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n’ukuri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n’ubutabera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bituma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imibereho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itagira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umumaro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gusa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ahubwo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inagira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impumuro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nziza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kandi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itāma</a:t>
            </a:r>
            <a:r>
              <a:rPr lang="en-GB" sz="2400" b="1" dirty="0">
                <a:latin typeface="Constantia" panose="02030602050306030303" pitchFamily="18" charset="0"/>
              </a:rPr>
              <a:t> hose. </a:t>
            </a:r>
            <a:r>
              <a:rPr lang="en-GB" sz="2400" b="1" dirty="0" err="1">
                <a:latin typeface="Constantia" panose="02030602050306030303" pitchFamily="18" charset="0"/>
              </a:rPr>
              <a:t>Amagambo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meza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indoro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nziza</a:t>
            </a:r>
            <a:r>
              <a:rPr lang="en-GB" sz="2400" b="1" dirty="0">
                <a:latin typeface="Constantia" panose="02030602050306030303" pitchFamily="18" charset="0"/>
              </a:rPr>
              <a:t>, mu </a:t>
            </a:r>
            <a:r>
              <a:rPr lang="en-GB" sz="2400" b="1" dirty="0" err="1">
                <a:latin typeface="Constantia" panose="02030602050306030303" pitchFamily="18" charset="0"/>
              </a:rPr>
              <a:t>maso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huje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ineza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bituma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Umukristo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agira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igikundiro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bigatuma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adashobora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kwirengagizwa</a:t>
            </a:r>
            <a:r>
              <a:rPr lang="en-GB" sz="2400" b="1" dirty="0">
                <a:latin typeface="Constantia" panose="02030602050306030303" pitchFamily="18" charset="0"/>
              </a:rPr>
              <a:t>. Mu </a:t>
            </a:r>
            <a:r>
              <a:rPr lang="en-GB" sz="2400" b="1" dirty="0" err="1">
                <a:latin typeface="Constantia" panose="02030602050306030303" pitchFamily="18" charset="0"/>
              </a:rPr>
              <a:t>kwiyibagirwa</a:t>
            </a:r>
            <a:r>
              <a:rPr lang="en-GB" sz="2400" b="1" dirty="0">
                <a:latin typeface="Constantia" panose="02030602050306030303" pitchFamily="18" charset="0"/>
              </a:rPr>
              <a:t>, mu </a:t>
            </a:r>
            <a:r>
              <a:rPr lang="en-GB" sz="2400" b="1" dirty="0" err="1">
                <a:latin typeface="Constantia" panose="02030602050306030303" pitchFamily="18" charset="0"/>
              </a:rPr>
              <a:t>mucyo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n’amahoro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n’ibyishimo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ahora</a:t>
            </a:r>
            <a:r>
              <a:rPr lang="en-GB" sz="2400" b="1" dirty="0">
                <a:latin typeface="Constantia" panose="02030602050306030303" pitchFamily="18" charset="0"/>
              </a:rPr>
              <a:t> aha abandi, </a:t>
            </a:r>
            <a:r>
              <a:rPr lang="en-GB" sz="2400" b="1" dirty="0" err="1">
                <a:latin typeface="Constantia" panose="02030602050306030303" pitchFamily="18" charset="0"/>
              </a:rPr>
              <a:t>aboneramo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ibyishimo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nyakuri</a:t>
            </a:r>
            <a:r>
              <a:rPr lang="en" sz="2400" b="1" noProof="0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1600"/>
              </a:spcBef>
            </a:pPr>
            <a:r>
              <a:rPr lang="en-GB" sz="2400" b="1" dirty="0" err="1">
                <a:latin typeface="Constantia" panose="02030602050306030303" pitchFamily="18" charset="0"/>
              </a:rPr>
              <a:t>Nimutyo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tureke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kwihugiraho</a:t>
            </a:r>
            <a:r>
              <a:rPr lang="en-GB" sz="2400" b="1" dirty="0">
                <a:latin typeface="Constantia" panose="02030602050306030303" pitchFamily="18" charset="0"/>
              </a:rPr>
              <a:t>, </a:t>
            </a:r>
            <a:r>
              <a:rPr lang="en-GB" sz="2400" b="1" dirty="0" err="1">
                <a:latin typeface="Constantia" panose="02030602050306030303" pitchFamily="18" charset="0"/>
              </a:rPr>
              <a:t>duhoze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umutima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ku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gushimisha</a:t>
            </a:r>
            <a:r>
              <a:rPr lang="en-GB" sz="2400" b="1" dirty="0">
                <a:latin typeface="Constantia" panose="02030602050306030303" pitchFamily="18" charset="0"/>
              </a:rPr>
              <a:t> abandi, </a:t>
            </a:r>
            <a:r>
              <a:rPr lang="en-GB" sz="2400" b="1" dirty="0" err="1">
                <a:latin typeface="Constantia" panose="02030602050306030303" pitchFamily="18" charset="0"/>
              </a:rPr>
              <a:t>tubatura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imitwaro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yabo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dukoresheje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imirimo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y’ubugwaneza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n’ibikorwa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by’urukundo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ruzira</a:t>
            </a:r>
            <a:r>
              <a:rPr lang="en-GB" sz="2400" b="1" dirty="0">
                <a:latin typeface="Constantia" panose="02030602050306030303" pitchFamily="18" charset="0"/>
              </a:rPr>
              <a:t> </a:t>
            </a:r>
            <a:r>
              <a:rPr lang="en-GB" sz="2400" b="1" dirty="0" err="1">
                <a:latin typeface="Constantia" panose="02030602050306030303" pitchFamily="18" charset="0"/>
              </a:rPr>
              <a:t>inarijye</a:t>
            </a:r>
            <a:r>
              <a:rPr lang="en" sz="24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3D0363-7A7D-66B2-FF88-11E466648FCE}"/>
              </a:ext>
            </a:extLst>
          </p:cNvPr>
          <p:cNvSpPr txBox="1"/>
          <p:nvPr/>
        </p:nvSpPr>
        <p:spPr>
          <a:xfrm>
            <a:off x="7712960" y="6310819"/>
            <a:ext cx="3928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E.G. White, </a:t>
            </a:r>
            <a:r>
              <a:rPr lang="en" sz="1600" b="1" i="1" noProof="0" dirty="0"/>
              <a:t>In Heavenly Places</a:t>
            </a:r>
            <a:r>
              <a:rPr lang="en" sz="1600" b="1" noProof="0" dirty="0"/>
              <a:t>, June 22</a:t>
            </a:r>
          </a:p>
        </p:txBody>
      </p:sp>
    </p:spTree>
    <p:extLst>
      <p:ext uri="{BB962C8B-B14F-4D97-AF65-F5344CB8AC3E}">
        <p14:creationId xmlns:p14="http://schemas.microsoft.com/office/powerpoint/2010/main" val="34876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315064" y="3673642"/>
            <a:ext cx="5707781" cy="29854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defRPr/>
            </a:pP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GB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Ijambo</a:t>
            </a:r>
            <a:r>
              <a:rPr kumimoji="0" lang="en-GB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ryanyu</a:t>
            </a:r>
            <a:r>
              <a:rPr kumimoji="0" lang="en-GB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rifatanye</a:t>
            </a:r>
            <a:r>
              <a:rPr kumimoji="0" lang="en-GB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iteka</a:t>
            </a:r>
            <a:r>
              <a:rPr kumimoji="0" lang="en-GB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n’ubuntu</a:t>
            </a:r>
            <a:r>
              <a:rPr kumimoji="0" lang="en-GB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bw’Imana</a:t>
            </a:r>
            <a:r>
              <a:rPr kumimoji="0" lang="en-GB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risize</a:t>
            </a:r>
            <a:r>
              <a:rPr kumimoji="0" lang="en-GB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umunyu</a:t>
            </a:r>
            <a:r>
              <a:rPr kumimoji="0" lang="en-GB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GB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kugira</a:t>
            </a:r>
            <a:r>
              <a:rPr kumimoji="0" lang="en-GB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</a:t>
            </a:r>
            <a:r>
              <a:rPr kumimoji="0" lang="en-GB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mumenye</a:t>
            </a:r>
            <a:r>
              <a:rPr kumimoji="0" lang="en-GB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uko</a:t>
            </a:r>
            <a:r>
              <a:rPr kumimoji="0" lang="en-GB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mukwiriye</a:t>
            </a:r>
            <a:r>
              <a:rPr kumimoji="0" lang="en-GB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gusubiza</a:t>
            </a:r>
            <a:r>
              <a:rPr kumimoji="0" lang="en-GB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umuntu</a:t>
            </a:r>
            <a:r>
              <a:rPr kumimoji="0" lang="en-GB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wese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Abakolosayi</a:t>
            </a:r>
            <a:r>
              <a:rPr kumimoji="0" lang="en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140150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A00F84-9612-4F7C-2F13-556BC5010BD0}"/>
              </a:ext>
            </a:extLst>
          </p:cNvPr>
          <p:cNvSpPr txBox="1"/>
          <p:nvPr/>
        </p:nvSpPr>
        <p:spPr>
          <a:xfrm>
            <a:off x="4886325" y="4267200"/>
            <a:ext cx="733425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rgbClr val="994B00"/>
                </a:solidFill>
              </a:rPr>
              <a:t>Imibanire</a:t>
            </a:r>
            <a:r>
              <a:rPr lang="en-GB" sz="2000" b="1" dirty="0">
                <a:solidFill>
                  <a:srgbClr val="994B00"/>
                </a:solidFill>
              </a:rPr>
              <a:t> </a:t>
            </a:r>
            <a:r>
              <a:rPr lang="en-GB" sz="2000" b="1" dirty="0" err="1">
                <a:solidFill>
                  <a:srgbClr val="994B00"/>
                </a:solidFill>
              </a:rPr>
              <a:t>hagati</a:t>
            </a:r>
            <a:r>
              <a:rPr lang="en-GB" sz="2000" b="1" dirty="0">
                <a:solidFill>
                  <a:srgbClr val="994B00"/>
                </a:solidFill>
              </a:rPr>
              <a:t> </a:t>
            </a:r>
            <a:r>
              <a:rPr lang="en-GB" sz="2000" b="1" dirty="0" err="1">
                <a:solidFill>
                  <a:srgbClr val="994B00"/>
                </a:solidFill>
              </a:rPr>
              <a:t>y’abashakanye</a:t>
            </a:r>
            <a:r>
              <a:rPr lang="en-GB" sz="2000" b="1" dirty="0">
                <a:solidFill>
                  <a:srgbClr val="994B00"/>
                </a:solidFill>
              </a:rPr>
              <a:t> (</a:t>
            </a:r>
            <a:r>
              <a:rPr lang="en-GB" sz="2000" b="1" dirty="0" err="1">
                <a:solidFill>
                  <a:srgbClr val="994B00"/>
                </a:solidFill>
              </a:rPr>
              <a:t>Abakolosayi</a:t>
            </a:r>
            <a:r>
              <a:rPr lang="en-GB" sz="2000" b="1" dirty="0">
                <a:solidFill>
                  <a:srgbClr val="994B00"/>
                </a:solidFill>
              </a:rPr>
              <a:t> 3:18–19</a:t>
            </a:r>
            <a:r>
              <a:rPr lang="en" sz="2000" b="1" noProof="0" dirty="0">
                <a:solidFill>
                  <a:srgbClr val="994B00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rgbClr val="399600"/>
                </a:solidFill>
              </a:rPr>
              <a:t>Imibanire</a:t>
            </a:r>
            <a:r>
              <a:rPr lang="en-GB" sz="2000" b="1" dirty="0">
                <a:solidFill>
                  <a:srgbClr val="399600"/>
                </a:solidFill>
              </a:rPr>
              <a:t> </a:t>
            </a:r>
            <a:r>
              <a:rPr lang="en-GB" sz="2000" b="1" dirty="0" err="1">
                <a:solidFill>
                  <a:srgbClr val="399600"/>
                </a:solidFill>
              </a:rPr>
              <a:t>hagati</a:t>
            </a:r>
            <a:r>
              <a:rPr lang="en-GB" sz="2000" b="1" dirty="0">
                <a:solidFill>
                  <a:srgbClr val="399600"/>
                </a:solidFill>
              </a:rPr>
              <a:t> </a:t>
            </a:r>
            <a:r>
              <a:rPr lang="en-GB" sz="2000" b="1" dirty="0" err="1">
                <a:solidFill>
                  <a:srgbClr val="399600"/>
                </a:solidFill>
              </a:rPr>
              <a:t>y’ababyeyi</a:t>
            </a:r>
            <a:r>
              <a:rPr lang="en-GB" sz="2000" b="1" dirty="0">
                <a:solidFill>
                  <a:srgbClr val="399600"/>
                </a:solidFill>
              </a:rPr>
              <a:t> </a:t>
            </a:r>
            <a:r>
              <a:rPr lang="en-GB" sz="2000" b="1" dirty="0" err="1">
                <a:solidFill>
                  <a:srgbClr val="399600"/>
                </a:solidFill>
              </a:rPr>
              <a:t>n’abana</a:t>
            </a:r>
            <a:r>
              <a:rPr lang="en-GB" sz="2000" b="1" dirty="0">
                <a:solidFill>
                  <a:srgbClr val="399600"/>
                </a:solidFill>
              </a:rPr>
              <a:t> (</a:t>
            </a:r>
            <a:r>
              <a:rPr lang="en-GB" sz="2000" b="1" dirty="0" err="1">
                <a:solidFill>
                  <a:srgbClr val="399600"/>
                </a:solidFill>
              </a:rPr>
              <a:t>Abakolosayi</a:t>
            </a:r>
            <a:r>
              <a:rPr lang="en-GB" sz="2000" b="1" dirty="0">
                <a:solidFill>
                  <a:srgbClr val="399600"/>
                </a:solidFill>
              </a:rPr>
              <a:t> 3:20–21</a:t>
            </a:r>
            <a:r>
              <a:rPr lang="en" sz="2000" b="1" noProof="0" dirty="0">
                <a:solidFill>
                  <a:srgbClr val="399600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GB" sz="2000" b="1" spc="-70" dirty="0" err="1">
                <a:solidFill>
                  <a:srgbClr val="00A47B"/>
                </a:solidFill>
              </a:rPr>
              <a:t>Imibanire</a:t>
            </a:r>
            <a:r>
              <a:rPr lang="en-GB" sz="2000" b="1" spc="-70" dirty="0">
                <a:solidFill>
                  <a:srgbClr val="00A47B"/>
                </a:solidFill>
              </a:rPr>
              <a:t> </a:t>
            </a:r>
            <a:r>
              <a:rPr lang="en-GB" sz="2000" b="1" spc="-70" dirty="0" err="1">
                <a:solidFill>
                  <a:srgbClr val="00A47B"/>
                </a:solidFill>
              </a:rPr>
              <a:t>hagati</a:t>
            </a:r>
            <a:r>
              <a:rPr lang="en-GB" sz="2000" b="1" spc="-70" dirty="0">
                <a:solidFill>
                  <a:srgbClr val="00A47B"/>
                </a:solidFill>
              </a:rPr>
              <a:t> </a:t>
            </a:r>
            <a:r>
              <a:rPr lang="en-GB" sz="2000" b="1" spc="-70" dirty="0" err="1">
                <a:solidFill>
                  <a:srgbClr val="00A47B"/>
                </a:solidFill>
              </a:rPr>
              <a:t>y’abakoresha</a:t>
            </a:r>
            <a:r>
              <a:rPr lang="en-GB" sz="2000" b="1" spc="-70" dirty="0">
                <a:solidFill>
                  <a:srgbClr val="00A47B"/>
                </a:solidFill>
              </a:rPr>
              <a:t> </a:t>
            </a:r>
            <a:r>
              <a:rPr lang="en-GB" sz="2000" b="1" spc="-70" dirty="0" err="1">
                <a:solidFill>
                  <a:srgbClr val="00A47B"/>
                </a:solidFill>
              </a:rPr>
              <a:t>n’abakozi</a:t>
            </a:r>
            <a:r>
              <a:rPr lang="en-GB" sz="2000" b="1" spc="-70" dirty="0">
                <a:solidFill>
                  <a:srgbClr val="00A47B"/>
                </a:solidFill>
              </a:rPr>
              <a:t> (</a:t>
            </a:r>
            <a:r>
              <a:rPr lang="en-GB" sz="2000" b="1" spc="-70" dirty="0" err="1">
                <a:solidFill>
                  <a:srgbClr val="00A47B"/>
                </a:solidFill>
              </a:rPr>
              <a:t>Abakolosayi</a:t>
            </a:r>
            <a:r>
              <a:rPr lang="en-GB" sz="2000" b="1" spc="-70" dirty="0">
                <a:solidFill>
                  <a:srgbClr val="00A47B"/>
                </a:solidFill>
              </a:rPr>
              <a:t> 3:22–25; 4:1</a:t>
            </a:r>
            <a:r>
              <a:rPr lang="en" sz="2000" b="1" spc="-70" noProof="0" dirty="0">
                <a:solidFill>
                  <a:srgbClr val="00A47B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rgbClr val="8D009D"/>
                </a:solidFill>
              </a:rPr>
              <a:t>Imibanire</a:t>
            </a:r>
            <a:r>
              <a:rPr lang="en-GB" sz="2000" b="1" dirty="0">
                <a:solidFill>
                  <a:srgbClr val="8D009D"/>
                </a:solidFill>
              </a:rPr>
              <a:t> mu </a:t>
            </a:r>
            <a:r>
              <a:rPr lang="en-GB" sz="2000" b="1" dirty="0" err="1">
                <a:solidFill>
                  <a:srgbClr val="8D009D"/>
                </a:solidFill>
              </a:rPr>
              <a:t>Itorero</a:t>
            </a:r>
            <a:r>
              <a:rPr lang="en-GB" sz="2000" b="1" dirty="0">
                <a:solidFill>
                  <a:srgbClr val="8D009D"/>
                </a:solidFill>
              </a:rPr>
              <a:t> (</a:t>
            </a:r>
            <a:r>
              <a:rPr lang="en-GB" sz="2000" b="1" dirty="0" err="1">
                <a:solidFill>
                  <a:srgbClr val="8D009D"/>
                </a:solidFill>
              </a:rPr>
              <a:t>Abakolosayi</a:t>
            </a:r>
            <a:r>
              <a:rPr lang="en-GB" sz="2000" b="1" dirty="0">
                <a:solidFill>
                  <a:srgbClr val="8D009D"/>
                </a:solidFill>
              </a:rPr>
              <a:t> 4:2–4</a:t>
            </a:r>
            <a:r>
              <a:rPr lang="en" sz="2000" b="1" noProof="0" dirty="0">
                <a:solidFill>
                  <a:srgbClr val="8D009D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GB" sz="2000" b="1" dirty="0" err="1">
                <a:solidFill>
                  <a:srgbClr val="B70066"/>
                </a:solidFill>
              </a:rPr>
              <a:t>Imibanire</a:t>
            </a:r>
            <a:r>
              <a:rPr lang="en-GB" sz="2000" b="1" dirty="0">
                <a:solidFill>
                  <a:srgbClr val="B70066"/>
                </a:solidFill>
              </a:rPr>
              <a:t> </a:t>
            </a:r>
            <a:r>
              <a:rPr lang="en-GB" sz="2000" b="1" dirty="0" err="1">
                <a:solidFill>
                  <a:srgbClr val="B70066"/>
                </a:solidFill>
              </a:rPr>
              <a:t>n’abatizera</a:t>
            </a:r>
            <a:r>
              <a:rPr lang="en-GB" sz="2000" b="1" dirty="0">
                <a:solidFill>
                  <a:srgbClr val="B70066"/>
                </a:solidFill>
              </a:rPr>
              <a:t> (</a:t>
            </a:r>
            <a:r>
              <a:rPr lang="en-GB" sz="2000" b="1" dirty="0" err="1">
                <a:solidFill>
                  <a:srgbClr val="B70066"/>
                </a:solidFill>
              </a:rPr>
              <a:t>Abakolosayi</a:t>
            </a:r>
            <a:r>
              <a:rPr lang="en-GB" sz="2000" b="1" dirty="0">
                <a:solidFill>
                  <a:srgbClr val="B70066"/>
                </a:solidFill>
              </a:rPr>
              <a:t> 4:5–6</a:t>
            </a:r>
            <a:r>
              <a:rPr lang="en" sz="2000" b="1" noProof="0" dirty="0">
                <a:solidFill>
                  <a:srgbClr val="B70066"/>
                </a:solidFill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DA995C-21D9-F2E5-092A-D4D0EB012166}"/>
              </a:ext>
            </a:extLst>
          </p:cNvPr>
          <p:cNvSpPr txBox="1"/>
          <p:nvPr/>
        </p:nvSpPr>
        <p:spPr>
          <a:xfrm>
            <a:off x="1" y="81826"/>
            <a:ext cx="629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Mu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mugabane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w’urwandiko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rw’Abakolosayi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ugendereye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inama-ngiro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Pawulo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avuga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ngingo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y’imibanire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y’abantu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mu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nzego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zitari</a:t>
            </a:r>
            <a:r>
              <a:rPr lang="en-GB" sz="2000" b="1" spc="-7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spc="-70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zimwe</a:t>
            </a:r>
            <a:r>
              <a:rPr lang="en" sz="2000" b="1" spc="-70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9AAB5A-5728-7BB3-41FA-CB1AA6A12D34}"/>
              </a:ext>
            </a:extLst>
          </p:cNvPr>
          <p:cNvGrpSpPr/>
          <p:nvPr/>
        </p:nvGrpSpPr>
        <p:grpSpPr>
          <a:xfrm>
            <a:off x="6410033" y="267830"/>
            <a:ext cx="5644125" cy="3022333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>
              <a:extLst>
                <a:ext uri="{FF2B5EF4-FFF2-40B4-BE49-F238E27FC236}">
                  <a16:creationId xmlns:a16="http://schemas.microsoft.com/office/drawing/2014/main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>
              <a:extLst>
                <a:ext uri="{FF2B5EF4-FFF2-40B4-BE49-F238E27FC236}">
                  <a16:creationId xmlns:a16="http://schemas.microsoft.com/office/drawing/2014/main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&#10;&#10;El contenido generado por IA puede ser incorrecto.">
              <a:extLst>
                <a:ext uri="{FF2B5EF4-FFF2-40B4-BE49-F238E27FC236}">
                  <a16:creationId xmlns:a16="http://schemas.microsoft.com/office/drawing/2014/main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E7CC0-8063-2B7F-A9B7-C36B1068576D}"/>
              </a:ext>
            </a:extLst>
          </p:cNvPr>
          <p:cNvSpPr txBox="1"/>
          <p:nvPr/>
        </p:nvSpPr>
        <p:spPr>
          <a:xfrm>
            <a:off x="-1" y="2168732"/>
            <a:ext cx="62960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Pawulo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aduha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amahame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y’ingirakamaro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yo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kunoza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imibanire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hagati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y’abashakanye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hagati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y’ababyeyi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n’abana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hagati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y’imbata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ba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shebuja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hagati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y'abavandimwe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mu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itorero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ndetse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no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hagati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y’abizera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n’abatizera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1CDAC-61E5-0466-FAB2-9C35D2002F61}"/>
              </a:ext>
            </a:extLst>
          </p:cNvPr>
          <p:cNvSpPr txBox="1"/>
          <p:nvPr/>
        </p:nvSpPr>
        <p:spPr>
          <a:xfrm>
            <a:off x="0" y="1130452"/>
            <a:ext cx="6296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Imibanire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itera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amakimbirane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n’impaka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Bityo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rero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hakenewe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ubwumvikane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amasezerano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rusange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micombonera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imigambi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n’intego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5D5B22-45D6-E624-D0CE-E51A47406638}"/>
              </a:ext>
            </a:extLst>
          </p:cNvPr>
          <p:cNvGrpSpPr/>
          <p:nvPr/>
        </p:nvGrpSpPr>
        <p:grpSpPr>
          <a:xfrm>
            <a:off x="98459" y="3932526"/>
            <a:ext cx="4041809" cy="2805155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>
              <a:extLst>
                <a:ext uri="{FF2B5EF4-FFF2-40B4-BE49-F238E27FC236}">
                  <a16:creationId xmlns:a16="http://schemas.microsoft.com/office/drawing/2014/main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&#10;&#10;El contenido generado por IA puede ser incorrecto.">
            <a:extLst>
              <a:ext uri="{FF2B5EF4-FFF2-40B4-BE49-F238E27FC236}">
                <a16:creationId xmlns:a16="http://schemas.microsoft.com/office/drawing/2014/main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5646694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>
            <a:extLst>
              <a:ext uri="{FF2B5EF4-FFF2-40B4-BE49-F238E27FC236}">
                <a16:creationId xmlns:a16="http://schemas.microsoft.com/office/drawing/2014/main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5188343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>
            <a:extLst>
              <a:ext uri="{FF2B5EF4-FFF2-40B4-BE49-F238E27FC236}">
                <a16:creationId xmlns:a16="http://schemas.microsoft.com/office/drawing/2014/main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4729992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>
            <a:extLst>
              <a:ext uri="{FF2B5EF4-FFF2-40B4-BE49-F238E27FC236}">
                <a16:creationId xmlns:a16="http://schemas.microsoft.com/office/drawing/2014/main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427164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>
            <a:extLst>
              <a:ext uri="{FF2B5EF4-FFF2-40B4-BE49-F238E27FC236}">
                <a16:creationId xmlns:a16="http://schemas.microsoft.com/office/drawing/2014/main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453520" y="6105047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D7319-0345-4215-5A1B-6ABFDF0A9C31}"/>
              </a:ext>
            </a:extLst>
          </p:cNvPr>
          <p:cNvSpPr txBox="1"/>
          <p:nvPr/>
        </p:nvSpPr>
        <p:spPr>
          <a:xfrm>
            <a:off x="0" y="0"/>
            <a:ext cx="8829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IMIBANIRE HAGATI Y’ABASHAKANYE</a:t>
            </a:r>
            <a:endParaRPr lang="en" sz="40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927DFA-3BDB-187E-49BB-F5F93F36D3EE}"/>
              </a:ext>
            </a:extLst>
          </p:cNvPr>
          <p:cNvSpPr txBox="1"/>
          <p:nvPr/>
        </p:nvSpPr>
        <p:spPr>
          <a:xfrm>
            <a:off x="261937" y="686514"/>
            <a:ext cx="83058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Bagore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mugandukire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abagabo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banyu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nk’uko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bikwiriye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abari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Mwami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wacu</a:t>
            </a:r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Bagabo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namwe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mukunde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abagore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banyu</a:t>
            </a:r>
            <a:r>
              <a:rPr lang="en-GB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ntimubasharirire</a:t>
            </a:r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                  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Abakolosayi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3:18–19)</a:t>
            </a:r>
            <a:endParaRPr lang="en" b="1" noProof="0" dirty="0">
              <a:solidFill>
                <a:srgbClr val="A9EEDE"/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9441A8-E2E5-065B-F044-A421B004F6F9}"/>
              </a:ext>
            </a:extLst>
          </p:cNvPr>
          <p:cNvSpPr txBox="1"/>
          <p:nvPr/>
        </p:nvSpPr>
        <p:spPr>
          <a:xfrm>
            <a:off x="228598" y="1666399"/>
            <a:ext cx="1155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Inzandiko</a:t>
            </a:r>
            <a:r>
              <a:rPr lang="en-GB" sz="2000" b="1" dirty="0"/>
              <a:t> </a:t>
            </a:r>
            <a:r>
              <a:rPr lang="en-GB" sz="2000" b="1" dirty="0" err="1"/>
              <a:t>z’Abakolosayi</a:t>
            </a:r>
            <a:r>
              <a:rPr lang="en-GB" sz="2000" b="1" dirty="0"/>
              <a:t> </a:t>
            </a:r>
            <a:r>
              <a:rPr lang="en-GB" sz="2000" b="1" dirty="0" err="1"/>
              <a:t>n’Abefeso</a:t>
            </a:r>
            <a:r>
              <a:rPr lang="en-GB" sz="2000" b="1" dirty="0"/>
              <a:t> </a:t>
            </a:r>
            <a:r>
              <a:rPr lang="en-GB" sz="2000" b="1" dirty="0" err="1"/>
              <a:t>zanditswe</a:t>
            </a:r>
            <a:r>
              <a:rPr lang="en-GB" sz="2000" b="1" dirty="0"/>
              <a:t> mu </a:t>
            </a:r>
            <a:r>
              <a:rPr lang="en-GB" sz="2000" b="1" dirty="0" err="1"/>
              <a:t>gihe</a:t>
            </a:r>
            <a:r>
              <a:rPr lang="en-GB" sz="2000" b="1" dirty="0"/>
              <a:t> </a:t>
            </a:r>
            <a:r>
              <a:rPr lang="en-GB" sz="2000" b="1" dirty="0" err="1"/>
              <a:t>kimwe</a:t>
            </a:r>
            <a:r>
              <a:rPr lang="en-GB" sz="2000" b="1" dirty="0"/>
              <a:t>, </a:t>
            </a:r>
            <a:r>
              <a:rPr lang="en-GB" sz="2000" b="1" dirty="0" err="1"/>
              <a:t>zirimo</a:t>
            </a:r>
            <a:r>
              <a:rPr lang="en-GB" sz="2000" b="1" dirty="0"/>
              <a:t> </a:t>
            </a:r>
            <a:r>
              <a:rPr lang="en-GB" sz="2000" b="1" dirty="0" err="1"/>
              <a:t>inama</a:t>
            </a:r>
            <a:r>
              <a:rPr lang="en-GB" sz="2000" b="1" dirty="0"/>
              <a:t> </a:t>
            </a:r>
            <a:r>
              <a:rPr lang="en-GB" sz="2000" b="1" dirty="0" err="1"/>
              <a:t>zisa</a:t>
            </a:r>
            <a:r>
              <a:rPr lang="en-GB" sz="2000" b="1" dirty="0"/>
              <a:t> (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zuzuzanya</a:t>
            </a:r>
            <a:r>
              <a:rPr lang="en-GB" sz="2000" b="1" dirty="0"/>
              <a:t>)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bijyanye</a:t>
            </a:r>
            <a:r>
              <a:rPr lang="en-GB" sz="2000" b="1" dirty="0"/>
              <a:t> </a:t>
            </a:r>
            <a:r>
              <a:rPr lang="en-GB" sz="2000" b="1" dirty="0" err="1"/>
              <a:t>n’abashakanye</a:t>
            </a:r>
            <a:r>
              <a:rPr lang="en-GB" sz="2000" b="1" dirty="0"/>
              <a:t> (</a:t>
            </a:r>
            <a:r>
              <a:rPr lang="en-GB" sz="2000" b="1" dirty="0" err="1"/>
              <a:t>Abakolosayi</a:t>
            </a:r>
            <a:r>
              <a:rPr lang="en-GB" sz="2000" b="1" dirty="0"/>
              <a:t> 3:18–19; </a:t>
            </a:r>
            <a:r>
              <a:rPr lang="en-GB" sz="2000" b="1" dirty="0" err="1"/>
              <a:t>Abefeso</a:t>
            </a:r>
            <a:r>
              <a:rPr lang="en-GB" sz="2000" b="1" dirty="0"/>
              <a:t> 5:21–33</a:t>
            </a:r>
            <a:r>
              <a:rPr lang="en" sz="2000" b="1" noProof="0" dirty="0"/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909498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BA2C93-5D83-44D3-0902-04DEAA62E8E4}"/>
              </a:ext>
            </a:extLst>
          </p:cNvPr>
          <p:cNvSpPr txBox="1"/>
          <p:nvPr/>
        </p:nvSpPr>
        <p:spPr>
          <a:xfrm>
            <a:off x="6757993" y="5156956"/>
            <a:ext cx="54340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Abashakanye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bombi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gukorera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hamwe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bakajya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inama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bagafata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ibyemezo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bwumvikane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umugabo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akaba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we </a:t>
            </a:r>
            <a:r>
              <a:rPr lang="en-GB" sz="2000" b="1" spc="-70" dirty="0" err="1"/>
              <a:t>muyobozi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ukwiriye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w’umuryango</a:t>
            </a:r>
            <a:r>
              <a:rPr lang="en-GB" sz="2000" b="1" spc="-70" dirty="0"/>
              <a:t>. Buri </a:t>
            </a:r>
            <a:r>
              <a:rPr lang="en-GB" sz="2000" b="1" spc="-70" dirty="0" err="1"/>
              <a:t>wese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agomba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guhora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ashakira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mugenzi</a:t>
            </a:r>
            <a:r>
              <a:rPr lang="en-GB" sz="2000" b="1" spc="-70" dirty="0"/>
              <a:t> we </a:t>
            </a:r>
            <a:r>
              <a:rPr lang="en-GB" sz="2000" b="1" spc="-70" dirty="0" err="1"/>
              <a:t>imibereho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myiza</a:t>
            </a:r>
            <a:r>
              <a:rPr lang="en" sz="2000" b="1" spc="-70" noProof="0" dirty="0"/>
              <a:t>.</a:t>
            </a:r>
          </a:p>
        </p:txBody>
      </p:sp>
      <p:pic>
        <p:nvPicPr>
          <p:cNvPr id="9" name="Imagen 8" descr="Imagen que contiene interior, persona, tabla, mujer&#10;&#10;El contenido generado por IA puede ser incorrecto.">
            <a:extLst>
              <a:ext uri="{FF2B5EF4-FFF2-40B4-BE49-F238E27FC236}">
                <a16:creationId xmlns:a16="http://schemas.microsoft.com/office/drawing/2014/main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8" y="5123235"/>
            <a:ext cx="1562102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6853" y="5123235"/>
            <a:ext cx="146209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>
            <a:extLst>
              <a:ext uri="{FF2B5EF4-FFF2-40B4-BE49-F238E27FC236}">
                <a16:creationId xmlns:a16="http://schemas.microsoft.com/office/drawing/2014/main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5123235"/>
            <a:ext cx="1562102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>
            <a:extLst>
              <a:ext uri="{FF2B5EF4-FFF2-40B4-BE49-F238E27FC236}">
                <a16:creationId xmlns:a16="http://schemas.microsoft.com/office/drawing/2014/main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>
            <a:fillRect/>
          </a:stretch>
        </p:blipFill>
        <p:spPr>
          <a:xfrm>
            <a:off x="3556002" y="5123235"/>
            <a:ext cx="1562102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&#10;&#10;El contenido generado por IA puede ser incorrecto.">
            <a:extLst>
              <a:ext uri="{FF2B5EF4-FFF2-40B4-BE49-F238E27FC236}">
                <a16:creationId xmlns:a16="http://schemas.microsoft.com/office/drawing/2014/main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8334" y="123469"/>
            <a:ext cx="3133724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1254B-08AC-71AB-3459-C3AD32E65853}"/>
              </a:ext>
            </a:extLst>
          </p:cNvPr>
          <p:cNvSpPr txBox="1"/>
          <p:nvPr/>
        </p:nvSpPr>
        <p:spPr>
          <a:xfrm>
            <a:off x="1828799" y="588006"/>
            <a:ext cx="8378457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spc="-70" noProof="0" dirty="0">
                <a:latin typeface="Constantia" panose="02030602050306030303" pitchFamily="18" charset="0"/>
              </a:rPr>
              <a:t>“</a:t>
            </a:r>
            <a:r>
              <a:rPr lang="en-GB" sz="2400" b="1" spc="-70" dirty="0">
                <a:latin typeface="Constantia" panose="02030602050306030303" pitchFamily="18" charset="0"/>
              </a:rPr>
              <a:t>Buri </a:t>
            </a:r>
            <a:r>
              <a:rPr lang="en-GB" sz="2400" b="1" spc="-70" dirty="0" err="1">
                <a:latin typeface="Constantia" panose="02030602050306030303" pitchFamily="18" charset="0"/>
              </a:rPr>
              <a:t>wese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atange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urukundo</a:t>
            </a:r>
            <a:r>
              <a:rPr lang="en-GB" sz="2400" b="1" spc="-70" dirty="0">
                <a:latin typeface="Constantia" panose="02030602050306030303" pitchFamily="18" charset="0"/>
              </a:rPr>
              <a:t> mu </a:t>
            </a:r>
            <a:r>
              <a:rPr lang="en-GB" sz="2400" b="1" spc="-70" dirty="0" err="1">
                <a:latin typeface="Constantia" panose="02030602050306030303" pitchFamily="18" charset="0"/>
              </a:rPr>
              <a:t>cyimbo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cyo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kurusaba</a:t>
            </a:r>
            <a:r>
              <a:rPr lang="en-GB" sz="2400" b="1" spc="-70" dirty="0">
                <a:latin typeface="Constantia" panose="02030602050306030303" pitchFamily="18" charset="0"/>
              </a:rPr>
              <a:t>. Mukuze muri </a:t>
            </a:r>
            <a:r>
              <a:rPr lang="en-GB" sz="2400" b="1" spc="-70" dirty="0" err="1">
                <a:latin typeface="Constantia" panose="02030602050306030303" pitchFamily="18" charset="0"/>
              </a:rPr>
              <a:t>mwe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iby’igikundiro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bihebuje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byose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kandi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mwihutire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guhamya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ibyiza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mubona</a:t>
            </a:r>
            <a:r>
              <a:rPr lang="en-GB" sz="2400" b="1" spc="-70" dirty="0">
                <a:latin typeface="Constantia" panose="02030602050306030303" pitchFamily="18" charset="0"/>
              </a:rPr>
              <a:t> mu </a:t>
            </a:r>
            <a:r>
              <a:rPr lang="en-GB" sz="2400" b="1" spc="-70" dirty="0" err="1">
                <a:latin typeface="Constantia" panose="02030602050306030303" pitchFamily="18" charset="0"/>
              </a:rPr>
              <a:t>bandi</a:t>
            </a:r>
            <a:r>
              <a:rPr lang="en-GB" sz="2400" b="1" spc="-70" dirty="0">
                <a:latin typeface="Constantia" panose="02030602050306030303" pitchFamily="18" charset="0"/>
              </a:rPr>
              <a:t>. </a:t>
            </a:r>
            <a:r>
              <a:rPr lang="en-GB" sz="2400" b="1" spc="-70" dirty="0" err="1">
                <a:latin typeface="Constantia" panose="02030602050306030303" pitchFamily="18" charset="0"/>
              </a:rPr>
              <a:t>Kwiyumvamo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gushimwa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ikintu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cyiza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kandi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kinezeza</a:t>
            </a:r>
            <a:r>
              <a:rPr lang="en-GB" sz="2400" b="1" spc="-70" dirty="0">
                <a:latin typeface="Constantia" panose="02030602050306030303" pitchFamily="18" charset="0"/>
              </a:rPr>
              <a:t>. Ineza no </a:t>
            </a:r>
            <a:r>
              <a:rPr lang="en-GB" sz="2400" b="1" spc="-70" dirty="0" err="1">
                <a:latin typeface="Constantia" panose="02030602050306030303" pitchFamily="18" charset="0"/>
              </a:rPr>
              <a:t>kubahwa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bitera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imbaraga</a:t>
            </a:r>
            <a:r>
              <a:rPr lang="en-GB" sz="2400" b="1" spc="-70" dirty="0">
                <a:latin typeface="Constantia" panose="02030602050306030303" pitchFamily="18" charset="0"/>
              </a:rPr>
              <a:t> zo </a:t>
            </a:r>
            <a:r>
              <a:rPr lang="en-GB" sz="2400" b="1" spc="-70" dirty="0" err="1">
                <a:latin typeface="Constantia" panose="02030602050306030303" pitchFamily="18" charset="0"/>
              </a:rPr>
              <a:t>guharanira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ibyiza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biruseho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kandi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urukundo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ubwarwo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ruriyongera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rukarushaho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guharanira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kugera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rugero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rusumbyeho</a:t>
            </a:r>
            <a:r>
              <a:rPr lang="en" sz="2400" b="1" spc="-70" noProof="0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en-GB" sz="2400" b="1" spc="-70" dirty="0" err="1">
                <a:latin typeface="Constantia" panose="02030602050306030303" pitchFamily="18" charset="0"/>
              </a:rPr>
              <a:t>Umugore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agomba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kubaha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umugabo</a:t>
            </a:r>
            <a:r>
              <a:rPr lang="en-GB" sz="2400" b="1" spc="-70" dirty="0">
                <a:latin typeface="Constantia" panose="02030602050306030303" pitchFamily="18" charset="0"/>
              </a:rPr>
              <a:t> we. </a:t>
            </a:r>
            <a:r>
              <a:rPr lang="en-GB" sz="2400" b="1" spc="-70" dirty="0" err="1">
                <a:latin typeface="Constantia" panose="02030602050306030303" pitchFamily="18" charset="0"/>
              </a:rPr>
              <a:t>Umugabo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agomba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gukunda</a:t>
            </a:r>
            <a:r>
              <a:rPr lang="en-GB" sz="2400" b="1" spc="-70" dirty="0">
                <a:latin typeface="Constantia" panose="02030602050306030303" pitchFamily="18" charset="0"/>
              </a:rPr>
              <a:t> no </a:t>
            </a:r>
            <a:r>
              <a:rPr lang="en-GB" sz="2400" b="1" spc="-70" dirty="0" err="1">
                <a:latin typeface="Constantia" panose="02030602050306030303" pitchFamily="18" charset="0"/>
              </a:rPr>
              <a:t>kwita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mugore</a:t>
            </a:r>
            <a:r>
              <a:rPr lang="en-GB" sz="2400" b="1" spc="-70" dirty="0">
                <a:latin typeface="Constantia" panose="02030602050306030303" pitchFamily="18" charset="0"/>
              </a:rPr>
              <a:t> we; </a:t>
            </a:r>
            <a:r>
              <a:rPr lang="en-GB" sz="2400" b="1" spc="-70" dirty="0" err="1">
                <a:latin typeface="Constantia" panose="02030602050306030303" pitchFamily="18" charset="0"/>
              </a:rPr>
              <a:t>kandi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nk’uko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indahiro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yabo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y’ugushyingiranwa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ibahuza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nk’umwe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ni</a:t>
            </a:r>
            <a:r>
              <a:rPr lang="en-GB" sz="2400" b="1" spc="-70" dirty="0">
                <a:latin typeface="Constantia" panose="02030602050306030303" pitchFamily="18" charset="0"/>
              </a:rPr>
              <a:t> ko no </a:t>
            </a:r>
            <a:r>
              <a:rPr lang="en-GB" sz="2400" b="1" spc="-70" dirty="0" err="1">
                <a:latin typeface="Constantia" panose="02030602050306030303" pitchFamily="18" charset="0"/>
              </a:rPr>
              <a:t>kwizera</a:t>
            </a:r>
            <a:r>
              <a:rPr lang="en-GB" sz="2400" b="1" spc="-70" dirty="0">
                <a:latin typeface="Constantia" panose="02030602050306030303" pitchFamily="18" charset="0"/>
              </a:rPr>
              <a:t> Kristo </a:t>
            </a:r>
            <a:r>
              <a:rPr lang="en-GB" sz="2400" b="1" spc="-70" dirty="0" err="1">
                <a:latin typeface="Constantia" panose="02030602050306030303" pitchFamily="18" charset="0"/>
              </a:rPr>
              <a:t>kwabo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kugomba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gutuma</a:t>
            </a:r>
            <a:r>
              <a:rPr lang="en-GB" sz="2400" b="1" spc="-70" dirty="0">
                <a:latin typeface="Constantia" panose="02030602050306030303" pitchFamily="18" charset="0"/>
              </a:rPr>
              <a:t> baba </a:t>
            </a:r>
            <a:r>
              <a:rPr lang="en-GB" sz="2400" b="1" spc="-70" dirty="0" err="1">
                <a:latin typeface="Constantia" panose="02030602050306030303" pitchFamily="18" charset="0"/>
              </a:rPr>
              <a:t>umwe</a:t>
            </a:r>
            <a:r>
              <a:rPr lang="en-GB" sz="2400" b="1" spc="-70" dirty="0">
                <a:latin typeface="Constantia" panose="02030602050306030303" pitchFamily="18" charset="0"/>
              </a:rPr>
              <a:t> muri We. Ni </a:t>
            </a:r>
            <a:r>
              <a:rPr lang="en-GB" sz="2400" b="1" spc="-70" dirty="0" err="1">
                <a:latin typeface="Constantia" panose="02030602050306030303" pitchFamily="18" charset="0"/>
              </a:rPr>
              <a:t>iki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gishobora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gushimisha</a:t>
            </a:r>
            <a:r>
              <a:rPr lang="en-GB" sz="2400" b="1" spc="-70" dirty="0">
                <a:latin typeface="Constantia" panose="02030602050306030303" pitchFamily="18" charset="0"/>
              </a:rPr>
              <a:t> Imana </a:t>
            </a:r>
            <a:r>
              <a:rPr lang="en-GB" sz="2400" b="1" spc="-70" dirty="0" err="1">
                <a:latin typeface="Constantia" panose="02030602050306030303" pitchFamily="18" charset="0"/>
              </a:rPr>
              <a:t>kuruta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kubona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abinjira</a:t>
            </a:r>
            <a:r>
              <a:rPr lang="en-GB" sz="2400" b="1" spc="-70" dirty="0">
                <a:latin typeface="Constantia" panose="02030602050306030303" pitchFamily="18" charset="0"/>
              </a:rPr>
              <a:t> mu </a:t>
            </a:r>
            <a:r>
              <a:rPr lang="en-GB" sz="2400" b="1" spc="-70" dirty="0" err="1">
                <a:latin typeface="Constantia" panose="02030602050306030303" pitchFamily="18" charset="0"/>
              </a:rPr>
              <a:t>mubano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w’abashyingiranywe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bashakira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hamwe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kwiga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ibya</a:t>
            </a:r>
            <a:r>
              <a:rPr lang="en-GB" sz="2400" b="1" spc="-70" dirty="0">
                <a:latin typeface="Constantia" panose="02030602050306030303" pitchFamily="18" charset="0"/>
              </a:rPr>
              <a:t> Yesu no </a:t>
            </a:r>
            <a:r>
              <a:rPr lang="en-GB" sz="2400" b="1" spc="-70" dirty="0" err="1">
                <a:latin typeface="Constantia" panose="02030602050306030303" pitchFamily="18" charset="0"/>
              </a:rPr>
              <a:t>kurushaho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kuzura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Umwuka</a:t>
            </a:r>
            <a:r>
              <a:rPr lang="en-GB" sz="2400" b="1" spc="-70" dirty="0">
                <a:latin typeface="Constantia" panose="02030602050306030303" pitchFamily="18" charset="0"/>
              </a:rPr>
              <a:t> We</a:t>
            </a:r>
            <a:r>
              <a:rPr lang="en" sz="2400" b="1" spc="-70" noProof="0" dirty="0">
                <a:latin typeface="Constantia" panose="02030602050306030303" pitchFamily="18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0363D-DF77-43D7-58C3-0D9B90368BFB}"/>
              </a:ext>
            </a:extLst>
          </p:cNvPr>
          <p:cNvSpPr txBox="1"/>
          <p:nvPr/>
        </p:nvSpPr>
        <p:spPr>
          <a:xfrm>
            <a:off x="6154251" y="6018989"/>
            <a:ext cx="4319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E.G. White, </a:t>
            </a:r>
            <a:r>
              <a:rPr lang="en" sz="1600" b="1" i="1" noProof="0" dirty="0"/>
              <a:t>The Adventist Home</a:t>
            </a:r>
            <a:r>
              <a:rPr lang="en" sz="1600" b="1" noProof="0" dirty="0"/>
              <a:t>, pp. 107, 114</a:t>
            </a:r>
          </a:p>
        </p:txBody>
      </p:sp>
    </p:spTree>
    <p:extLst>
      <p:ext uri="{BB962C8B-B14F-4D97-AF65-F5344CB8AC3E}">
        <p14:creationId xmlns:p14="http://schemas.microsoft.com/office/powerpoint/2010/main" val="4105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B8A2C-4F58-E30C-C475-D84A53E4E5AD}"/>
              </a:ext>
            </a:extLst>
          </p:cNvPr>
          <p:cNvSpPr txBox="1"/>
          <p:nvPr/>
        </p:nvSpPr>
        <p:spPr>
          <a:xfrm>
            <a:off x="0" y="-5899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IMIBANIRE HAGATI Y’ABABYEYI N’ABANA</a:t>
            </a:r>
            <a:endParaRPr lang="en" sz="36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15248-CF51-8488-B757-CCD4FBEB356A}"/>
              </a:ext>
            </a:extLst>
          </p:cNvPr>
          <p:cNvSpPr txBox="1"/>
          <p:nvPr/>
        </p:nvSpPr>
        <p:spPr>
          <a:xfrm>
            <a:off x="1219199" y="656907"/>
            <a:ext cx="9753601" cy="6129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Bana,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mwumvire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ababyeyi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banyu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muri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byose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kuko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ibyo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ari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byo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Umwami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ashima</a:t>
            </a:r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 se,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ntimukarakaze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abana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banyu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batazinukwa</a:t>
            </a:r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Abakolosayi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3:20–21)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2E0F1-341F-F95F-A2AD-7DFC186AC7FB}"/>
              </a:ext>
            </a:extLst>
          </p:cNvPr>
          <p:cNvSpPr txBox="1"/>
          <p:nvPr/>
        </p:nvSpPr>
        <p:spPr>
          <a:xfrm>
            <a:off x="2595333" y="1328036"/>
            <a:ext cx="7377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Mu </a:t>
            </a:r>
            <a:r>
              <a:rPr lang="en-GB" sz="2000" b="1" dirty="0" err="1"/>
              <a:t>muryango-mugari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none, </a:t>
            </a:r>
            <a:r>
              <a:rPr lang="en-GB" sz="2000" b="1" dirty="0" err="1"/>
              <a:t>ijambo</a:t>
            </a:r>
            <a:r>
              <a:rPr lang="en-GB" sz="2000" b="1" dirty="0"/>
              <a:t> “</a:t>
            </a:r>
            <a:r>
              <a:rPr lang="en-GB" sz="2000" b="1" dirty="0" err="1"/>
              <a:t>ababyeyi</a:t>
            </a:r>
            <a:r>
              <a:rPr lang="en-GB" sz="2000" b="1" dirty="0"/>
              <a:t>” </a:t>
            </a:r>
            <a:r>
              <a:rPr lang="en-GB" sz="2000" b="1" dirty="0" err="1"/>
              <a:t>rikwiriye</a:t>
            </a:r>
            <a:r>
              <a:rPr lang="en-GB" sz="2000" b="1" dirty="0"/>
              <a:t> </a:t>
            </a:r>
            <a:r>
              <a:rPr lang="en-GB" sz="2000" b="1" dirty="0" err="1"/>
              <a:t>gukoreshwa</a:t>
            </a:r>
            <a:r>
              <a:rPr lang="en-GB" sz="2000" b="1" dirty="0"/>
              <a:t> </a:t>
            </a:r>
            <a:r>
              <a:rPr lang="en-GB" sz="2000" b="1" dirty="0" err="1"/>
              <a:t>haba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bashakanye</a:t>
            </a:r>
            <a:r>
              <a:rPr lang="en-GB" sz="2000" b="1" dirty="0"/>
              <a:t> </a:t>
            </a:r>
            <a:r>
              <a:rPr lang="en-GB" sz="2000" b="1" dirty="0" err="1"/>
              <a:t>basanzwe</a:t>
            </a:r>
            <a:r>
              <a:rPr lang="en-GB" sz="2000" b="1" dirty="0"/>
              <a:t> </a:t>
            </a:r>
            <a:r>
              <a:rPr lang="en-GB" sz="2000" b="1" dirty="0" err="1"/>
              <a:t>ndetse</a:t>
            </a:r>
            <a:r>
              <a:rPr lang="en-GB" sz="2000" b="1" dirty="0"/>
              <a:t> no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miryango</a:t>
            </a:r>
            <a:r>
              <a:rPr lang="en-GB" sz="2000" b="1" dirty="0"/>
              <a:t> </a:t>
            </a:r>
            <a:r>
              <a:rPr lang="en-GB" sz="2000" b="1" dirty="0" err="1"/>
              <a:t>ifite</a:t>
            </a:r>
            <a:r>
              <a:rPr lang="en-GB" sz="2000" b="1" dirty="0"/>
              <a:t> </a:t>
            </a:r>
            <a:r>
              <a:rPr lang="en-GB" sz="2000" b="1" dirty="0" err="1"/>
              <a:t>umubyeyi</a:t>
            </a:r>
            <a:r>
              <a:rPr lang="en-GB" sz="2000" b="1" dirty="0"/>
              <a:t> </a:t>
            </a:r>
            <a:r>
              <a:rPr lang="en-GB" sz="2000" b="1" dirty="0" err="1"/>
              <a:t>umwe</a:t>
            </a:r>
            <a:r>
              <a:rPr lang="en-GB" sz="2000" b="1" dirty="0"/>
              <a:t>. </a:t>
            </a:r>
            <a:r>
              <a:rPr lang="en-GB" sz="2000" b="1" dirty="0" err="1"/>
              <a:t>Nk’uko</a:t>
            </a:r>
            <a:r>
              <a:rPr lang="en-GB" sz="2000" b="1" dirty="0"/>
              <a:t> </a:t>
            </a:r>
            <a:r>
              <a:rPr lang="en-GB" sz="2000" b="1" dirty="0" err="1"/>
              <a:t>Pawulo</a:t>
            </a:r>
            <a:r>
              <a:rPr lang="en-GB" sz="2000" b="1" dirty="0"/>
              <a:t> </a:t>
            </a:r>
            <a:r>
              <a:rPr lang="en-GB" sz="2000" b="1" dirty="0" err="1"/>
              <a:t>abivuga</a:t>
            </a:r>
            <a:r>
              <a:rPr lang="en-GB" sz="2000" b="1" dirty="0"/>
              <a:t>, </a:t>
            </a:r>
            <a:r>
              <a:rPr lang="en-GB" sz="2000" b="1" dirty="0" err="1"/>
              <a:t>imibanire</a:t>
            </a:r>
            <a:r>
              <a:rPr lang="en-GB" sz="2000" b="1" dirty="0"/>
              <a:t> </a:t>
            </a:r>
            <a:r>
              <a:rPr lang="en-GB" sz="2000" b="1" dirty="0" err="1"/>
              <a:t>myiza</a:t>
            </a:r>
            <a:r>
              <a:rPr lang="en-GB" sz="2000" b="1" dirty="0"/>
              <a:t> </a:t>
            </a:r>
            <a:r>
              <a:rPr lang="en-GB" sz="2000" b="1" dirty="0" err="1"/>
              <a:t>si</a:t>
            </a:r>
            <a:r>
              <a:rPr lang="en-GB" sz="2000" b="1" dirty="0"/>
              <a:t> </a:t>
            </a:r>
            <a:r>
              <a:rPr lang="en-GB" sz="2000" b="1" dirty="0" err="1"/>
              <a:t>inshingano</a:t>
            </a:r>
            <a:r>
              <a:rPr lang="en-GB" sz="2000" b="1" dirty="0"/>
              <a:t> </a:t>
            </a:r>
            <a:r>
              <a:rPr lang="en-GB" sz="2000" b="1" dirty="0" err="1"/>
              <a:t>z’ababyeyi</a:t>
            </a:r>
            <a:r>
              <a:rPr lang="en-GB" sz="2000" b="1" dirty="0"/>
              <a:t> </a:t>
            </a:r>
            <a:r>
              <a:rPr lang="en-GB" sz="2000" b="1" dirty="0" err="1"/>
              <a:t>gusa</a:t>
            </a:r>
            <a:r>
              <a:rPr lang="en-GB" sz="2000" b="1" dirty="0"/>
              <a:t>, </a:t>
            </a:r>
            <a:r>
              <a:rPr lang="en-GB" sz="2000" b="1" dirty="0" err="1"/>
              <a:t>ahubwo</a:t>
            </a:r>
            <a:r>
              <a:rPr lang="en-GB" sz="2000" b="1" dirty="0"/>
              <a:t>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n’iz’abana</a:t>
            </a:r>
            <a:r>
              <a:rPr lang="en-GB" sz="2000" b="1" dirty="0"/>
              <a:t> </a:t>
            </a:r>
            <a:r>
              <a:rPr lang="en-GB" sz="2000" b="1" dirty="0" err="1"/>
              <a:t>ubwabo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965180"/>
              </p:ext>
            </p:extLst>
          </p:nvPr>
        </p:nvGraphicFramePr>
        <p:xfrm>
          <a:off x="238124" y="2970073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8723A1-C0E2-3E07-CC39-1C56BCAF66F3}"/>
              </a:ext>
            </a:extLst>
          </p:cNvPr>
          <p:cNvSpPr txBox="1"/>
          <p:nvPr/>
        </p:nvSpPr>
        <p:spPr>
          <a:xfrm>
            <a:off x="238124" y="5792325"/>
            <a:ext cx="8669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Gusenga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muryango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gitondo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nimugoroba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ingenzi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kugira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bige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iby’Imana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banzure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ibizabageza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bugingo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buhoraho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Ntitwibagirwe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urugero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rwacu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mwarimu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ukomeye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w’abana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bacu</a:t>
            </a:r>
            <a:r>
              <a:rPr lang="en" sz="2000" b="1" spc="-70" noProof="0" dirty="0"/>
              <a:t>.</a:t>
            </a:r>
          </a:p>
        </p:txBody>
      </p:sp>
      <p:pic>
        <p:nvPicPr>
          <p:cNvPr id="10" name="Imagen 9" descr="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0614" y="5862001"/>
            <a:ext cx="3023262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>
            <a:extLst>
              <a:ext uri="{FF2B5EF4-FFF2-40B4-BE49-F238E27FC236}">
                <a16:creationId xmlns:a16="http://schemas.microsoft.com/office/drawing/2014/main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A5BED0-5FED-A8D1-9C72-0A948C1E0000}"/>
              </a:ext>
            </a:extLst>
          </p:cNvPr>
          <p:cNvSpPr txBox="1"/>
          <p:nvPr/>
        </p:nvSpPr>
        <p:spPr>
          <a:xfrm>
            <a:off x="1874428" y="1504772"/>
            <a:ext cx="958194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en-GB" sz="2600" b="1" dirty="0" err="1">
                <a:latin typeface="Constantia" panose="02030602050306030303" pitchFamily="18" charset="0"/>
              </a:rPr>
              <a:t>Babyeyi</a:t>
            </a:r>
            <a:r>
              <a:rPr lang="en-GB" sz="2600" b="1" dirty="0">
                <a:latin typeface="Constantia" panose="02030602050306030303" pitchFamily="18" charset="0"/>
              </a:rPr>
              <a:t>, </a:t>
            </a:r>
            <a:r>
              <a:rPr lang="en-GB" sz="2600" b="1" dirty="0" err="1">
                <a:latin typeface="Constantia" panose="02030602050306030303" pitchFamily="18" charset="0"/>
              </a:rPr>
              <a:t>nimureke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abana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banyu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babone</a:t>
            </a:r>
            <a:r>
              <a:rPr lang="en-GB" sz="2600" b="1" dirty="0">
                <a:latin typeface="Constantia" panose="02030602050306030303" pitchFamily="18" charset="0"/>
              </a:rPr>
              <a:t> ko </a:t>
            </a:r>
            <a:r>
              <a:rPr lang="en-GB" sz="2600" b="1" dirty="0" err="1">
                <a:latin typeface="Constantia" panose="02030602050306030303" pitchFamily="18" charset="0"/>
              </a:rPr>
              <a:t>mubakunda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kandi</a:t>
            </a:r>
            <a:r>
              <a:rPr lang="en-GB" sz="2600" b="1" dirty="0">
                <a:latin typeface="Constantia" panose="02030602050306030303" pitchFamily="18" charset="0"/>
              </a:rPr>
              <a:t> ko </a:t>
            </a:r>
            <a:r>
              <a:rPr lang="en-GB" sz="2600" b="1" dirty="0" err="1">
                <a:latin typeface="Constantia" panose="02030602050306030303" pitchFamily="18" charset="0"/>
              </a:rPr>
              <a:t>mukora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ibishoboka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byose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kugira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ngo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mubashimishe</a:t>
            </a:r>
            <a:r>
              <a:rPr lang="en-GB" sz="2600" b="1" dirty="0">
                <a:latin typeface="Constantia" panose="02030602050306030303" pitchFamily="18" charset="0"/>
              </a:rPr>
              <a:t>. </a:t>
            </a:r>
            <a:r>
              <a:rPr lang="en-GB" sz="2600" b="1" dirty="0" err="1">
                <a:latin typeface="Constantia" panose="02030602050306030303" pitchFamily="18" charset="0"/>
              </a:rPr>
              <a:t>Nimukora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mutyo</a:t>
            </a:r>
            <a:r>
              <a:rPr lang="en-GB" sz="2600" b="1" dirty="0">
                <a:latin typeface="Constantia" panose="02030602050306030303" pitchFamily="18" charset="0"/>
              </a:rPr>
              <a:t>, </a:t>
            </a:r>
            <a:r>
              <a:rPr lang="en-GB" sz="2600" b="1" dirty="0" err="1">
                <a:latin typeface="Constantia" panose="02030602050306030303" pitchFamily="18" charset="0"/>
              </a:rPr>
              <a:t>ni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bwo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kugira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ibyo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mubabuza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gukora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bizagira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uburemere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bwinshi</a:t>
            </a:r>
            <a:r>
              <a:rPr lang="en-GB" sz="2600" b="1" dirty="0">
                <a:latin typeface="Constantia" panose="02030602050306030303" pitchFamily="18" charset="0"/>
              </a:rPr>
              <a:t> mu </a:t>
            </a:r>
            <a:r>
              <a:rPr lang="en-GB" sz="2600" b="1" dirty="0" err="1">
                <a:latin typeface="Constantia" panose="02030602050306030303" pitchFamily="18" charset="0"/>
              </a:rPr>
              <a:t>bwenge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bwabo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bukiri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buto</a:t>
            </a:r>
            <a:r>
              <a:rPr lang="en-GB" sz="2600" b="1" dirty="0">
                <a:latin typeface="Constantia" panose="02030602050306030303" pitchFamily="18" charset="0"/>
              </a:rPr>
              <a:t>. </a:t>
            </a:r>
            <a:r>
              <a:rPr lang="en-GB" sz="2600" b="1" dirty="0" err="1">
                <a:latin typeface="Constantia" panose="02030602050306030303" pitchFamily="18" charset="0"/>
              </a:rPr>
              <a:t>Muyobore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abana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banyu</a:t>
            </a:r>
            <a:r>
              <a:rPr lang="en-GB" sz="2600" b="1" dirty="0">
                <a:latin typeface="Constantia" panose="02030602050306030303" pitchFamily="18" charset="0"/>
              </a:rPr>
              <a:t> mu </a:t>
            </a:r>
            <a:r>
              <a:rPr lang="en-GB" sz="2600" b="1" dirty="0" err="1">
                <a:latin typeface="Constantia" panose="02030602050306030303" pitchFamily="18" charset="0"/>
              </a:rPr>
              <a:t>bugwaneza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n’impuhwe</a:t>
            </a:r>
            <a:r>
              <a:rPr lang="en-GB" sz="2600" b="1" dirty="0">
                <a:latin typeface="Constantia" panose="02030602050306030303" pitchFamily="18" charset="0"/>
              </a:rPr>
              <a:t>, </a:t>
            </a:r>
            <a:r>
              <a:rPr lang="en-GB" sz="2600" b="1" dirty="0" err="1">
                <a:latin typeface="Constantia" panose="02030602050306030303" pitchFamily="18" charset="0"/>
              </a:rPr>
              <a:t>mwibuka</a:t>
            </a:r>
            <a:r>
              <a:rPr lang="en-GB" sz="2600" b="1" dirty="0">
                <a:latin typeface="Constantia" panose="02030602050306030303" pitchFamily="18" charset="0"/>
              </a:rPr>
              <a:t> ko ‘</a:t>
            </a:r>
            <a:r>
              <a:rPr lang="en-GB" sz="2600" b="1" dirty="0" err="1">
                <a:latin typeface="Constantia" panose="02030602050306030303" pitchFamily="18" charset="0"/>
              </a:rPr>
              <a:t>abamarayika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babo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bo</a:t>
            </a:r>
            <a:r>
              <a:rPr lang="en-GB" sz="2600" b="1" dirty="0">
                <a:latin typeface="Constantia" panose="02030602050306030303" pitchFamily="18" charset="0"/>
              </a:rPr>
              <a:t> mu </a:t>
            </a:r>
            <a:r>
              <a:rPr lang="en-GB" sz="2600" b="1" dirty="0" err="1">
                <a:latin typeface="Constantia" panose="02030602050306030303" pitchFamily="18" charset="0"/>
              </a:rPr>
              <a:t>ijuru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bahora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bareba</a:t>
            </a:r>
            <a:r>
              <a:rPr lang="en-GB" sz="2600" b="1" dirty="0">
                <a:latin typeface="Constantia" panose="02030602050306030303" pitchFamily="18" charset="0"/>
              </a:rPr>
              <a:t> mu </a:t>
            </a:r>
            <a:r>
              <a:rPr lang="en-GB" sz="2600" b="1" dirty="0" err="1">
                <a:latin typeface="Constantia" panose="02030602050306030303" pitchFamily="18" charset="0"/>
              </a:rPr>
              <a:t>maso</a:t>
            </a:r>
            <a:r>
              <a:rPr lang="en-GB" sz="2600" b="1" dirty="0">
                <a:latin typeface="Constantia" panose="02030602050306030303" pitchFamily="18" charset="0"/>
              </a:rPr>
              <a:t> ha Data wo mu </a:t>
            </a:r>
            <a:r>
              <a:rPr lang="en-GB" sz="2600" b="1" dirty="0" err="1">
                <a:latin typeface="Constantia" panose="02030602050306030303" pitchFamily="18" charset="0"/>
              </a:rPr>
              <a:t>ijuru</a:t>
            </a:r>
            <a:r>
              <a:rPr lang="en-GB" sz="2600" b="1" dirty="0">
                <a:latin typeface="Constantia" panose="02030602050306030303" pitchFamily="18" charset="0"/>
              </a:rPr>
              <a:t>.’ Niba </a:t>
            </a:r>
            <a:r>
              <a:rPr lang="en-GB" sz="2600" b="1" dirty="0" err="1">
                <a:latin typeface="Constantia" panose="02030602050306030303" pitchFamily="18" charset="0"/>
              </a:rPr>
              <a:t>mwifuza</a:t>
            </a:r>
            <a:r>
              <a:rPr lang="en-GB" sz="2600" b="1" dirty="0">
                <a:latin typeface="Constantia" panose="02030602050306030303" pitchFamily="18" charset="0"/>
              </a:rPr>
              <a:t> ko </a:t>
            </a:r>
            <a:r>
              <a:rPr lang="en-GB" sz="2600" b="1" dirty="0" err="1">
                <a:latin typeface="Constantia" panose="02030602050306030303" pitchFamily="18" charset="0"/>
              </a:rPr>
              <a:t>abamarayika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bakorera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abana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banyu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umurimo</a:t>
            </a:r>
            <a:r>
              <a:rPr lang="en-GB" sz="2600" b="1" dirty="0">
                <a:latin typeface="Constantia" panose="02030602050306030303" pitchFamily="18" charset="0"/>
              </a:rPr>
              <a:t> Imana </a:t>
            </a:r>
            <a:r>
              <a:rPr lang="en-GB" sz="2600" b="1" dirty="0" err="1">
                <a:latin typeface="Constantia" panose="02030602050306030303" pitchFamily="18" charset="0"/>
              </a:rPr>
              <a:t>yabashinze</a:t>
            </a:r>
            <a:r>
              <a:rPr lang="en-GB" sz="2600" b="1" dirty="0">
                <a:latin typeface="Constantia" panose="02030602050306030303" pitchFamily="18" charset="0"/>
              </a:rPr>
              <a:t>, </a:t>
            </a:r>
            <a:r>
              <a:rPr lang="en-GB" sz="2600" b="1" dirty="0" err="1">
                <a:latin typeface="Constantia" panose="02030602050306030303" pitchFamily="18" charset="0"/>
              </a:rPr>
              <a:t>nimufatanye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nabo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mukora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uruhare</a:t>
            </a:r>
            <a:r>
              <a:rPr lang="en-GB" sz="2600" b="1" dirty="0">
                <a:latin typeface="Constantia" panose="02030602050306030303" pitchFamily="18" charset="0"/>
              </a:rPr>
              <a:t> </a:t>
            </a:r>
            <a:r>
              <a:rPr lang="en-GB" sz="2600" b="1" dirty="0" err="1">
                <a:latin typeface="Constantia" panose="02030602050306030303" pitchFamily="18" charset="0"/>
              </a:rPr>
              <a:t>rwanyu</a:t>
            </a:r>
            <a:r>
              <a:rPr lang="en" sz="26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762BA-C788-D472-3775-0B7852ACB104}"/>
              </a:ext>
            </a:extLst>
          </p:cNvPr>
          <p:cNvSpPr txBox="1"/>
          <p:nvPr/>
        </p:nvSpPr>
        <p:spPr>
          <a:xfrm>
            <a:off x="7365604" y="5523170"/>
            <a:ext cx="3915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E.G. White, </a:t>
            </a:r>
            <a:r>
              <a:rPr lang="en" sz="1600" b="1" i="1" noProof="0" dirty="0"/>
              <a:t>The Adventist Home</a:t>
            </a:r>
            <a:r>
              <a:rPr lang="en" sz="1600" b="1" noProof="0" dirty="0"/>
              <a:t>, p. 193</a:t>
            </a:r>
          </a:p>
        </p:txBody>
      </p:sp>
    </p:spTree>
    <p:extLst>
      <p:ext uri="{BB962C8B-B14F-4D97-AF65-F5344CB8AC3E}">
        <p14:creationId xmlns:p14="http://schemas.microsoft.com/office/powerpoint/2010/main" val="418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E2F57-E2AE-377F-A874-4B6CC53A4003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rPr>
              <a:t>IMIBANIRE HAGATI Y’ABAKORESHA N’ABAKOZI</a:t>
            </a:r>
            <a:endParaRPr lang="en" sz="4000" b="1" noProof="0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12700" dir="264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0B544C-C3C6-2953-CED1-2D3D57193C7B}"/>
              </a:ext>
            </a:extLst>
          </p:cNvPr>
          <p:cNvSpPr txBox="1"/>
          <p:nvPr/>
        </p:nvSpPr>
        <p:spPr>
          <a:xfrm>
            <a:off x="476249" y="721816"/>
            <a:ext cx="11239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Mbata,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mwumvire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shobuja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mubiri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muri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byose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ntimubakorere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bakibareba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gusa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muse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n’abanezeza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abantu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ahubwo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mubakorere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mutaryarya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mitima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yanyu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mwubaha</a:t>
            </a:r>
            <a:r>
              <a:rPr lang="en-GB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</a:t>
            </a:r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Abakolosayi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7DC57-0616-2F04-8BBE-B0859E6B0AB1}"/>
              </a:ext>
            </a:extLst>
          </p:cNvPr>
          <p:cNvSpPr txBox="1"/>
          <p:nvPr/>
        </p:nvSpPr>
        <p:spPr>
          <a:xfrm>
            <a:off x="2551472" y="1466207"/>
            <a:ext cx="7089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Isano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y’ububata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yariho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gihe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Pawulo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ntaho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ihuriye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n’ubwoko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bw’ubucakara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ikibabaje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bukibaho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bugingo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n’ubu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Kubw’ibyo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tugomba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gusobanukirwa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n’iyi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nama mu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rwego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rw’imibanire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y’umuyobozi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n’uyoborwa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305839"/>
              </p:ext>
            </p:extLst>
          </p:nvPr>
        </p:nvGraphicFramePr>
        <p:xfrm>
          <a:off x="333375" y="2974241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BE6EA8-B48A-1B6B-77E5-FC60E965DD70}"/>
              </a:ext>
            </a:extLst>
          </p:cNvPr>
          <p:cNvSpPr txBox="1"/>
          <p:nvPr/>
        </p:nvSpPr>
        <p:spPr>
          <a:xfrm>
            <a:off x="0" y="6419643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 err="1"/>
              <a:t>Twese</a:t>
            </a:r>
            <a:r>
              <a:rPr lang="en-GB" sz="2000" b="1" dirty="0"/>
              <a:t>, baba </a:t>
            </a:r>
            <a:r>
              <a:rPr lang="en-GB" sz="2000" b="1" dirty="0" err="1"/>
              <a:t>abakoresha</a:t>
            </a:r>
            <a:r>
              <a:rPr lang="en-GB" sz="2000" b="1" dirty="0"/>
              <a:t> </a:t>
            </a:r>
            <a:r>
              <a:rPr lang="en-GB" sz="2000" b="1" dirty="0" err="1"/>
              <a:t>cyangwa</a:t>
            </a:r>
            <a:r>
              <a:rPr lang="en-GB" sz="2000" b="1" dirty="0"/>
              <a:t> </a:t>
            </a:r>
            <a:r>
              <a:rPr lang="en-GB" sz="2000" b="1" dirty="0" err="1"/>
              <a:t>abayoborwa</a:t>
            </a:r>
            <a:r>
              <a:rPr lang="en-GB" sz="2000" b="1" dirty="0"/>
              <a:t>, </a:t>
            </a:r>
            <a:r>
              <a:rPr lang="en-GB" sz="2000" b="1" dirty="0" err="1"/>
              <a:t>turi</a:t>
            </a:r>
            <a:r>
              <a:rPr lang="en-GB" sz="2000" b="1" dirty="0"/>
              <a:t> </a:t>
            </a:r>
            <a:r>
              <a:rPr lang="en-GB" sz="2000" b="1" dirty="0" err="1"/>
              <a:t>abagaragu</a:t>
            </a:r>
            <a:r>
              <a:rPr lang="en-GB" sz="2000" b="1" dirty="0"/>
              <a:t> </a:t>
            </a:r>
            <a:r>
              <a:rPr lang="en-GB" sz="2000" b="1" dirty="0" err="1"/>
              <a:t>ba</a:t>
            </a:r>
            <a:r>
              <a:rPr lang="en-GB" sz="2000" b="1" dirty="0"/>
              <a:t> Kristo, </a:t>
            </a:r>
            <a:r>
              <a:rPr lang="en-GB" sz="2000" b="1" dirty="0" err="1"/>
              <a:t>kuko</a:t>
            </a:r>
            <a:r>
              <a:rPr lang="en-GB" sz="2000" b="1" dirty="0"/>
              <a:t> </a:t>
            </a:r>
            <a:r>
              <a:rPr lang="en-GB" sz="2000" b="1" dirty="0" err="1"/>
              <a:t>tumukorera</a:t>
            </a:r>
            <a:r>
              <a:rPr lang="en" sz="2000" b="1" noProof="0" dirty="0"/>
              <a:t>.</a:t>
            </a:r>
          </a:p>
        </p:txBody>
      </p:sp>
      <p:pic>
        <p:nvPicPr>
          <p:cNvPr id="9" name="Imagen 8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792" y="1443198"/>
            <a:ext cx="2049707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>
            <a:extLst>
              <a:ext uri="{FF2B5EF4-FFF2-40B4-BE49-F238E27FC236}">
                <a16:creationId xmlns:a16="http://schemas.microsoft.com/office/drawing/2014/main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1444631"/>
            <a:ext cx="2049706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5239FB-4A4B-D1BD-4F65-0382F2D56FE1}"/>
              </a:ext>
            </a:extLst>
          </p:cNvPr>
          <p:cNvSpPr txBox="1"/>
          <p:nvPr/>
        </p:nvSpPr>
        <p:spPr>
          <a:xfrm>
            <a:off x="2679405" y="1114505"/>
            <a:ext cx="7961541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spc="-70" noProof="0" dirty="0">
                <a:latin typeface="Constantia" panose="02030602050306030303" pitchFamily="18" charset="0"/>
              </a:rPr>
              <a:t>“</a:t>
            </a:r>
            <a:r>
              <a:rPr lang="en-GB" sz="2400" b="1" spc="-70" dirty="0" err="1">
                <a:latin typeface="Constantia" panose="02030602050306030303" pitchFamily="18" charset="0"/>
              </a:rPr>
              <a:t>Ntabwo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wari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umurimo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Pawulo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guhita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ahindura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gahunda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yari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yarashyizweho</a:t>
            </a:r>
            <a:r>
              <a:rPr lang="en-GB" sz="2400" b="1" spc="-70" dirty="0">
                <a:latin typeface="Constantia" panose="02030602050306030303" pitchFamily="18" charset="0"/>
              </a:rPr>
              <a:t> mu </a:t>
            </a:r>
            <a:r>
              <a:rPr lang="en-GB" sz="2400" b="1" spc="-70" dirty="0" err="1">
                <a:latin typeface="Constantia" panose="02030602050306030303" pitchFamily="18" charset="0"/>
              </a:rPr>
              <a:t>bwami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bw’Abaroma</a:t>
            </a:r>
            <a:r>
              <a:rPr lang="en-GB" sz="2400" b="1" spc="-70" dirty="0">
                <a:latin typeface="Constantia" panose="02030602050306030303" pitchFamily="18" charset="0"/>
              </a:rPr>
              <a:t>. </a:t>
            </a:r>
            <a:r>
              <a:rPr lang="en-GB" sz="2400" b="1" spc="-70" dirty="0" err="1">
                <a:latin typeface="Constantia" panose="02030602050306030303" pitchFamily="18" charset="0"/>
              </a:rPr>
              <a:t>Kugerageza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gukora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ibi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byari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ukudindiza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umurimo</a:t>
            </a:r>
            <a:r>
              <a:rPr lang="en-GB" sz="2400" b="1" spc="-70" dirty="0">
                <a:latin typeface="Constantia" panose="02030602050306030303" pitchFamily="18" charset="0"/>
              </a:rPr>
              <a:t> wo </a:t>
            </a:r>
            <a:r>
              <a:rPr lang="en-GB" sz="2400" b="1" spc="-70" dirty="0" err="1">
                <a:latin typeface="Constantia" panose="02030602050306030303" pitchFamily="18" charset="0"/>
              </a:rPr>
              <a:t>kwamamaza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ubutumwa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bwiza</a:t>
            </a:r>
            <a:r>
              <a:rPr lang="en-GB" sz="2400" b="1" spc="-70" dirty="0">
                <a:latin typeface="Constantia" panose="02030602050306030303" pitchFamily="18" charset="0"/>
              </a:rPr>
              <a:t>. Ariko </a:t>
            </a:r>
            <a:r>
              <a:rPr lang="en-GB" sz="2400" b="1" spc="-70" dirty="0" err="1">
                <a:latin typeface="Constantia" panose="02030602050306030303" pitchFamily="18" charset="0"/>
              </a:rPr>
              <a:t>yigishije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amahame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yototeraga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urufatiro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rwo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gukoresha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abantu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agahato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kandi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iyo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aya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mahame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akurikizwa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yari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gutuma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iyo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mikorere</a:t>
            </a:r>
            <a:r>
              <a:rPr lang="en-GB" sz="2400" b="1" spc="-70" dirty="0">
                <a:latin typeface="Constantia" panose="02030602050306030303" pitchFamily="18" charset="0"/>
              </a:rPr>
              <a:t> yose </a:t>
            </a:r>
            <a:r>
              <a:rPr lang="en-GB" sz="2400" b="1" spc="-70" dirty="0" err="1">
                <a:latin typeface="Constantia" panose="02030602050306030303" pitchFamily="18" charset="0"/>
              </a:rPr>
              <a:t>isenyuka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buhoro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buhoro</a:t>
            </a:r>
            <a:r>
              <a:rPr lang="en" sz="2400" b="1" spc="-70" noProof="0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en-GB" sz="2400" b="1" spc="-70" dirty="0" err="1">
                <a:latin typeface="Constantia" panose="02030602050306030303" pitchFamily="18" charset="0"/>
              </a:rPr>
              <a:t>Ubukristo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umurunga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ukomeye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uhuza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umugaragu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shebuja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umwami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n’uwo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ayobora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umuvugabutumwa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bwiza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n’umunyabyaha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w’insuzugurwa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wabonye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guhanagurwaho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icyaha</a:t>
            </a:r>
            <a:r>
              <a:rPr lang="en-GB" sz="2400" b="1" spc="-70" dirty="0">
                <a:latin typeface="Constantia" panose="02030602050306030303" pitchFamily="18" charset="0"/>
              </a:rPr>
              <a:t> muri Kristo. Bose </a:t>
            </a:r>
            <a:r>
              <a:rPr lang="en-GB" sz="2400" b="1" spc="-70" dirty="0" err="1">
                <a:latin typeface="Constantia" panose="02030602050306030303" pitchFamily="18" charset="0"/>
              </a:rPr>
              <a:t>buhagiwe</a:t>
            </a:r>
            <a:r>
              <a:rPr lang="en-GB" sz="2400" b="1" spc="-70" dirty="0">
                <a:latin typeface="Constantia" panose="02030602050306030303" pitchFamily="18" charset="0"/>
              </a:rPr>
              <a:t> mu </a:t>
            </a:r>
            <a:r>
              <a:rPr lang="en-GB" sz="2400" b="1" spc="-70" dirty="0" err="1">
                <a:latin typeface="Constantia" panose="02030602050306030303" pitchFamily="18" charset="0"/>
              </a:rPr>
              <a:t>maraso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amwe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bayoborwa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Mwuka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umwe</a:t>
            </a:r>
            <a:r>
              <a:rPr lang="en-GB" sz="2400" b="1" spc="-70" dirty="0">
                <a:latin typeface="Constantia" panose="02030602050306030303" pitchFamily="18" charset="0"/>
              </a:rPr>
              <a:t>; </a:t>
            </a:r>
            <a:r>
              <a:rPr lang="en-GB" sz="2400" b="1" spc="-70" dirty="0" err="1">
                <a:latin typeface="Constantia" panose="02030602050306030303" pitchFamily="18" charset="0"/>
              </a:rPr>
              <a:t>kandi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bagizwe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umwe</a:t>
            </a:r>
            <a:r>
              <a:rPr lang="en-GB" sz="2400" b="1" spc="-70" dirty="0">
                <a:latin typeface="Constantia" panose="02030602050306030303" pitchFamily="18" charset="0"/>
              </a:rPr>
              <a:t> muri Kristo Yesu</a:t>
            </a:r>
            <a:r>
              <a:rPr lang="en" sz="2400" b="1" spc="-70" noProof="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840B5-BFB2-9988-7FE4-5AB517476277}"/>
              </a:ext>
            </a:extLst>
          </p:cNvPr>
          <p:cNvSpPr txBox="1"/>
          <p:nvPr/>
        </p:nvSpPr>
        <p:spPr>
          <a:xfrm>
            <a:off x="7126103" y="6021301"/>
            <a:ext cx="391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E.G. White, </a:t>
            </a:r>
            <a:r>
              <a:rPr lang="en" sz="1600" b="1" i="1" noProof="0" dirty="0" err="1"/>
              <a:t>Ibyakozwe</a:t>
            </a:r>
            <a:r>
              <a:rPr lang="en" sz="1600" b="1" i="1" noProof="0" dirty="0"/>
              <a:t> </a:t>
            </a:r>
            <a:r>
              <a:rPr lang="en" sz="1600" b="1" i="1" noProof="0" dirty="0" err="1"/>
              <a:t>n’Intumwa</a:t>
            </a:r>
            <a:r>
              <a:rPr lang="en" sz="1600" b="1" noProof="0" dirty="0"/>
              <a:t>, p. 284</a:t>
            </a:r>
          </a:p>
        </p:txBody>
      </p:sp>
    </p:spTree>
    <p:extLst>
      <p:ext uri="{BB962C8B-B14F-4D97-AF65-F5344CB8AC3E}">
        <p14:creationId xmlns:p14="http://schemas.microsoft.com/office/powerpoint/2010/main" val="3897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1416</Words>
  <Application>Microsoft Office PowerPoint</Application>
  <PresentationFormat>Panorámica</PresentationFormat>
  <Paragraphs>79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Constantia</vt:lpstr>
      <vt:lpstr>Calibri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153</cp:revision>
  <dcterms:created xsi:type="dcterms:W3CDTF">2026-02-06T07:46:31Z</dcterms:created>
  <dcterms:modified xsi:type="dcterms:W3CDTF">2026-03-20T14:55:16Z</dcterms:modified>
</cp:coreProperties>
</file>