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8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2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5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izahabu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yatunganirijwe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ruganda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GB" sz="1800" b="1" noProof="0" dirty="0" err="1">
              <a:effectLst/>
            </a:rPr>
            <a:t>Ntitugomba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kwemera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ukuri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kw’igice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cyangwa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kwiga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Bibiliya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amajyejuru</a:t>
          </a:r>
          <a:r>
            <a:rPr lang="en-GB" sz="1800" b="1" noProof="0" dirty="0">
              <a:effectLst/>
            </a:rPr>
            <a:t>. </a:t>
          </a:r>
          <a:r>
            <a:rPr lang="en-GB" sz="1800" b="1" noProof="0" dirty="0" err="1">
              <a:effectLst/>
            </a:rPr>
            <a:t>Tugomba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kureka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inyigisho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z’abantu</a:t>
          </a:r>
          <a:r>
            <a:rPr lang="en-GB" sz="1800" b="1" noProof="0" dirty="0">
              <a:effectLst/>
            </a:rPr>
            <a:t> (</a:t>
          </a:r>
          <a:r>
            <a:rPr lang="en-GB" sz="1800" b="1" noProof="0" dirty="0" err="1">
              <a:effectLst/>
            </a:rPr>
            <a:t>udukeregeshwa</a:t>
          </a:r>
          <a:r>
            <a:rPr lang="en-GB" sz="1800" b="1" noProof="0" dirty="0">
              <a:effectLst/>
            </a:rPr>
            <a:t>) </a:t>
          </a:r>
          <a:r>
            <a:rPr lang="en-GB" sz="1800" b="1" noProof="0" dirty="0" err="1">
              <a:effectLst/>
            </a:rPr>
            <a:t>ahubwo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tukimbika</a:t>
          </a:r>
          <a:r>
            <a:rPr lang="en-GB" sz="1800" b="1" noProof="0" dirty="0">
              <a:effectLst/>
            </a:rPr>
            <a:t> mu </a:t>
          </a:r>
          <a:r>
            <a:rPr lang="en-GB" sz="1800" b="1" noProof="0" dirty="0" err="1">
              <a:effectLst/>
            </a:rPr>
            <a:t>kwiga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Bibiliya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kugira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ngo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dukure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inkāmba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zose</a:t>
          </a:r>
          <a:r>
            <a:rPr lang="en-GB" sz="1800" b="1" noProof="0" dirty="0">
              <a:effectLst/>
            </a:rPr>
            <a:t> (</a:t>
          </a:r>
          <a:r>
            <a:rPr lang="en-GB" sz="1800" b="1" noProof="0" dirty="0" err="1">
              <a:effectLst/>
            </a:rPr>
            <a:t>imyanda</a:t>
          </a:r>
          <a:r>
            <a:rPr lang="en-GB" sz="1800" b="1" noProof="0" dirty="0">
              <a:effectLst/>
            </a:rPr>
            <a:t>) mu </a:t>
          </a:r>
          <a:r>
            <a:rPr lang="en-GB" sz="1800" b="1" noProof="0" dirty="0" err="1">
              <a:effectLst/>
            </a:rPr>
            <a:t>buryo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tuyisobanukirwamo</a:t>
          </a:r>
          <a:r>
            <a:rPr lang="en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 custScaleY="161051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imyenda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GB" sz="1800" b="1" noProof="0" dirty="0" err="1">
              <a:effectLst/>
            </a:rPr>
            <a:t>Kwemera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gukiranuka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kwa</a:t>
          </a:r>
          <a:r>
            <a:rPr lang="en-GB" sz="1800" b="1" noProof="0" dirty="0">
              <a:effectLst/>
            </a:rPr>
            <a:t> Yesu </a:t>
          </a:r>
          <a:r>
            <a:rPr lang="en-GB" sz="1800" b="1" noProof="0" dirty="0" err="1">
              <a:effectLst/>
            </a:rPr>
            <a:t>nk’inzira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yonyine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igeza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ku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gakiza</a:t>
          </a:r>
          <a:r>
            <a:rPr lang="en-GB" sz="1800" b="1" noProof="0" dirty="0">
              <a:effectLst/>
            </a:rPr>
            <a:t>. </a:t>
          </a:r>
          <a:r>
            <a:rPr lang="en-GB" sz="1800" b="1" noProof="0" dirty="0" err="1">
              <a:effectLst/>
            </a:rPr>
            <a:t>Kugerageza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kwiyereka</a:t>
          </a:r>
          <a:r>
            <a:rPr lang="en-GB" sz="1800" b="1" noProof="0" dirty="0">
              <a:effectLst/>
            </a:rPr>
            <a:t> Imana mu </a:t>
          </a:r>
          <a:r>
            <a:rPr lang="en-GB" sz="1800" b="1" noProof="0" dirty="0" err="1">
              <a:effectLst/>
            </a:rPr>
            <a:t>mirimo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yacu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yo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gukiranuka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ni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ukwigaragaza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twambaye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ubusa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imbere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yayo</a:t>
          </a:r>
          <a:r>
            <a:rPr lang="en" sz="1800" b="1" noProof="0" dirty="0">
              <a:effectLst/>
            </a:rPr>
            <a:t>.</a:t>
          </a:r>
          <a:endParaRPr lang="en" sz="18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6199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wo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gusiga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mazo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GB" sz="1800" b="1" noProof="0" dirty="0" err="1">
              <a:effectLst/>
            </a:rPr>
            <a:t>Kwakira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Umwuka</a:t>
          </a:r>
          <a:r>
            <a:rPr lang="en-GB" sz="1800" b="1" noProof="0" dirty="0">
              <a:effectLst/>
            </a:rPr>
            <a:t> Wera. Ni We </a:t>
          </a:r>
          <a:r>
            <a:rPr lang="en-GB" sz="1800" b="1" noProof="0" dirty="0" err="1">
              <a:effectLst/>
            </a:rPr>
            <a:t>wenyine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ushobora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kuduha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ubwenge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bwo</a:t>
          </a:r>
          <a:r>
            <a:rPr lang="en-GB" sz="1800" b="1" noProof="0" dirty="0">
              <a:effectLst/>
            </a:rPr>
            <a:t> mu </a:t>
          </a:r>
          <a:r>
            <a:rPr lang="en-GB" sz="1800" b="1" noProof="0" dirty="0" err="1">
              <a:effectLst/>
            </a:rPr>
            <a:t>bya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mwuka</a:t>
          </a:r>
          <a:r>
            <a:rPr lang="en-GB" sz="1800" b="1" noProof="0" dirty="0">
              <a:effectLst/>
            </a:rPr>
            <a:t> no </a:t>
          </a:r>
          <a:r>
            <a:rPr lang="en-GB" sz="1800" b="1" noProof="0" dirty="0" err="1">
              <a:effectLst/>
            </a:rPr>
            <a:t>kutwemeza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uko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turi</a:t>
          </a:r>
          <a:r>
            <a:rPr lang="en-GB" sz="1800" b="1" noProof="0" dirty="0">
              <a:effectLst/>
            </a:rPr>
            <a:t> </a:t>
          </a:r>
          <a:r>
            <a:rPr lang="en-GB" sz="1800" b="1" noProof="0" dirty="0" err="1">
              <a:effectLst/>
            </a:rPr>
            <a:t>by’ukuri</a:t>
          </a:r>
          <a:r>
            <a:rPr lang="en-GB" sz="1800" b="1" noProof="0" dirty="0">
              <a:effectLst/>
            </a:rPr>
            <a:t> (Yohana 16:8</a:t>
          </a:r>
          <a:r>
            <a:rPr lang="en" sz="1800" b="1" noProof="0" dirty="0">
              <a:effectLst/>
            </a:rPr>
            <a:t>).</a:t>
          </a:r>
          <a:endParaRPr lang="en" sz="18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 custScaleY="161051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 err="1"/>
            <a:t>Yiyemeje</a:t>
          </a:r>
          <a:r>
            <a:rPr lang="en" sz="1800" b="1" noProof="0" dirty="0"/>
            <a:t> </a:t>
          </a:r>
          <a:r>
            <a:rPr lang="en" sz="1800" b="1" noProof="0" dirty="0" err="1"/>
            <a:t>kuturema</a:t>
          </a:r>
          <a:r>
            <a:rPr lang="en" sz="1800" b="1" noProof="0" dirty="0"/>
            <a:t> </a:t>
          </a:r>
          <a:r>
            <a:rPr lang="en" sz="1700" b="1" noProof="0" dirty="0"/>
            <a:t>(</a:t>
          </a:r>
          <a:r>
            <a:rPr lang="en" sz="1700" b="1" noProof="0" dirty="0" err="1"/>
            <a:t>Itangiriro</a:t>
          </a:r>
          <a:r>
            <a:rPr lang="en" sz="1700" b="1" noProof="0" dirty="0"/>
            <a:t> 2:7)</a:t>
          </a:r>
          <a:endParaRPr lang="en" sz="17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 err="1"/>
            <a:t>Iradushaka</a:t>
          </a:r>
          <a:r>
            <a:rPr lang="en" sz="1800" b="1" noProof="0" dirty="0"/>
            <a:t> </a:t>
          </a:r>
          <a:r>
            <a:rPr lang="en" sz="1800" b="1" noProof="0" dirty="0" err="1"/>
            <a:t>iyo</a:t>
          </a:r>
          <a:r>
            <a:rPr lang="en" sz="1800" b="1" noProof="0" dirty="0"/>
            <a:t> </a:t>
          </a:r>
          <a:r>
            <a:rPr lang="en" sz="1800" b="1" noProof="0" dirty="0" err="1"/>
            <a:t>twacumuye</a:t>
          </a:r>
          <a:r>
            <a:rPr lang="en" sz="1800" b="1" noProof="0" dirty="0"/>
            <a:t> </a:t>
          </a:r>
          <a:r>
            <a:rPr lang="en" sz="1700" b="1" noProof="0" dirty="0"/>
            <a:t>(</a:t>
          </a:r>
          <a:r>
            <a:rPr lang="en" sz="1700" b="1" noProof="0" dirty="0" err="1"/>
            <a:t>Itangiriro</a:t>
          </a:r>
          <a:r>
            <a:rPr lang="en" sz="1700" b="1" noProof="0" dirty="0"/>
            <a:t> 3:8–9)</a:t>
          </a:r>
          <a:endParaRPr lang="en" sz="17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 err="1"/>
            <a:t>Yaritanze</a:t>
          </a:r>
          <a:r>
            <a:rPr lang="en" sz="1800" b="1" noProof="0" dirty="0"/>
            <a:t> </a:t>
          </a:r>
          <a:r>
            <a:rPr lang="en" sz="1800" b="1" noProof="0" dirty="0" err="1"/>
            <a:t>kugira</a:t>
          </a:r>
          <a:r>
            <a:rPr lang="en" sz="1800" b="1" noProof="0" dirty="0"/>
            <a:t> </a:t>
          </a:r>
          <a:r>
            <a:rPr lang="en" sz="1800" b="1" noProof="0" dirty="0" err="1"/>
            <a:t>ngo</a:t>
          </a:r>
          <a:r>
            <a:rPr lang="en" sz="1800" b="1" noProof="0" dirty="0"/>
            <a:t> </a:t>
          </a:r>
          <a:r>
            <a:rPr lang="en" sz="1800" b="1" noProof="0" dirty="0" err="1"/>
            <a:t>idukize</a:t>
          </a:r>
          <a:r>
            <a:rPr lang="en" sz="1800" b="1" noProof="0" dirty="0"/>
            <a:t> </a:t>
          </a:r>
          <a:r>
            <a:rPr lang="en" sz="1700" b="1" noProof="0" dirty="0"/>
            <a:t>(Yohana 3:16)</a:t>
          </a:r>
          <a:endParaRPr lang="en" sz="17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spc="-120" baseline="0" noProof="0" dirty="0"/>
            <a:t>Ishaka </a:t>
          </a:r>
          <a:r>
            <a:rPr lang="en-GB" sz="1800" b="1" spc="-120" baseline="0" noProof="0" dirty="0" err="1"/>
            <a:t>kuduha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ingororano</a:t>
          </a:r>
          <a:r>
            <a:rPr lang="en-GB" sz="1800" b="1" spc="-120" baseline="0" noProof="0" dirty="0"/>
            <a:t>: </a:t>
          </a:r>
          <a:r>
            <a:rPr lang="en-GB" sz="1800" b="1" spc="-120" baseline="0" noProof="0" dirty="0" err="1"/>
            <a:t>kwicarana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na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Yo</a:t>
          </a:r>
          <a:r>
            <a:rPr lang="en-GB" sz="1800" b="1" spc="-120" baseline="0" noProof="0" dirty="0"/>
            <a:t>, no </a:t>
          </a:r>
          <a:r>
            <a:rPr lang="en-GB" sz="1800" b="1" spc="-120" baseline="0" noProof="0" dirty="0" err="1"/>
            <a:t>kwishimira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kuba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hamwe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na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Yo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iteka</a:t>
          </a:r>
          <a:r>
            <a:rPr lang="en-GB" sz="1800" b="1" spc="-120" baseline="0" noProof="0" dirty="0"/>
            <a:t> </a:t>
          </a:r>
          <a:r>
            <a:rPr lang="en-GB" sz="1800" b="1" spc="-120" baseline="0" noProof="0" dirty="0" err="1"/>
            <a:t>ryose</a:t>
          </a:r>
          <a:r>
            <a:rPr lang="en" sz="1800" b="1" spc="-120" baseline="0" noProof="0" dirty="0"/>
            <a:t> </a:t>
          </a:r>
          <a:r>
            <a:rPr lang="en" sz="1700" b="1" spc="-120" baseline="0" noProof="0" dirty="0"/>
            <a:t>(</a:t>
          </a:r>
          <a:r>
            <a:rPr lang="en" sz="1700" b="1" spc="-120" baseline="0" noProof="0" dirty="0" err="1"/>
            <a:t>Ibyahishuwe</a:t>
          </a:r>
          <a:r>
            <a:rPr lang="en" sz="1700" b="1" spc="-120" baseline="0" noProof="0" dirty="0"/>
            <a:t> 3:21)</a:t>
          </a:r>
          <a:endParaRPr lang="en" sz="1700" spc="-120" baseline="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Umufasha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wacu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14:16–17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Aduhishurira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Yesu (Yohana 15:26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Atwemeza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16:8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en-GB" sz="2000" b="1" spc="-7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Atuyobora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kose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16:13</a:t>
          </a:r>
          <a:r>
            <a:rPr lang="en" sz="2000" b="1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spc="-7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83816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609209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302021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/>
            </a:rPr>
            <a:t>Ntitugomba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kwemera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ukuri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kw’igice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cyangwa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kwiga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Bibiliya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amajyejuru</a:t>
          </a:r>
          <a:r>
            <a:rPr lang="en-GB" sz="1800" b="1" kern="1200" noProof="0" dirty="0">
              <a:effectLst/>
            </a:rPr>
            <a:t>. </a:t>
          </a:r>
          <a:r>
            <a:rPr lang="en-GB" sz="1800" b="1" kern="1200" noProof="0" dirty="0" err="1">
              <a:effectLst/>
            </a:rPr>
            <a:t>Tugomba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kureka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inyigisho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z’abantu</a:t>
          </a:r>
          <a:r>
            <a:rPr lang="en-GB" sz="1800" b="1" kern="1200" noProof="0" dirty="0">
              <a:effectLst/>
            </a:rPr>
            <a:t> (</a:t>
          </a:r>
          <a:r>
            <a:rPr lang="en-GB" sz="1800" b="1" kern="1200" noProof="0" dirty="0" err="1">
              <a:effectLst/>
            </a:rPr>
            <a:t>udukeregeshwa</a:t>
          </a:r>
          <a:r>
            <a:rPr lang="en-GB" sz="1800" b="1" kern="1200" noProof="0" dirty="0">
              <a:effectLst/>
            </a:rPr>
            <a:t>) </a:t>
          </a:r>
          <a:r>
            <a:rPr lang="en-GB" sz="1800" b="1" kern="1200" noProof="0" dirty="0" err="1">
              <a:effectLst/>
            </a:rPr>
            <a:t>ahubwo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tukimbika</a:t>
          </a:r>
          <a:r>
            <a:rPr lang="en-GB" sz="1800" b="1" kern="1200" noProof="0" dirty="0">
              <a:effectLst/>
            </a:rPr>
            <a:t> mu </a:t>
          </a:r>
          <a:r>
            <a:rPr lang="en-GB" sz="1800" b="1" kern="1200" noProof="0" dirty="0" err="1">
              <a:effectLst/>
            </a:rPr>
            <a:t>kwiga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Bibiliya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kugira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ngo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dukure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inkāmba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zose</a:t>
          </a:r>
          <a:r>
            <a:rPr lang="en-GB" sz="1800" b="1" kern="1200" noProof="0" dirty="0">
              <a:effectLst/>
            </a:rPr>
            <a:t> (</a:t>
          </a:r>
          <a:r>
            <a:rPr lang="en-GB" sz="1800" b="1" kern="1200" noProof="0" dirty="0" err="1">
              <a:effectLst/>
            </a:rPr>
            <a:t>imyanda</a:t>
          </a:r>
          <a:r>
            <a:rPr lang="en-GB" sz="1800" b="1" kern="1200" noProof="0" dirty="0">
              <a:effectLst/>
            </a:rPr>
            <a:t>) mu </a:t>
          </a:r>
          <a:r>
            <a:rPr lang="en-GB" sz="1800" b="1" kern="1200" noProof="0" dirty="0" err="1">
              <a:effectLst/>
            </a:rPr>
            <a:t>buryo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tuyisobanukirwamo</a:t>
          </a:r>
          <a:r>
            <a:rPr lang="en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72432" y="2302021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-61752"/>
          <a:ext cx="4247996" cy="6731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izahabu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yatunganirijwe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ruganda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-61752"/>
        <a:ext cx="4247996" cy="673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8480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61019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30301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/>
            </a:rPr>
            <a:t>Kwemera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gukiranuka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kwa</a:t>
          </a:r>
          <a:r>
            <a:rPr lang="en-GB" sz="1800" b="1" kern="1200" noProof="0" dirty="0">
              <a:effectLst/>
            </a:rPr>
            <a:t> Yesu </a:t>
          </a:r>
          <a:r>
            <a:rPr lang="en-GB" sz="1800" b="1" kern="1200" noProof="0" dirty="0" err="1">
              <a:effectLst/>
            </a:rPr>
            <a:t>nk’inzira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yonyine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igeza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ku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gakiza</a:t>
          </a:r>
          <a:r>
            <a:rPr lang="en-GB" sz="1800" b="1" kern="1200" noProof="0" dirty="0">
              <a:effectLst/>
            </a:rPr>
            <a:t>. </a:t>
          </a:r>
          <a:r>
            <a:rPr lang="en-GB" sz="1800" b="1" kern="1200" noProof="0" dirty="0" err="1">
              <a:effectLst/>
            </a:rPr>
            <a:t>Kugerageza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kwiyereka</a:t>
          </a:r>
          <a:r>
            <a:rPr lang="en-GB" sz="1800" b="1" kern="1200" noProof="0" dirty="0">
              <a:effectLst/>
            </a:rPr>
            <a:t> Imana mu </a:t>
          </a:r>
          <a:r>
            <a:rPr lang="en-GB" sz="1800" b="1" kern="1200" noProof="0" dirty="0" err="1">
              <a:effectLst/>
            </a:rPr>
            <a:t>mirimo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yacu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yo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gukiranuka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ni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ukwigaragaza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twambaye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ubusa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imbere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yayo</a:t>
          </a:r>
          <a:r>
            <a:rPr lang="en" sz="1800" b="1" kern="1200" noProof="0" dirty="0">
              <a:effectLst/>
            </a:rPr>
            <a:t>.</a:t>
          </a:r>
          <a:endParaRPr lang="en" sz="1800" kern="1200" noProof="0" dirty="0">
            <a:effectLst/>
          </a:endParaRPr>
        </a:p>
      </dsp:txBody>
      <dsp:txXfrm>
        <a:off x="290846" y="2303010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-62741"/>
          <a:ext cx="3479459" cy="677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imyenda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313" y="-62741"/>
        <a:ext cx="3479459" cy="677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83816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609209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302021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/>
            </a:rPr>
            <a:t>Kwakira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Umwuka</a:t>
          </a:r>
          <a:r>
            <a:rPr lang="en-GB" sz="1800" b="1" kern="1200" noProof="0" dirty="0">
              <a:effectLst/>
            </a:rPr>
            <a:t> Wera. Ni We </a:t>
          </a:r>
          <a:r>
            <a:rPr lang="en-GB" sz="1800" b="1" kern="1200" noProof="0" dirty="0" err="1">
              <a:effectLst/>
            </a:rPr>
            <a:t>wenyine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ushobora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kuduha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ubwenge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bwo</a:t>
          </a:r>
          <a:r>
            <a:rPr lang="en-GB" sz="1800" b="1" kern="1200" noProof="0" dirty="0">
              <a:effectLst/>
            </a:rPr>
            <a:t> mu </a:t>
          </a:r>
          <a:r>
            <a:rPr lang="en-GB" sz="1800" b="1" kern="1200" noProof="0" dirty="0" err="1">
              <a:effectLst/>
            </a:rPr>
            <a:t>bya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mwuka</a:t>
          </a:r>
          <a:r>
            <a:rPr lang="en-GB" sz="1800" b="1" kern="1200" noProof="0" dirty="0">
              <a:effectLst/>
            </a:rPr>
            <a:t> no </a:t>
          </a:r>
          <a:r>
            <a:rPr lang="en-GB" sz="1800" b="1" kern="1200" noProof="0" dirty="0" err="1">
              <a:effectLst/>
            </a:rPr>
            <a:t>kutwemeza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uko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turi</a:t>
          </a:r>
          <a:r>
            <a:rPr lang="en-GB" sz="1800" b="1" kern="1200" noProof="0" dirty="0">
              <a:effectLst/>
            </a:rPr>
            <a:t> </a:t>
          </a:r>
          <a:r>
            <a:rPr lang="en-GB" sz="1800" b="1" kern="1200" noProof="0" dirty="0" err="1">
              <a:effectLst/>
            </a:rPr>
            <a:t>by’ukuri</a:t>
          </a:r>
          <a:r>
            <a:rPr lang="en-GB" sz="1800" b="1" kern="1200" noProof="0" dirty="0">
              <a:effectLst/>
            </a:rPr>
            <a:t> (Yohana 16:8</a:t>
          </a:r>
          <a:r>
            <a:rPr lang="en" sz="1800" b="1" kern="1200" noProof="0" dirty="0">
              <a:effectLst/>
            </a:rPr>
            <a:t>).</a:t>
          </a:r>
          <a:endParaRPr lang="en" sz="1800" kern="1200" noProof="0" dirty="0">
            <a:effectLst/>
          </a:endParaRPr>
        </a:p>
      </dsp:txBody>
      <dsp:txXfrm>
        <a:off x="417919" y="2302021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-61752"/>
          <a:ext cx="2447993" cy="6731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Kugura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umuti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wo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gusiga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mazo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-61752"/>
        <a:ext cx="2447993" cy="673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/>
            <a:t>Yiyemeje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kuturema</a:t>
          </a:r>
          <a:r>
            <a:rPr lang="en" sz="1800" b="1" kern="1200" noProof="0" dirty="0"/>
            <a:t> </a:t>
          </a:r>
          <a:r>
            <a:rPr lang="en" sz="1700" b="1" kern="1200" noProof="0" dirty="0"/>
            <a:t>(</a:t>
          </a:r>
          <a:r>
            <a:rPr lang="en" sz="1700" b="1" kern="1200" noProof="0" dirty="0" err="1"/>
            <a:t>Itangiriro</a:t>
          </a:r>
          <a:r>
            <a:rPr lang="en" sz="1700" b="1" kern="1200" noProof="0" dirty="0"/>
            <a:t> 2:7)</a:t>
          </a:r>
          <a:endParaRPr lang="en" sz="17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/>
            <a:t>Iradushaka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iyo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twacumuye</a:t>
          </a:r>
          <a:r>
            <a:rPr lang="en" sz="1800" b="1" kern="1200" noProof="0" dirty="0"/>
            <a:t> </a:t>
          </a:r>
          <a:r>
            <a:rPr lang="en" sz="1700" b="1" kern="1200" noProof="0" dirty="0"/>
            <a:t>(</a:t>
          </a:r>
          <a:r>
            <a:rPr lang="en" sz="1700" b="1" kern="1200" noProof="0" dirty="0" err="1"/>
            <a:t>Itangiriro</a:t>
          </a:r>
          <a:r>
            <a:rPr lang="en" sz="1700" b="1" kern="1200" noProof="0" dirty="0"/>
            <a:t> 3:8–9)</a:t>
          </a:r>
          <a:endParaRPr lang="en" sz="17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/>
            <a:t>Yaritanze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kugira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ngo</a:t>
          </a:r>
          <a:r>
            <a:rPr lang="en" sz="1800" b="1" kern="1200" noProof="0" dirty="0"/>
            <a:t> </a:t>
          </a:r>
          <a:r>
            <a:rPr lang="en" sz="1800" b="1" kern="1200" noProof="0" dirty="0" err="1"/>
            <a:t>idukize</a:t>
          </a:r>
          <a:r>
            <a:rPr lang="en" sz="1800" b="1" kern="1200" noProof="0" dirty="0"/>
            <a:t> </a:t>
          </a:r>
          <a:r>
            <a:rPr lang="en" sz="1700" b="1" kern="1200" noProof="0" dirty="0"/>
            <a:t>(Yohana 3:16)</a:t>
          </a:r>
          <a:endParaRPr lang="en" sz="17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20" baseline="0" noProof="0" dirty="0"/>
            <a:t>Ishaka </a:t>
          </a:r>
          <a:r>
            <a:rPr lang="en-GB" sz="1800" b="1" kern="1200" spc="-120" baseline="0" noProof="0" dirty="0" err="1"/>
            <a:t>kuduha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ingororano</a:t>
          </a:r>
          <a:r>
            <a:rPr lang="en-GB" sz="1800" b="1" kern="1200" spc="-120" baseline="0" noProof="0" dirty="0"/>
            <a:t>: </a:t>
          </a:r>
          <a:r>
            <a:rPr lang="en-GB" sz="1800" b="1" kern="1200" spc="-120" baseline="0" noProof="0" dirty="0" err="1"/>
            <a:t>kwicarana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na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Yo</a:t>
          </a:r>
          <a:r>
            <a:rPr lang="en-GB" sz="1800" b="1" kern="1200" spc="-120" baseline="0" noProof="0" dirty="0"/>
            <a:t>, no </a:t>
          </a:r>
          <a:r>
            <a:rPr lang="en-GB" sz="1800" b="1" kern="1200" spc="-120" baseline="0" noProof="0" dirty="0" err="1"/>
            <a:t>kwishimira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kuba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hamwe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na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Yo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iteka</a:t>
          </a:r>
          <a:r>
            <a:rPr lang="en-GB" sz="1800" b="1" kern="1200" spc="-120" baseline="0" noProof="0" dirty="0"/>
            <a:t> </a:t>
          </a:r>
          <a:r>
            <a:rPr lang="en-GB" sz="1800" b="1" kern="1200" spc="-120" baseline="0" noProof="0" dirty="0" err="1"/>
            <a:t>ryose</a:t>
          </a:r>
          <a:r>
            <a:rPr lang="en" sz="1800" b="1" kern="1200" spc="-120" baseline="0" noProof="0" dirty="0"/>
            <a:t> </a:t>
          </a:r>
          <a:r>
            <a:rPr lang="en" sz="1700" b="1" kern="1200" spc="-120" baseline="0" noProof="0" dirty="0"/>
            <a:t>(</a:t>
          </a:r>
          <a:r>
            <a:rPr lang="en" sz="1700" b="1" kern="1200" spc="-120" baseline="0" noProof="0" dirty="0" err="1"/>
            <a:t>Ibyahishuwe</a:t>
          </a:r>
          <a:r>
            <a:rPr lang="en" sz="1700" b="1" kern="1200" spc="-120" baseline="0" noProof="0" dirty="0"/>
            <a:t> 3:21)</a:t>
          </a:r>
          <a:endParaRPr lang="en" sz="1700" kern="1200" spc="-120" baseline="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Umufasha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wacu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14:16–17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Aduhishurira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Yesu (Yohana 15:26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Atwemeza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icyaha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16:8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Atuyobora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kose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(Yohana 16:13</a:t>
          </a:r>
          <a:r>
            <a:rPr lang="en" sz="2000" b="1" kern="1200" spc="-7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spc="-7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190875" y="-83783"/>
            <a:ext cx="90011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-GB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GUSUZUMA UKO TURI NYAKURI</a:t>
            </a:r>
            <a:endParaRPr lang="en" sz="88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1" y="6191250"/>
            <a:ext cx="257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 err="1">
                <a:solidFill>
                  <a:srgbClr val="D7AA80"/>
                </a:solidFill>
              </a:rPr>
              <a:t>Icyigisho</a:t>
            </a:r>
            <a:r>
              <a:rPr lang="en" sz="1600" b="1" noProof="0" dirty="0">
                <a:solidFill>
                  <a:srgbClr val="D7AA80"/>
                </a:solidFill>
              </a:rPr>
              <a:t> </a:t>
            </a:r>
            <a:r>
              <a:rPr lang="en" sz="1600" b="1" noProof="0" dirty="0" err="1">
                <a:solidFill>
                  <a:srgbClr val="D7AA80"/>
                </a:solidFill>
              </a:rPr>
              <a:t>cya</a:t>
            </a:r>
            <a:r>
              <a:rPr lang="en" sz="1600" b="1" noProof="0" dirty="0">
                <a:solidFill>
                  <a:srgbClr val="D7AA80"/>
                </a:solidFill>
              </a:rPr>
              <a:t> 1 </a:t>
            </a:r>
            <a:r>
              <a:rPr lang="en" sz="1600" b="1" noProof="0" dirty="0" err="1">
                <a:solidFill>
                  <a:srgbClr val="D7AA80"/>
                </a:solidFill>
              </a:rPr>
              <a:t>cyo</a:t>
            </a:r>
            <a:r>
              <a:rPr lang="en" sz="1600" b="1" noProof="0" dirty="0">
                <a:solidFill>
                  <a:srgbClr val="D7AA80"/>
                </a:solidFill>
              </a:rPr>
              <a:t> </a:t>
            </a:r>
            <a:r>
              <a:rPr lang="en" sz="1600" b="1" noProof="0" dirty="0" err="1">
                <a:solidFill>
                  <a:srgbClr val="D7AA80"/>
                </a:solidFill>
              </a:rPr>
              <a:t>ku</a:t>
            </a:r>
            <a:r>
              <a:rPr lang="en" sz="1600" b="1" noProof="0" dirty="0">
                <a:solidFill>
                  <a:srgbClr val="D7AA80"/>
                </a:solidFill>
              </a:rPr>
              <a:t> </a:t>
            </a:r>
            <a:r>
              <a:rPr lang="en" sz="1600" b="1" noProof="0" dirty="0" err="1">
                <a:solidFill>
                  <a:srgbClr val="D7AA80"/>
                </a:solidFill>
              </a:rPr>
              <a:t>wa</a:t>
            </a:r>
            <a:r>
              <a:rPr lang="en" sz="1600" b="1" noProof="0" dirty="0">
                <a:solidFill>
                  <a:srgbClr val="D7AA80"/>
                </a:solidFill>
              </a:rPr>
              <a:t> 4 Mata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4"/>
                </a:solidFill>
              </a:rPr>
              <a:t>ISHAMI N’UMUZABIBU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600175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jye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muzabibu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amashami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Uguma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jye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nkaguma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we,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wera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imbuto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nyinshi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mubasha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gukora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mutamfite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Yohana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417438"/>
            <a:ext cx="700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Mbere</a:t>
            </a:r>
            <a:r>
              <a:rPr lang="en-GB" sz="2000" b="1" spc="-70" dirty="0"/>
              <a:t> gato </a:t>
            </a:r>
            <a:r>
              <a:rPr lang="en-GB" sz="2000" b="1" spc="-70" dirty="0" err="1"/>
              <a:t>y’uko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apfa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yavuze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We “</a:t>
            </a:r>
            <a:r>
              <a:rPr lang="en-GB" sz="2000" b="1" spc="-70" dirty="0" err="1"/>
              <a:t>muzabibu</a:t>
            </a:r>
            <a:r>
              <a:rPr lang="en-GB" sz="2000" b="1" spc="-70" dirty="0"/>
              <a:t>,”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abigishwa</a:t>
            </a:r>
            <a:r>
              <a:rPr lang="en-GB" sz="2000" b="1" spc="-70" dirty="0"/>
              <a:t> Be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amashami</a:t>
            </a:r>
            <a:r>
              <a:rPr lang="en-GB" sz="2000" b="1" spc="-70" dirty="0"/>
              <a:t>.” </a:t>
            </a:r>
            <a:r>
              <a:rPr lang="en-GB" sz="2000" b="1" spc="-70" dirty="0" err="1"/>
              <a:t>Yashakaga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</a:t>
            </a:r>
            <a:r>
              <a:rPr lang="en" sz="2000" b="1" spc="-70" noProof="0" dirty="0"/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382696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Kuguma</a:t>
            </a:r>
            <a:r>
              <a:rPr lang="en-GB" sz="2000" b="1" dirty="0"/>
              <a:t> muri Yesu </a:t>
            </a:r>
            <a:r>
              <a:rPr lang="en-GB" sz="2000" b="1" dirty="0" err="1"/>
              <a:t>ni</a:t>
            </a:r>
            <a:r>
              <a:rPr lang="en-GB" sz="2000" b="1" dirty="0"/>
              <a:t> wo muti </a:t>
            </a:r>
            <a:r>
              <a:rPr lang="en-GB" sz="2000" b="1" dirty="0" err="1"/>
              <a:t>w’akazuyazi</a:t>
            </a:r>
            <a:r>
              <a:rPr lang="en-GB" sz="2000" b="1" dirty="0"/>
              <a:t> </a:t>
            </a:r>
            <a:r>
              <a:rPr lang="en-GB" sz="2000" b="1" dirty="0" err="1"/>
              <a:t>k’i</a:t>
            </a:r>
            <a:r>
              <a:rPr lang="en-GB" sz="2000" b="1" dirty="0"/>
              <a:t> </a:t>
            </a:r>
            <a:r>
              <a:rPr lang="en-GB" sz="2000" b="1" dirty="0" err="1"/>
              <a:t>Lawodikiya</a:t>
            </a:r>
            <a:r>
              <a:rPr lang="en-GB" sz="2000" b="1" dirty="0"/>
              <a:t>. </a:t>
            </a:r>
            <a:r>
              <a:rPr lang="en-GB" sz="2000" b="1" dirty="0" err="1"/>
              <a:t>Byongeye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sōko</a:t>
            </a:r>
            <a:r>
              <a:rPr lang="en-GB" sz="2000" b="1" dirty="0"/>
              <a:t> </a:t>
            </a:r>
            <a:r>
              <a:rPr lang="en-GB" sz="2000" b="1" dirty="0" err="1"/>
              <a:t>y’ibyishimo</a:t>
            </a:r>
            <a:r>
              <a:rPr lang="en-GB" sz="2000" b="1" dirty="0"/>
              <a:t> (Yohana 5:11). Ariko se </a:t>
            </a:r>
            <a:r>
              <a:rPr lang="en-GB" sz="2000" b="1" dirty="0" err="1"/>
              <a:t>twaguma</a:t>
            </a:r>
            <a:r>
              <a:rPr lang="en-GB" sz="2000" b="1" dirty="0"/>
              <a:t> muri Yesu </a:t>
            </a:r>
            <a:r>
              <a:rPr lang="en-GB" sz="2000" b="1" dirty="0" err="1"/>
              <a:t>dute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5" y="5611009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Mu </a:t>
            </a:r>
            <a:r>
              <a:rPr lang="en-GB" sz="2000" b="1" spc="-100" dirty="0" err="1"/>
              <a:t>gukora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ibimuhimbaza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ukuvuga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gukomeza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amategeko</a:t>
            </a:r>
            <a:r>
              <a:rPr lang="en-GB" sz="2000" b="1" spc="-100" dirty="0"/>
              <a:t> Ye (Yohana 15:10). Iki </a:t>
            </a:r>
            <a:r>
              <a:rPr lang="en-GB" sz="2000" b="1" spc="-100" dirty="0" err="1"/>
              <a:t>kigomba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igisubizo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cy’urukundo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rukundo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yatugaragarije</a:t>
            </a:r>
            <a:r>
              <a:rPr lang="en-GB" sz="2000" b="1" spc="-100" dirty="0"/>
              <a:t> (1 Yohana 4:19</a:t>
            </a:r>
            <a:r>
              <a:rPr lang="en" sz="2000" b="1" spc="-100" noProof="0" dirty="0"/>
              <a:t>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239674"/>
            <a:ext cx="7254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Ishami </a:t>
            </a:r>
            <a:r>
              <a:rPr lang="en-GB" sz="2000" b="1" dirty="0" err="1"/>
              <a:t>rishobora</a:t>
            </a:r>
            <a:r>
              <a:rPr lang="en-GB" sz="2000" b="1" dirty="0"/>
              <a:t> </a:t>
            </a:r>
            <a:r>
              <a:rPr lang="en-GB" sz="2000" b="1" dirty="0" err="1"/>
              <a:t>kubaho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</a:t>
            </a:r>
            <a:r>
              <a:rPr lang="en-GB" sz="2000" b="1" dirty="0" err="1"/>
              <a:t>ridateye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muzabibu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amaherezo</a:t>
            </a:r>
            <a:r>
              <a:rPr lang="en-GB" sz="2000" b="1" dirty="0"/>
              <a:t> </a:t>
            </a:r>
            <a:r>
              <a:rPr lang="en-GB" sz="2000" b="1" dirty="0" err="1"/>
              <a:t>rikuma</a:t>
            </a:r>
            <a:r>
              <a:rPr lang="en-GB" sz="2000" b="1" dirty="0"/>
              <a:t>.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tutabura</a:t>
            </a:r>
            <a:r>
              <a:rPr lang="en-GB" sz="2000" b="1" dirty="0"/>
              <a:t> </a:t>
            </a:r>
            <a:r>
              <a:rPr lang="en-GB" sz="2000" b="1" dirty="0" err="1"/>
              <a:t>ubugingo</a:t>
            </a:r>
            <a:r>
              <a:rPr lang="en-GB" sz="2000" b="1" dirty="0"/>
              <a:t> </a:t>
            </a:r>
            <a:r>
              <a:rPr lang="en-GB" sz="2000" b="1" dirty="0" err="1"/>
              <a:t>buhoraho</a:t>
            </a:r>
            <a:r>
              <a:rPr lang="en-GB" sz="2000" b="1" dirty="0"/>
              <a:t>, Yesu </a:t>
            </a:r>
            <a:r>
              <a:rPr lang="en-GB" sz="2000" b="1" dirty="0" err="1"/>
              <a:t>aratwinginga</a:t>
            </a:r>
            <a:r>
              <a:rPr lang="en-GB" sz="2000" b="1" dirty="0"/>
              <a:t> </a:t>
            </a:r>
            <a:r>
              <a:rPr lang="en-GB" sz="2000" b="1" dirty="0" err="1"/>
              <a:t>ati</a:t>
            </a:r>
            <a:r>
              <a:rPr lang="en-GB" sz="2000" b="1" dirty="0"/>
              <a:t>: “Mugume muri </a:t>
            </a:r>
            <a:r>
              <a:rPr lang="en-GB" sz="2000" b="1" dirty="0" err="1"/>
              <a:t>jye</a:t>
            </a:r>
            <a:r>
              <a:rPr lang="en-GB" sz="2000" b="1" dirty="0"/>
              <a:t>” (Yohana 15:4). Mu </a:t>
            </a:r>
            <a:r>
              <a:rPr lang="en-GB" sz="2000" b="1" dirty="0" err="1"/>
              <a:t>mirongo</a:t>
            </a:r>
            <a:r>
              <a:rPr lang="en-GB" sz="2000" b="1" dirty="0"/>
              <a:t> 11 </a:t>
            </a:r>
            <a:r>
              <a:rPr lang="en-GB" sz="2000" b="1" dirty="0" err="1"/>
              <a:t>aho</a:t>
            </a:r>
            <a:r>
              <a:rPr lang="en-GB" sz="2000" b="1" dirty="0"/>
              <a:t> Yesu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mugani</a:t>
            </a:r>
            <a:r>
              <a:rPr lang="en-GB" sz="2000" b="1" dirty="0"/>
              <a:t> </a:t>
            </a:r>
            <a:r>
              <a:rPr lang="en-GB" sz="2000" b="1" dirty="0" err="1"/>
              <a:t>w’umuzabibu</a:t>
            </a:r>
            <a:r>
              <a:rPr lang="en-GB" sz="2000" b="1" dirty="0"/>
              <a:t> </a:t>
            </a:r>
            <a:r>
              <a:rPr lang="en-GB" sz="2000" b="1" dirty="0" err="1"/>
              <a:t>n’amashami</a:t>
            </a:r>
            <a:r>
              <a:rPr lang="en-GB" sz="2000" b="1" dirty="0"/>
              <a:t>, </a:t>
            </a:r>
            <a:r>
              <a:rPr lang="en-GB" sz="2000" b="1" dirty="0" err="1"/>
              <a:t>yakoresheje</a:t>
            </a:r>
            <a:r>
              <a:rPr lang="en-GB" sz="2000" b="1" dirty="0"/>
              <a:t> </a:t>
            </a:r>
            <a:r>
              <a:rPr lang="en-GB" sz="2000" b="1" dirty="0" err="1"/>
              <a:t>inshinga</a:t>
            </a:r>
            <a:r>
              <a:rPr lang="en-GB" sz="2000" b="1" dirty="0"/>
              <a:t> “</a:t>
            </a:r>
            <a:r>
              <a:rPr lang="en-GB" sz="2000" b="1" dirty="0" err="1"/>
              <a:t>kuguma</a:t>
            </a:r>
            <a:r>
              <a:rPr lang="en-GB" sz="2000" b="1" dirty="0"/>
              <a:t>” </a:t>
            </a:r>
            <a:r>
              <a:rPr lang="en-GB" sz="2000" b="1" dirty="0" err="1"/>
              <a:t>inshuro</a:t>
            </a:r>
            <a:r>
              <a:rPr lang="en-GB" sz="2000" b="1" dirty="0"/>
              <a:t> 10. </a:t>
            </a:r>
            <a:r>
              <a:rPr lang="en-GB" sz="2000" b="1" dirty="0" err="1"/>
              <a:t>Igomba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ingingo</a:t>
            </a:r>
            <a:r>
              <a:rPr lang="en-GB" sz="2000" b="1" dirty="0"/>
              <a:t> </a:t>
            </a:r>
            <a:r>
              <a:rPr lang="en-GB" sz="2000" b="1" dirty="0" err="1"/>
              <a:t>y’ingenzi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AMATEMBABUZI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814387" y="533251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Mugume muri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jye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ngume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ishami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ritabasha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imbuto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ubwaryo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ritagumye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muzabibu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mutabibasha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nimutaguma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jye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Yohana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262773" y="1266869"/>
            <a:ext cx="875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cy’itumba</a:t>
            </a:r>
            <a:r>
              <a:rPr lang="en-GB" sz="2000" b="1" spc="-70" dirty="0"/>
              <a:t> (mu </a:t>
            </a:r>
            <a:r>
              <a:rPr lang="en-GB" sz="2000" b="1" spc="-70" dirty="0" err="1"/>
              <a:t>turere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tw’isi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dukonja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cyane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amashami</a:t>
            </a:r>
            <a:r>
              <a:rPr lang="en-GB" sz="2000" b="1" spc="-70" dirty="0"/>
              <a:t> aba </a:t>
            </a:r>
            <a:r>
              <a:rPr lang="en-GB" sz="2000" b="1" spc="-70" dirty="0" err="1"/>
              <a:t>afatanye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n’umuzabibu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ntiyere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imbuto</a:t>
            </a:r>
            <a:r>
              <a:rPr lang="en-GB" sz="2000" b="1" spc="-70" dirty="0"/>
              <a:t>. Kuki? Kuko </a:t>
            </a:r>
            <a:r>
              <a:rPr lang="en-GB" sz="2000" b="1" spc="-70" dirty="0" err="1"/>
              <a:t>atabona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amatembabuzi</a:t>
            </a:r>
            <a:r>
              <a:rPr lang="en" sz="2000" b="1" spc="-70" noProof="0" dirty="0"/>
              <a:t>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652237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262773" y="3948426"/>
            <a:ext cx="8929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cyigisho</a:t>
            </a:r>
            <a:r>
              <a:rPr lang="en-GB" sz="2000" b="1" dirty="0"/>
              <a:t> (Yohana 14–17), Yesu </a:t>
            </a:r>
            <a:r>
              <a:rPr lang="en-GB" sz="2000" b="1" dirty="0" err="1"/>
              <a:t>aduha</a:t>
            </a:r>
            <a:r>
              <a:rPr lang="en-GB" sz="2000" b="1" dirty="0"/>
              <a:t> </a:t>
            </a:r>
            <a:r>
              <a:rPr lang="en-GB" sz="2000" b="1" dirty="0" err="1"/>
              <a:t>ubusobanuro</a:t>
            </a:r>
            <a:r>
              <a:rPr lang="en-GB" sz="2000" b="1" dirty="0"/>
              <a:t>: </a:t>
            </a:r>
            <a:r>
              <a:rPr lang="en-GB" sz="2000" b="1" dirty="0" err="1"/>
              <a:t>Umwuka</a:t>
            </a:r>
            <a:r>
              <a:rPr lang="en-GB" sz="2000" b="1" dirty="0"/>
              <a:t> Wera </a:t>
            </a:r>
            <a:r>
              <a:rPr lang="en-GB" sz="2000" b="1" dirty="0" err="1"/>
              <a:t>ni</a:t>
            </a:r>
            <a:r>
              <a:rPr lang="en-GB" sz="2000" b="1" dirty="0"/>
              <a:t> We </a:t>
            </a:r>
            <a:r>
              <a:rPr lang="en-GB" sz="2000" b="1" dirty="0" err="1"/>
              <a:t>ukorera</a:t>
            </a:r>
            <a:r>
              <a:rPr lang="en-GB" sz="2000" b="1" dirty="0"/>
              <a:t> muri </a:t>
            </a:r>
            <a:r>
              <a:rPr lang="en-GB" sz="2000" b="1" dirty="0" err="1"/>
              <a:t>twe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aduhe</a:t>
            </a:r>
            <a:r>
              <a:rPr lang="en-GB" sz="2000" b="1" dirty="0"/>
              <a:t> </a:t>
            </a:r>
            <a:r>
              <a:rPr lang="en-GB" sz="2000" b="1" dirty="0" err="1"/>
              <a:t>ubugingo</a:t>
            </a:r>
            <a:r>
              <a:rPr lang="en-GB" sz="2000" b="1" dirty="0"/>
              <a:t>,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tubyifuza</a:t>
            </a:r>
            <a:r>
              <a:rPr lang="en" sz="2000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262773" y="2937427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Twaba</a:t>
            </a:r>
            <a:r>
              <a:rPr lang="en-GB" sz="2000" b="1" dirty="0"/>
              <a:t>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amashami</a:t>
            </a:r>
            <a:r>
              <a:rPr lang="en-GB" sz="2000" b="1" dirty="0"/>
              <a:t> </a:t>
            </a:r>
            <a:r>
              <a:rPr lang="en-GB" sz="2000" b="1" dirty="0" err="1"/>
              <a:t>yashibutse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amashami</a:t>
            </a:r>
            <a:r>
              <a:rPr lang="en-GB" sz="2000" b="1" dirty="0"/>
              <a:t> </a:t>
            </a:r>
            <a:r>
              <a:rPr lang="en-GB" sz="2000" b="1" dirty="0" err="1"/>
              <a:t>yahagitswe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kigaragara</a:t>
            </a:r>
            <a:r>
              <a:rPr lang="en-GB" sz="2000" b="1" dirty="0"/>
              <a:t>: </a:t>
            </a:r>
            <a:r>
              <a:rPr lang="en-GB" sz="2000" b="1" dirty="0" err="1"/>
              <a:t>dukeneye</a:t>
            </a:r>
            <a:r>
              <a:rPr lang="en-GB" sz="2000" b="1" dirty="0"/>
              <a:t> </a:t>
            </a:r>
            <a:r>
              <a:rPr lang="en-GB" sz="2000" b="1" dirty="0" err="1"/>
              <a:t>amatembabuzi</a:t>
            </a:r>
            <a:r>
              <a:rPr lang="en-GB" sz="2000" b="1" dirty="0"/>
              <a:t> </a:t>
            </a:r>
            <a:r>
              <a:rPr lang="en-GB" sz="2000" b="1" dirty="0" err="1"/>
              <a:t>y’umuzabibu</a:t>
            </a:r>
            <a:r>
              <a:rPr lang="en-GB" sz="2000" b="1" dirty="0"/>
              <a:t>. 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twagereranya</a:t>
            </a:r>
            <a:r>
              <a:rPr lang="en-GB" sz="2000" b="1" dirty="0"/>
              <a:t> </a:t>
            </a:r>
            <a:r>
              <a:rPr lang="en-GB" sz="2000" b="1" dirty="0" err="1"/>
              <a:t>n’amatembabuzi</a:t>
            </a:r>
            <a:r>
              <a:rPr lang="en-GB" sz="2000" b="1" dirty="0"/>
              <a:t> </a:t>
            </a:r>
            <a:r>
              <a:rPr lang="en-GB" sz="2000" b="1" dirty="0" err="1"/>
              <a:t>y’umuzabibu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262770" y="1937627"/>
            <a:ext cx="8929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/>
              <a:t>Iyo </a:t>
            </a:r>
            <a:r>
              <a:rPr lang="en-GB" sz="2000" b="1" spc="-120" dirty="0" err="1"/>
              <a:t>impeshyi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igeze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ni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bwo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gusa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aya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mashami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abona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amatembabuzi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y’umuzabibu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hanyuma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amashami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imishibuka</a:t>
            </a:r>
            <a:r>
              <a:rPr lang="en-GB" sz="2000" b="1" spc="-120" dirty="0"/>
              <a:t>) </a:t>
            </a:r>
            <a:r>
              <a:rPr lang="en-GB" sz="2000" b="1" spc="-120" dirty="0" err="1"/>
              <a:t>akavuka</a:t>
            </a:r>
            <a:r>
              <a:rPr lang="en-GB" sz="2000" b="1" spc="-120" dirty="0"/>
              <a:t>. </a:t>
            </a:r>
            <a:r>
              <a:rPr lang="en-GB" sz="2000" b="1" spc="-120" dirty="0" err="1"/>
              <a:t>Ijambo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ry’Ikigiriki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ryakoreshejwe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na</a:t>
            </a:r>
            <a:r>
              <a:rPr lang="en-GB" sz="2000" b="1" spc="-120" dirty="0"/>
              <a:t> Yohana </a:t>
            </a:r>
            <a:r>
              <a:rPr lang="en-GB" sz="2000" b="1" spc="-120" dirty="0" err="1"/>
              <a:t>rishobora</a:t>
            </a:r>
            <a:r>
              <a:rPr lang="en-GB" sz="2000" b="1" spc="-120" dirty="0"/>
              <a:t> no </a:t>
            </a:r>
            <a:r>
              <a:rPr lang="en-GB" sz="2000" b="1" spc="-120" dirty="0" err="1"/>
              <a:t>gusobanura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amashami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yahanyuwe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akazongera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guhagikwa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muzabibu</a:t>
            </a:r>
            <a:r>
              <a:rPr lang="en" sz="2000" b="1" spc="-12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15781" y="583274"/>
            <a:ext cx="101651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noProof="0" dirty="0">
                <a:latin typeface="Constantia" panose="02030602050306030303" pitchFamily="18" charset="0"/>
              </a:rPr>
              <a:t>“</a:t>
            </a:r>
            <a:r>
              <a:rPr lang="en-GB" sz="2400" b="1" spc="-70" dirty="0" err="1">
                <a:latin typeface="Constantia" panose="02030602050306030303" pitchFamily="18" charset="0"/>
              </a:rPr>
              <a:t>Izahabu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ivugwa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hano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nk’iyatunganirijwe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muriro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ukwizera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n’urukundo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Itera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umutima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gutunganirwa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kuko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yatunganyijwe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kugeza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iboneye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igeragezwa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latin typeface="Constantia" panose="02030602050306030303" pitchFamily="18" charset="0"/>
              </a:rPr>
              <a:t>irushaho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kuba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nziza</a:t>
            </a:r>
            <a:r>
              <a:rPr lang="en-GB" sz="2400" b="1" spc="-70" dirty="0">
                <a:latin typeface="Constantia" panose="02030602050306030303" pitchFamily="18" charset="0"/>
              </a:rPr>
              <a:t> no </a:t>
            </a:r>
            <a:r>
              <a:rPr lang="en-GB" sz="2400" b="1" spc="-70" dirty="0" err="1">
                <a:latin typeface="Constantia" panose="02030602050306030303" pitchFamily="18" charset="0"/>
              </a:rPr>
              <a:t>gushashagirana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Imyenda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ugutungana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kw’imico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gukiranuka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kwa</a:t>
            </a:r>
            <a:r>
              <a:rPr lang="en-GB" sz="2400" b="1" spc="-70" dirty="0">
                <a:latin typeface="Constantia" panose="02030602050306030303" pitchFamily="18" charset="0"/>
              </a:rPr>
              <a:t> Kristo </a:t>
            </a:r>
            <a:r>
              <a:rPr lang="en-GB" sz="2400" b="1" spc="-70" dirty="0" err="1">
                <a:latin typeface="Constantia" panose="02030602050306030303" pitchFamily="18" charset="0"/>
              </a:rPr>
              <a:t>guhabwa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umunyabyaha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umwenda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mvajuru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ushobora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kugurwa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kuri</a:t>
            </a:r>
            <a:r>
              <a:rPr lang="en-GB" sz="2400" b="1" spc="-70" dirty="0">
                <a:latin typeface="Constantia" panose="02030602050306030303" pitchFamily="18" charset="0"/>
              </a:rPr>
              <a:t> Kristo </a:t>
            </a:r>
            <a:r>
              <a:rPr lang="en-GB" sz="2400" b="1" spc="-70" dirty="0" err="1">
                <a:latin typeface="Constantia" panose="02030602050306030303" pitchFamily="18" charset="0"/>
              </a:rPr>
              <a:t>gusa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ugatera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imibereho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yumvira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bivuye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imbere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Umuti</a:t>
            </a:r>
            <a:r>
              <a:rPr lang="en-GB" sz="2400" b="1" spc="-70" dirty="0">
                <a:latin typeface="Constantia" panose="02030602050306030303" pitchFamily="18" charset="0"/>
              </a:rPr>
              <a:t> wo </a:t>
            </a:r>
            <a:r>
              <a:rPr lang="en-GB" sz="2400" b="1" spc="-70" dirty="0" err="1">
                <a:latin typeface="Constantia" panose="02030602050306030303" pitchFamily="18" charset="0"/>
              </a:rPr>
              <a:t>gusiga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maso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ubwenge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n’ubuntu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bidutera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gutandukanya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ikibi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n’icyiza</a:t>
            </a:r>
            <a:r>
              <a:rPr lang="en-GB" sz="2400" b="1" spc="-70" dirty="0">
                <a:latin typeface="Constantia" panose="02030602050306030303" pitchFamily="18" charset="0"/>
              </a:rPr>
              <a:t>, no </a:t>
            </a:r>
            <a:r>
              <a:rPr lang="en-GB" sz="2400" b="1" spc="-70" dirty="0" err="1">
                <a:latin typeface="Constantia" panose="02030602050306030303" pitchFamily="18" charset="0"/>
              </a:rPr>
              <a:t>kumenya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icyaha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cyaba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kiyoberanya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kose</a:t>
            </a:r>
            <a:r>
              <a:rPr lang="en-GB" sz="2400" b="1" spc="-70" dirty="0">
                <a:latin typeface="Constantia" panose="02030602050306030303" pitchFamily="18" charset="0"/>
              </a:rPr>
              <a:t>. Imana </a:t>
            </a:r>
            <a:r>
              <a:rPr lang="en-GB" sz="2400" b="1" spc="-70" dirty="0" err="1">
                <a:latin typeface="Constantia" panose="02030602050306030303" pitchFamily="18" charset="0"/>
              </a:rPr>
              <a:t>yahaye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Itorero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ryayo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amaso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igasaba</a:t>
            </a:r>
            <a:r>
              <a:rPr lang="en-GB" sz="2400" b="1" spc="-70" dirty="0"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latin typeface="Constantia" panose="02030602050306030303" pitchFamily="18" charset="0"/>
              </a:rPr>
              <a:t>asīgwa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ubwenge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kugira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ngo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abone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neza</a:t>
            </a:r>
            <a:r>
              <a:rPr lang="en-GB" sz="2400" b="1" spc="-70" dirty="0">
                <a:latin typeface="Constantia" panose="02030602050306030303" pitchFamily="18" charset="0"/>
              </a:rPr>
              <a:t>; </a:t>
            </a:r>
            <a:r>
              <a:rPr lang="en-GB" sz="2400" b="1" spc="-70" dirty="0" err="1">
                <a:latin typeface="Constantia" panose="02030602050306030303" pitchFamily="18" charset="0"/>
              </a:rPr>
              <a:t>ariko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benshi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babishoboye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biyambura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amaso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y’itorero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kuko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badashaka</a:t>
            </a:r>
            <a:r>
              <a:rPr lang="en-GB" sz="2400" b="1" spc="-70" dirty="0"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latin typeface="Constantia" panose="02030602050306030303" pitchFamily="18" charset="0"/>
              </a:rPr>
              <a:t>imirimo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igaragazwa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kugira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ngo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badacyahwa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Umuti</a:t>
            </a:r>
            <a:r>
              <a:rPr lang="en-GB" sz="2400" b="1" spc="-70" dirty="0">
                <a:latin typeface="Constantia" panose="02030602050306030303" pitchFamily="18" charset="0"/>
              </a:rPr>
              <a:t> wo </a:t>
            </a:r>
            <a:r>
              <a:rPr lang="en-GB" sz="2400" b="1" spc="-70" dirty="0" err="1">
                <a:latin typeface="Constantia" panose="02030602050306030303" pitchFamily="18" charset="0"/>
              </a:rPr>
              <a:t>gusiga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maso</a:t>
            </a:r>
            <a:r>
              <a:rPr lang="en-GB" sz="2400" b="1" spc="-70" dirty="0">
                <a:latin typeface="Constantia" panose="02030602050306030303" pitchFamily="18" charset="0"/>
              </a:rPr>
              <a:t> Imana </a:t>
            </a:r>
            <a:r>
              <a:rPr lang="en-GB" sz="2400" b="1" spc="-70" dirty="0" err="1">
                <a:latin typeface="Constantia" panose="02030602050306030303" pitchFamily="18" charset="0"/>
              </a:rPr>
              <a:t>itanga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uzaha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ubwenge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bwose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gusobanukirwa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neza</a:t>
            </a:r>
            <a:r>
              <a:rPr lang="en-GB" sz="2400" b="1" spc="-70" dirty="0">
                <a:latin typeface="Constantia" panose="02030602050306030303" pitchFamily="18" charset="0"/>
              </a:rPr>
              <a:t>. Kristo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We </a:t>
            </a:r>
            <a:r>
              <a:rPr lang="en-GB" sz="2400" b="1" spc="-70" dirty="0" err="1">
                <a:latin typeface="Constantia" panose="02030602050306030303" pitchFamily="18" charset="0"/>
              </a:rPr>
              <a:t>ubitse</a:t>
            </a:r>
            <a:r>
              <a:rPr lang="en-GB" sz="2400" b="1" spc="-70" dirty="0">
                <a:latin typeface="Constantia" panose="02030602050306030303" pitchFamily="18" charset="0"/>
              </a:rPr>
              <a:t> ubuntu </a:t>
            </a:r>
            <a:r>
              <a:rPr lang="en-GB" sz="2400" b="1" spc="-70" dirty="0" err="1">
                <a:latin typeface="Constantia" panose="02030602050306030303" pitchFamily="18" charset="0"/>
              </a:rPr>
              <a:t>bwose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Aravuga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ati</a:t>
            </a:r>
            <a:r>
              <a:rPr lang="en-GB" sz="2400" b="1" spc="-70" dirty="0">
                <a:latin typeface="Constantia" panose="02030602050306030303" pitchFamily="18" charset="0"/>
              </a:rPr>
              <a:t>: ‘</a:t>
            </a:r>
            <a:r>
              <a:rPr lang="en-GB" sz="2400" b="1" spc="-70" dirty="0" err="1">
                <a:latin typeface="Constantia" panose="02030602050306030303" pitchFamily="18" charset="0"/>
              </a:rPr>
              <a:t>Ungureho</a:t>
            </a:r>
            <a:r>
              <a:rPr lang="en-GB" sz="2400" b="1" spc="-70" dirty="0">
                <a:latin typeface="Constantia" panose="02030602050306030303" pitchFamily="18" charset="0"/>
              </a:rPr>
              <a:t>’ (</a:t>
            </a:r>
            <a:r>
              <a:rPr lang="en-GB" sz="2400" b="1" spc="-70" dirty="0" err="1">
                <a:latin typeface="Constantia" panose="02030602050306030303" pitchFamily="18" charset="0"/>
              </a:rPr>
              <a:t>Ibyahishuwe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" b="1" spc="-70" noProof="0" dirty="0">
                <a:latin typeface="Constantia" panose="02030602050306030303" pitchFamily="18" charset="0"/>
              </a:rPr>
              <a:t>3:18</a:t>
            </a:r>
            <a:r>
              <a:rPr lang="en" sz="2400" b="1" spc="-70" noProof="0" dirty="0">
                <a:latin typeface="Constantia" panose="02030602050306030303" pitchFamily="18" charset="0"/>
              </a:rPr>
              <a:t>).”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184822" y="6056289"/>
            <a:ext cx="5011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Testimonies for the Church</a:t>
            </a:r>
            <a:r>
              <a:rPr lang="en" sz="1600" b="1" noProof="0" dirty="0"/>
              <a:t>, vol. 4, p. 88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15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742556" y="256772"/>
            <a:ext cx="32620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 Data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yankunze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nanjye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nabakunze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Nuko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rero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mugume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rukundo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rwanjye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(Yohana 15:9)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9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 err="1">
                <a:solidFill>
                  <a:srgbClr val="6C176A"/>
                </a:solidFill>
              </a:rPr>
              <a:t>Ubutumwa</a:t>
            </a:r>
            <a:r>
              <a:rPr lang="en" sz="2000" b="1" noProof="0" dirty="0">
                <a:solidFill>
                  <a:srgbClr val="6C176A"/>
                </a:solidFill>
              </a:rPr>
              <a:t> </a:t>
            </a:r>
            <a:r>
              <a:rPr lang="en" sz="2000" b="1" noProof="0" dirty="0" err="1">
                <a:solidFill>
                  <a:srgbClr val="6C176A"/>
                </a:solidFill>
              </a:rPr>
              <a:t>bw’Imana</a:t>
            </a:r>
            <a:r>
              <a:rPr lang="en" sz="2000" b="1" noProof="0" dirty="0">
                <a:solidFill>
                  <a:srgbClr val="6C176A"/>
                </a:solidFill>
              </a:rPr>
              <a:t> (</a:t>
            </a:r>
            <a:r>
              <a:rPr lang="en" sz="2000" b="1" noProof="0" dirty="0" err="1">
                <a:solidFill>
                  <a:srgbClr val="6C176A"/>
                </a:solidFill>
              </a:rPr>
              <a:t>Ibyahishuwe</a:t>
            </a:r>
            <a:r>
              <a:rPr lang="en" sz="2000" b="1" noProof="0" dirty="0">
                <a:solidFill>
                  <a:srgbClr val="6C176A"/>
                </a:solidFill>
              </a:rPr>
              <a:t> 3:14–22):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Isuzuma</a:t>
            </a:r>
            <a:r>
              <a:rPr lang="en" sz="2000" b="1" noProof="0" dirty="0"/>
              <a:t> (</a:t>
            </a:r>
            <a:r>
              <a:rPr lang="en" sz="2000" b="1" dirty="0" err="1"/>
              <a:t>imir</a:t>
            </a:r>
            <a:r>
              <a:rPr lang="en" sz="2000" b="1" dirty="0"/>
              <a:t>.</a:t>
            </a:r>
            <a:r>
              <a:rPr lang="en" sz="2000" b="1" noProof="0" dirty="0"/>
              <a:t> 14–17)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Umuti</a:t>
            </a:r>
            <a:r>
              <a:rPr lang="en" sz="2000" b="1" noProof="0" dirty="0"/>
              <a:t> (</a:t>
            </a:r>
            <a:r>
              <a:rPr lang="en" sz="2000" b="1" dirty="0" err="1"/>
              <a:t>umur</a:t>
            </a:r>
            <a:r>
              <a:rPr lang="en" sz="2000" b="1" dirty="0"/>
              <a:t>.</a:t>
            </a:r>
            <a:r>
              <a:rPr lang="en" sz="2000" b="1" noProof="0" dirty="0"/>
              <a:t> 18)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Igisubizo</a:t>
            </a:r>
            <a:r>
              <a:rPr lang="en" sz="2000" b="1" noProof="0" dirty="0"/>
              <a:t> (</a:t>
            </a:r>
            <a:r>
              <a:rPr lang="en" sz="2000" b="1" noProof="0" dirty="0" err="1"/>
              <a:t>imir</a:t>
            </a:r>
            <a:r>
              <a:rPr lang="en" sz="2000" b="1" noProof="0" dirty="0"/>
              <a:t>. 19–20)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Ingororano</a:t>
            </a:r>
            <a:r>
              <a:rPr lang="en" sz="2000" b="1" noProof="0" dirty="0"/>
              <a:t>  (</a:t>
            </a:r>
            <a:r>
              <a:rPr lang="en" sz="2000" b="1" dirty="0" err="1"/>
              <a:t>imir</a:t>
            </a:r>
            <a:r>
              <a:rPr lang="en" sz="2000" b="1" dirty="0"/>
              <a:t>.</a:t>
            </a:r>
            <a:r>
              <a:rPr lang="en" sz="2000" b="1" noProof="0" dirty="0"/>
              <a:t> 21–22)</a:t>
            </a:r>
          </a:p>
          <a:p>
            <a:pPr>
              <a:spcBef>
                <a:spcPts val="1800"/>
              </a:spcBef>
            </a:pPr>
            <a:r>
              <a:rPr lang="en" sz="2000" b="1" noProof="0" dirty="0" err="1">
                <a:solidFill>
                  <a:srgbClr val="801C21"/>
                </a:solidFill>
              </a:rPr>
              <a:t>Gusuzuma</a:t>
            </a:r>
            <a:r>
              <a:rPr lang="en" sz="2000" b="1" noProof="0" dirty="0">
                <a:solidFill>
                  <a:srgbClr val="801C21"/>
                </a:solidFill>
              </a:rPr>
              <a:t> </a:t>
            </a:r>
            <a:r>
              <a:rPr lang="en" sz="2000" b="1" noProof="0" dirty="0" err="1">
                <a:solidFill>
                  <a:srgbClr val="801C21"/>
                </a:solidFill>
              </a:rPr>
              <a:t>uko</a:t>
            </a:r>
            <a:r>
              <a:rPr lang="en" sz="2000" b="1" noProof="0" dirty="0">
                <a:solidFill>
                  <a:srgbClr val="801C21"/>
                </a:solidFill>
              </a:rPr>
              <a:t> </a:t>
            </a:r>
            <a:r>
              <a:rPr lang="en" sz="2000" b="1" noProof="0" dirty="0" err="1">
                <a:solidFill>
                  <a:srgbClr val="801C21"/>
                </a:solidFill>
              </a:rPr>
              <a:t>turi</a:t>
            </a:r>
            <a:r>
              <a:rPr lang="en" sz="2000" b="1" noProof="0" dirty="0">
                <a:solidFill>
                  <a:srgbClr val="801C21"/>
                </a:solidFill>
              </a:rPr>
              <a:t> </a:t>
            </a:r>
            <a:r>
              <a:rPr lang="en" sz="2000" b="1" noProof="0" dirty="0" err="1">
                <a:solidFill>
                  <a:srgbClr val="801C21"/>
                </a:solidFill>
              </a:rPr>
              <a:t>nyakuri</a:t>
            </a:r>
            <a:r>
              <a:rPr lang="en" sz="2000" b="1" noProof="0" dirty="0">
                <a:solidFill>
                  <a:srgbClr val="801C21"/>
                </a:solidFill>
              </a:rPr>
              <a:t> (Yohana 15:1–11):</a:t>
            </a:r>
          </a:p>
          <a:p>
            <a:pPr lvl="1">
              <a:spcBef>
                <a:spcPts val="600"/>
              </a:spcBef>
            </a:pPr>
            <a:r>
              <a:rPr lang="en-GB" sz="2000" b="1" dirty="0"/>
              <a:t>Ishami </a:t>
            </a:r>
            <a:r>
              <a:rPr lang="en-GB" sz="2000" b="1" dirty="0" err="1"/>
              <a:t>n’umuzabibu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n" sz="2000" b="1" noProof="0" dirty="0" err="1"/>
              <a:t>Amatembabuzi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5" y="144781"/>
            <a:ext cx="873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afitanye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n’Imana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umubano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utandukanye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n’uw’abandi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Ariko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twemeranya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kimwe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mubano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ushobora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ukwiriye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gukura</a:t>
            </a:r>
            <a:r>
              <a:rPr lang="en" sz="2000" b="1" spc="-70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9976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705483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yaduhaye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ubutumwa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rusange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bijyanye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n’imimerere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mwuka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y’itorero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mugabane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uheruka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w’imibereho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y’iyi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rero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ahacu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kwisuzuma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tumenye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umugabane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w’ubwo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butumwa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utureba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ubwacu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n’uburyo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gukomeza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gushimangira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umubano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wacu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n’Imana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35764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Intambwe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tugomba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gutera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dukure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ukumenya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tumeze</a:t>
            </a:r>
            <a:r>
              <a:rPr lang="en-GB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GB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UBUTUMWA BW’IMANA</a:t>
            </a:r>
            <a:endParaRPr lang="en" sz="115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" sz="4800" noProof="0" dirty="0" err="1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Ibyahishuwe</a:t>
            </a:r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3:14–22)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ISUZUMA</a:t>
            </a:r>
            <a:endParaRPr lang="en" sz="44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714977"/>
            <a:ext cx="7365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uvuga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‘Ndi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umukire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ndatunze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ndatunganiwe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nkennye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utazi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umutindi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kubabarirwa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umukene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n’impumyi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ndetse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wambaye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ubusa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Ibyahishuwe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211157" y="1768025"/>
            <a:ext cx="7154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bugenewe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amatorero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arindwi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bugaragaza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rwego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rw’isi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rimeze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cy’intumwa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Ibyahishuwe</a:t>
            </a:r>
            <a:r>
              <a:rPr lang="en-GB" sz="2000" b="1" spc="-70" dirty="0"/>
              <a:t> 2–3). Yesu </a:t>
            </a:r>
            <a:r>
              <a:rPr lang="en-GB" sz="2000" b="1" spc="-70" dirty="0" err="1"/>
              <a:t>atanga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cyacu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Lawodikiya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yigaragaza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</a:t>
            </a:r>
            <a:r>
              <a:rPr lang="en-GB" sz="2000" b="1" spc="-70" dirty="0"/>
              <a:t>’ “Amen [</a:t>
            </a:r>
            <a:r>
              <a:rPr lang="en-GB" sz="2000" b="1" spc="-70" dirty="0" err="1"/>
              <a:t>Ukuri</a:t>
            </a:r>
            <a:r>
              <a:rPr lang="en-GB" sz="2000" b="1" spc="-70" dirty="0"/>
              <a:t>], </a:t>
            </a:r>
            <a:r>
              <a:rPr lang="en-GB" sz="2000" b="1" spc="-70" dirty="0" err="1"/>
              <a:t>umuhamya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kwizerwa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ukiranuka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Ibyahishuwe</a:t>
            </a:r>
            <a:r>
              <a:rPr lang="en-GB" sz="2000" b="1" spc="-70" dirty="0"/>
              <a:t> 3:14</a:t>
            </a:r>
            <a:r>
              <a:rPr lang="en" sz="2000" b="1" spc="-70" noProof="0" dirty="0"/>
              <a:t>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897357" y="3406366"/>
            <a:ext cx="7291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twirebye</a:t>
            </a:r>
            <a:r>
              <a:rPr lang="en-GB" sz="2000" b="1" dirty="0"/>
              <a:t> </a:t>
            </a:r>
            <a:r>
              <a:rPr lang="en-GB" sz="2000" b="1" dirty="0" err="1"/>
              <a:t>tubona</a:t>
            </a:r>
            <a:r>
              <a:rPr lang="en-GB" sz="2000" b="1" dirty="0"/>
              <a:t> </a:t>
            </a:r>
            <a:r>
              <a:rPr lang="en-GB" sz="2000" i="1" spc="-120" dirty="0" err="1"/>
              <a:t>ukuri</a:t>
            </a:r>
            <a:r>
              <a:rPr lang="en-GB" sz="2000" i="1" spc="-120" dirty="0"/>
              <a:t> </a:t>
            </a:r>
            <a:r>
              <a:rPr lang="en-GB" sz="2000" i="1" spc="-120" dirty="0" err="1"/>
              <a:t>kwacu</a:t>
            </a:r>
            <a:r>
              <a:rPr lang="en-GB" sz="2000" b="1" dirty="0"/>
              <a:t>: “Ndi </a:t>
            </a:r>
            <a:r>
              <a:rPr lang="en-GB" sz="2000" b="1" dirty="0" err="1"/>
              <a:t>umukire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ndatunganiwe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nkeneye</a:t>
            </a:r>
            <a:r>
              <a:rPr lang="en" sz="2000" b="1" noProof="0" dirty="0"/>
              <a:t>” (</a:t>
            </a:r>
            <a:r>
              <a:rPr lang="en" sz="2000" b="1" dirty="0" err="1"/>
              <a:t>Ibyahishuwe</a:t>
            </a:r>
            <a:r>
              <a:rPr lang="en" sz="2000" b="1" noProof="0" dirty="0"/>
              <a:t>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14921" y="5144166"/>
            <a:ext cx="49007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Iki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kwisuzuma</a:t>
            </a:r>
            <a:r>
              <a:rPr lang="en-GB" sz="2000" b="1" dirty="0"/>
              <a:t>. Ese </a:t>
            </a:r>
            <a:r>
              <a:rPr lang="en-GB" sz="2000" b="1" dirty="0" err="1"/>
              <a:t>nzi</a:t>
            </a:r>
            <a:r>
              <a:rPr lang="en-GB" sz="2000" b="1" dirty="0"/>
              <a:t> mu </a:t>
            </a:r>
            <a:r>
              <a:rPr lang="en-GB" sz="2000" b="1" dirty="0" err="1"/>
              <a:t>by’ukuri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mfite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nkeneye</a:t>
            </a:r>
            <a:r>
              <a:rPr lang="en-GB" sz="2000" b="1" dirty="0"/>
              <a:t>? Ese mu </a:t>
            </a:r>
            <a:r>
              <a:rPr lang="en-GB" sz="2000" b="1" dirty="0" err="1"/>
              <a:t>mubano</a:t>
            </a:r>
            <a:r>
              <a:rPr lang="en-GB" sz="2000" b="1" dirty="0"/>
              <a:t> </a:t>
            </a:r>
            <a:r>
              <a:rPr lang="en-GB" sz="2000" b="1" dirty="0" err="1"/>
              <a:t>wanjye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Yesu </a:t>
            </a:r>
            <a:r>
              <a:rPr lang="en-GB" sz="2000" b="1" dirty="0" err="1"/>
              <a:t>nakuze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rugero</a:t>
            </a:r>
            <a:r>
              <a:rPr lang="en-GB" sz="2000" b="1" dirty="0"/>
              <a:t> </a:t>
            </a:r>
            <a:r>
              <a:rPr lang="en-GB" sz="2000" b="1" dirty="0" err="1"/>
              <a:t>rungana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? Ese </a:t>
            </a:r>
            <a:r>
              <a:rPr lang="en-GB" sz="2000" b="1" dirty="0" err="1"/>
              <a:t>ndimo</a:t>
            </a:r>
            <a:r>
              <a:rPr lang="en-GB" sz="2000" b="1" dirty="0"/>
              <a:t> </a:t>
            </a:r>
            <a:r>
              <a:rPr lang="en-GB" sz="2000" b="1" dirty="0" err="1"/>
              <a:t>mpinduka</a:t>
            </a:r>
            <a:r>
              <a:rPr lang="en-GB" sz="2000" b="1" dirty="0"/>
              <a:t> </a:t>
            </a:r>
            <a:r>
              <a:rPr lang="en-GB" sz="2000" b="1" dirty="0" err="1"/>
              <a:t>mba</a:t>
            </a:r>
            <a:r>
              <a:rPr lang="en-GB" sz="2000" b="1" dirty="0"/>
              <a:t> </a:t>
            </a:r>
            <a:r>
              <a:rPr lang="en-GB" sz="2000" b="1" dirty="0" err="1"/>
              <a:t>muzima</a:t>
            </a:r>
            <a:r>
              <a:rPr lang="en" sz="2000" b="1" noProof="0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897357" y="4121377"/>
            <a:ext cx="490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120" noProof="0" dirty="0" err="1"/>
              <a:t>Nyamara</a:t>
            </a:r>
            <a:r>
              <a:rPr lang="en" sz="2000" b="1" spc="-120" noProof="0" dirty="0"/>
              <a:t> Yesu </a:t>
            </a:r>
            <a:r>
              <a:rPr lang="en" sz="2000" b="1" spc="-120" noProof="0" dirty="0" err="1"/>
              <a:t>abona</a:t>
            </a:r>
            <a:r>
              <a:rPr lang="en" sz="2000" b="1" spc="-120" noProof="0" dirty="0"/>
              <a:t> </a:t>
            </a:r>
            <a:r>
              <a:rPr lang="en" sz="2000" i="1" spc="-120" noProof="0" dirty="0" err="1"/>
              <a:t>ukuri</a:t>
            </a:r>
            <a:r>
              <a:rPr lang="en" sz="2000" b="1" spc="-120" noProof="0" dirty="0"/>
              <a:t>, </a:t>
            </a:r>
            <a:r>
              <a:rPr lang="en" sz="2000" b="1" spc="-120" noProof="0" dirty="0" err="1"/>
              <a:t>uko</a:t>
            </a:r>
            <a:r>
              <a:rPr lang="en" sz="2000" b="1" spc="-120" noProof="0" dirty="0"/>
              <a:t> </a:t>
            </a:r>
            <a:r>
              <a:rPr lang="en" sz="2000" b="1" spc="-120" noProof="0" dirty="0" err="1"/>
              <a:t>turi</a:t>
            </a:r>
            <a:r>
              <a:rPr lang="en" sz="2000" b="1" spc="-120" noProof="0" dirty="0"/>
              <a:t>: “</a:t>
            </a:r>
            <a:r>
              <a:rPr lang="en-GB" sz="2000" b="1" spc="-120" dirty="0" err="1"/>
              <a:t>umutindi</a:t>
            </a:r>
            <a:r>
              <a:rPr lang="en-GB" sz="2000" b="1" spc="-120" dirty="0"/>
              <a:t> wo </a:t>
            </a:r>
            <a:r>
              <a:rPr lang="en-GB" sz="2000" b="1" spc="-120" dirty="0" err="1"/>
              <a:t>kubabarirwa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umukene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n’impumyi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ndetse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wambaye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ubusa</a:t>
            </a:r>
            <a:r>
              <a:rPr lang="en" sz="2000" b="1" spc="-120" noProof="0" dirty="0"/>
              <a:t>” (</a:t>
            </a:r>
            <a:r>
              <a:rPr lang="en" sz="2000" b="1" spc="-120" dirty="0" err="1"/>
              <a:t>Ibyahishuwe</a:t>
            </a:r>
            <a:r>
              <a:rPr lang="en" sz="2000" b="1" spc="-120" noProof="0" dirty="0"/>
              <a:t>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UMUTI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Dore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ndakugira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inama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ungureho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izahabu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yatunganirijwe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ruganda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ubone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uko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umutunzi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ungureho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n’imyenda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kugira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wambare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isoni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z’ubwambure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bwawe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zitagaragara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ungureho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wo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gusīga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yawe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kugira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uhumuke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Ibyahishuwe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Kubera ko </a:t>
            </a:r>
            <a:r>
              <a:rPr lang="en-GB" sz="2000" b="1" dirty="0" err="1"/>
              <a:t>kumva</a:t>
            </a:r>
            <a:r>
              <a:rPr lang="en-GB" sz="2000" b="1" dirty="0"/>
              <a:t> </a:t>
            </a:r>
            <a:r>
              <a:rPr lang="en-GB" sz="2000" b="1" dirty="0" err="1"/>
              <a:t>tunyuzwe</a:t>
            </a:r>
            <a:r>
              <a:rPr lang="en-GB" sz="2000" b="1" dirty="0"/>
              <a:t> </a:t>
            </a:r>
            <a:r>
              <a:rPr lang="en-GB" sz="2000" b="1" dirty="0" err="1"/>
              <a:t>n’uko</a:t>
            </a:r>
            <a:r>
              <a:rPr lang="en-GB" sz="2000" b="1" dirty="0"/>
              <a:t> </a:t>
            </a:r>
            <a:r>
              <a:rPr lang="en-GB" sz="2000" b="1" dirty="0" err="1"/>
              <a:t>tumeze</a:t>
            </a:r>
            <a:r>
              <a:rPr lang="en-GB" sz="2000" b="1" dirty="0"/>
              <a:t> </a:t>
            </a:r>
            <a:r>
              <a:rPr lang="en-GB" sz="2000" b="1" dirty="0" err="1"/>
              <a:t>bidutera</a:t>
            </a:r>
            <a:r>
              <a:rPr lang="en-GB" sz="2000" b="1" dirty="0"/>
              <a:t> </a:t>
            </a:r>
            <a:r>
              <a:rPr lang="en-GB" sz="2000" b="1" dirty="0" err="1"/>
              <a:t>kutagira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twitaho</a:t>
            </a:r>
            <a:r>
              <a:rPr lang="en-GB" sz="2000" b="1" dirty="0"/>
              <a:t> (</a:t>
            </a:r>
            <a:r>
              <a:rPr lang="en-GB" sz="2000" b="1" dirty="0" err="1"/>
              <a:t>akazuyazi</a:t>
            </a:r>
            <a:r>
              <a:rPr lang="en-GB" sz="2000" b="1" dirty="0"/>
              <a:t>), Yesu </a:t>
            </a:r>
            <a:r>
              <a:rPr lang="en-GB" sz="2000" b="1" dirty="0" err="1"/>
              <a:t>atugira</a:t>
            </a:r>
            <a:r>
              <a:rPr lang="en-GB" sz="2000" b="1" dirty="0"/>
              <a:t> </a:t>
            </a:r>
            <a:r>
              <a:rPr lang="en-GB" sz="2000" b="1" dirty="0" err="1"/>
              <a:t>inama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gukora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bitatu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749325"/>
              </p:ext>
            </p:extLst>
          </p:nvPr>
        </p:nvGraphicFramePr>
        <p:xfrm>
          <a:off x="280220" y="254459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531122"/>
              </p:ext>
            </p:extLst>
          </p:nvPr>
        </p:nvGraphicFramePr>
        <p:xfrm>
          <a:off x="5171771" y="254459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325993"/>
              </p:ext>
            </p:extLst>
          </p:nvPr>
        </p:nvGraphicFramePr>
        <p:xfrm>
          <a:off x="8819374" y="254459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IGISUBIZO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1052512" y="656876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Dore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mpagaze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rugi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ndakomanga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niyumva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ijwi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ryanjye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agakingura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urugi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nzinjira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dusangire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</a:t>
            </a:r>
            <a:r>
              <a:rPr lang="en-GB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" sz="14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yahishuwe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523684"/>
            <a:ext cx="745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ikibazo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Numva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meze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ariko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arashaka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mpinduka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Nyamara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nkeneye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guhinduka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sinzahinduka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Sinzigera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nifuza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kugura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ntekereza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mfite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71" y="5721802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arakomanga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rw’umutima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wanjye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ategereje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yihanganye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Ntarogoya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imibereho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yanjye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ampatire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umubano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Icyemezo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kumukingurira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icyanjye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213737" y="4007941"/>
            <a:ext cx="7458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Igihano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 no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gucyaha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ntibivuze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byanze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bikunze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Akunda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y’ibiganiro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Arashaka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kwicarana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tukaganira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dutuje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“Dore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mpagaze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ndakomanga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niyumva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ijwi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ryanjye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agakingura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nzinjira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dusangire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Ibyahishuwe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3:20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13738" y="2940966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abikemure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akoresha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uburyo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bwite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“Abo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nkunda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ndabacyaha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nkabahana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yongeraho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Wihane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Ibyahishuwe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3:19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400" b="1" spc="100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INGORORANO</a:t>
            </a:r>
            <a:endParaRPr lang="en" sz="44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1238250" y="589926"/>
            <a:ext cx="9715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Unesha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nzamuha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kwicarana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ntebe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yanjye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y’ubwami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nanjye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nanesheje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nkicarana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Data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ntebe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ye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Ibyahishuwe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314325" y="1427795"/>
            <a:ext cx="805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Yesu </a:t>
            </a:r>
            <a:r>
              <a:rPr lang="en-GB" sz="2000" b="1" spc="-70" dirty="0" err="1"/>
              <a:t>azi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inzira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itoroshye</a:t>
            </a:r>
            <a:r>
              <a:rPr lang="en-GB" sz="2000" b="1" spc="-70" dirty="0"/>
              <a:t>. Azi </a:t>
            </a:r>
            <a:r>
              <a:rPr lang="en-GB" sz="2000" b="1" spc="-70" dirty="0" err="1"/>
              <a:t>imbaraga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zacu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kugura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zahabu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ikanzu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n’umuti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gusiga</a:t>
            </a:r>
            <a:r>
              <a:rPr lang="en-GB" sz="2000" b="1" spc="-70" dirty="0"/>
              <a:t> 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maso</a:t>
            </a:r>
            <a:r>
              <a:rPr lang="en-GB" sz="2000" b="1" spc="-70" dirty="0"/>
              <a:t>. Azi </a:t>
            </a:r>
            <a:r>
              <a:rPr lang="en-GB" sz="2000" b="1" spc="-70" dirty="0" err="1"/>
              <a:t>ingorane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zacu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kunesha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akazuyazi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gukingura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urugi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kwiyunga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We. Ni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mpamvu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atubwira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ati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Ushobora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kunesha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nanesheje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Ibyahishuwe</a:t>
            </a:r>
            <a:r>
              <a:rPr lang="en-GB" sz="2000" b="1" spc="-70" dirty="0"/>
              <a:t> 3:21</a:t>
            </a:r>
            <a:r>
              <a:rPr lang="en" sz="2000" b="1" spc="-70" noProof="0" dirty="0"/>
              <a:t>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703089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314325" y="2893277"/>
            <a:ext cx="805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Azi </a:t>
            </a:r>
            <a:r>
              <a:rPr lang="en-GB" sz="2000" b="1" dirty="0" err="1"/>
              <a:t>kandi</a:t>
            </a:r>
            <a:r>
              <a:rPr lang="en-GB" sz="2000" b="1" dirty="0"/>
              <a:t> ko </a:t>
            </a:r>
            <a:r>
              <a:rPr lang="en-GB" sz="2000" b="1" dirty="0" err="1"/>
              <a:t>tutazigera</a:t>
            </a:r>
            <a:r>
              <a:rPr lang="en-GB" sz="2000" b="1" dirty="0"/>
              <a:t> </a:t>
            </a:r>
            <a:r>
              <a:rPr lang="en-GB" sz="2000" b="1" dirty="0" err="1"/>
              <a:t>dutera</a:t>
            </a:r>
            <a:r>
              <a:rPr lang="en-GB" sz="2000" b="1" dirty="0"/>
              <a:t> </a:t>
            </a:r>
            <a:r>
              <a:rPr lang="en-GB" sz="2000" b="1" dirty="0" err="1"/>
              <a:t>intambwe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. Imana </a:t>
            </a:r>
            <a:r>
              <a:rPr lang="en-GB" sz="2000" b="1" dirty="0" err="1"/>
              <a:t>ihora</a:t>
            </a:r>
            <a:r>
              <a:rPr lang="en-GB" sz="2000" b="1" dirty="0"/>
              <a:t> </a:t>
            </a:r>
            <a:r>
              <a:rPr lang="en-GB" sz="2000" b="1" dirty="0" err="1"/>
              <a:t>ifata</a:t>
            </a:r>
            <a:r>
              <a:rPr lang="en-GB" sz="2000" b="1" dirty="0"/>
              <a:t> </a:t>
            </a:r>
            <a:r>
              <a:rPr lang="en-GB" sz="2000" b="1" dirty="0" err="1"/>
              <a:t>iya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119714"/>
            <a:ext cx="42573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Urufunguzo</a:t>
            </a:r>
            <a:r>
              <a:rPr lang="en-GB" sz="2000" b="1" dirty="0"/>
              <a:t> </a:t>
            </a:r>
            <a:r>
              <a:rPr lang="en-GB" sz="2000" b="1" dirty="0" err="1"/>
              <a:t>rw’iyi</a:t>
            </a:r>
            <a:r>
              <a:rPr lang="en-GB" sz="2000" b="1" dirty="0"/>
              <a:t> </a:t>
            </a:r>
            <a:r>
              <a:rPr lang="en-GB" sz="2000" b="1" dirty="0" err="1"/>
              <a:t>mico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(</a:t>
            </a:r>
            <a:r>
              <a:rPr lang="en-GB" sz="2000" b="1" dirty="0" err="1"/>
              <a:t>tudakwiriye</a:t>
            </a:r>
            <a:r>
              <a:rPr lang="en-GB" sz="2000" b="1" dirty="0"/>
              <a:t>)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: “</a:t>
            </a:r>
            <a:r>
              <a:rPr lang="en-GB" sz="2000" b="1" dirty="0" err="1"/>
              <a:t>Nagukunze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 </a:t>
            </a:r>
            <a:r>
              <a:rPr lang="en-GB" sz="2000" b="1" dirty="0" err="1"/>
              <a:t>ruhoraho</a:t>
            </a:r>
            <a:r>
              <a:rPr lang="en-GB" sz="2000" b="1" dirty="0"/>
              <a:t>” (</a:t>
            </a:r>
            <a:r>
              <a:rPr lang="en-GB" sz="2000" b="1" dirty="0" err="1"/>
              <a:t>Yeremiya</a:t>
            </a:r>
            <a:r>
              <a:rPr lang="en-GB" sz="2000" b="1" dirty="0"/>
              <a:t> 31:3). Ishaka </a:t>
            </a:r>
            <a:r>
              <a:rPr lang="en-GB" sz="2000" b="1" dirty="0" err="1"/>
              <a:t>kugirana</a:t>
            </a:r>
            <a:r>
              <a:rPr lang="en-GB" sz="2000" b="1" dirty="0"/>
              <a:t> </a:t>
            </a:r>
            <a:r>
              <a:rPr lang="en-GB" sz="2000" b="1" dirty="0" err="1"/>
              <a:t>natwe</a:t>
            </a:r>
            <a:r>
              <a:rPr lang="en-GB" sz="2000" b="1" dirty="0"/>
              <a:t> </a:t>
            </a:r>
            <a:r>
              <a:rPr lang="en-GB" sz="2000" b="1" dirty="0" err="1"/>
              <a:t>umubano</a:t>
            </a:r>
            <a:r>
              <a:rPr lang="en-GB" sz="2000" b="1" dirty="0"/>
              <a:t>. Ese </a:t>
            </a:r>
            <a:r>
              <a:rPr lang="en-GB" sz="2000" b="1" dirty="0" err="1"/>
              <a:t>nshaka</a:t>
            </a:r>
            <a:r>
              <a:rPr lang="en-GB" sz="2000" b="1" dirty="0"/>
              <a:t> </a:t>
            </a:r>
            <a:r>
              <a:rPr lang="en-GB" sz="2000" b="1" dirty="0" err="1"/>
              <a:t>kugirana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umubano</a:t>
            </a:r>
            <a:r>
              <a:rPr lang="en-GB" sz="2000" b="1" dirty="0"/>
              <a:t>? Ese </a:t>
            </a:r>
            <a:r>
              <a:rPr lang="en-GB" sz="2000" b="1" dirty="0" err="1"/>
              <a:t>nzayikingurira</a:t>
            </a:r>
            <a:r>
              <a:rPr lang="en-GB" sz="2000" b="1" dirty="0"/>
              <a:t> </a:t>
            </a:r>
            <a:r>
              <a:rPr lang="en-GB" sz="2000" b="1" dirty="0" err="1"/>
              <a:t>umutima</a:t>
            </a:r>
            <a:r>
              <a:rPr lang="en-GB" sz="2000" b="1" dirty="0"/>
              <a:t> </a:t>
            </a:r>
            <a:r>
              <a:rPr lang="en-GB" sz="2000" b="1" dirty="0" err="1"/>
              <a:t>wanjye</a:t>
            </a:r>
            <a:r>
              <a:rPr lang="en-GB" sz="2000" b="1" dirty="0"/>
              <a:t> maze </a:t>
            </a:r>
            <a:r>
              <a:rPr lang="en-GB" sz="2000" b="1" dirty="0" err="1"/>
              <a:t>nyikunde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inkunda</a:t>
            </a:r>
            <a:r>
              <a:rPr lang="en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8138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GB" sz="10000" spc="-3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GUSUZUMA UKO TURI NYAKURI</a:t>
            </a:r>
            <a:endParaRPr lang="en" sz="10000" spc="-3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(Yohana 15:1–11)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1337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2026-02-21T18:00:10Z</dcterms:created>
  <dcterms:modified xsi:type="dcterms:W3CDTF">2026-04-03T15:00:03Z</dcterms:modified>
</cp:coreProperties>
</file>