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85" r:id="rId3"/>
    <p:sldId id="28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1" autoAdjust="0"/>
    <p:restoredTop sz="94694"/>
  </p:normalViewPr>
  <p:slideViewPr>
    <p:cSldViewPr snapToGrid="0">
      <p:cViewPr varScale="1">
        <p:scale>
          <a:sx n="101" d="100"/>
          <a:sy n="101" d="100"/>
        </p:scale>
        <p:origin x="101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400" b="1" spc="-100" baseline="0" dirty="0" err="1">
              <a:solidFill>
                <a:srgbClr val="C00000"/>
              </a:solidFill>
            </a:rPr>
            <a:t>Ingero</a:t>
          </a:r>
          <a:r>
            <a:rPr lang="en" sz="2400" b="1" spc="-100" baseline="0" dirty="0">
              <a:solidFill>
                <a:srgbClr val="C00000"/>
              </a:solidFill>
            </a:rPr>
            <a:t> zo </a:t>
          </a:r>
          <a:r>
            <a:rPr lang="en" sz="2400" b="1" spc="-100" baseline="0" dirty="0" err="1">
              <a:solidFill>
                <a:srgbClr val="C00000"/>
              </a:solidFill>
            </a:rPr>
            <a:t>kwishyira</a:t>
          </a:r>
          <a:r>
            <a:rPr lang="en" sz="2400" b="1" spc="-100" baseline="0" dirty="0">
              <a:solidFill>
                <a:srgbClr val="C00000"/>
              </a:solidFill>
            </a:rPr>
            <a:t> </a:t>
          </a:r>
          <a:r>
            <a:rPr lang="en" sz="2400" b="1" spc="-100" baseline="0" dirty="0" err="1">
              <a:solidFill>
                <a:srgbClr val="C00000"/>
              </a:solidFill>
            </a:rPr>
            <a:t>hejuru</a:t>
          </a:r>
          <a:endParaRPr lang="es-ES" sz="2400" spc="-100" baseline="0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en" sz="2000" b="1" dirty="0" err="1"/>
            <a:t>Lusiferi</a:t>
          </a:r>
          <a:endParaRPr lang="es-ES" sz="2000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en" sz="2000" b="1" dirty="0" err="1"/>
            <a:t>Abigishwa</a:t>
          </a:r>
          <a:r>
            <a:rPr lang="en" sz="2000" b="1" dirty="0"/>
            <a:t> </a:t>
          </a:r>
          <a:r>
            <a:rPr lang="en" sz="2000" b="1" dirty="0" err="1"/>
            <a:t>ba</a:t>
          </a:r>
          <a:r>
            <a:rPr lang="en" sz="2000" b="1" dirty="0"/>
            <a:t> Yesu</a:t>
          </a:r>
          <a:endParaRPr lang="es-ES" sz="20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400" b="1" spc="-100" baseline="0" dirty="0" err="1">
              <a:solidFill>
                <a:schemeClr val="accent4">
                  <a:lumMod val="75000"/>
                </a:schemeClr>
              </a:solidFill>
            </a:rPr>
            <a:t>Ingero</a:t>
          </a:r>
          <a:r>
            <a:rPr lang="en" sz="2400" b="1" spc="-100" baseline="0" dirty="0">
              <a:solidFill>
                <a:schemeClr val="accent4">
                  <a:lumMod val="75000"/>
                </a:schemeClr>
              </a:solidFill>
            </a:rPr>
            <a:t> zo </a:t>
          </a:r>
          <a:r>
            <a:rPr lang="en" sz="2400" b="1" spc="-100" baseline="0" dirty="0" err="1">
              <a:solidFill>
                <a:schemeClr val="accent4">
                  <a:lumMod val="75000"/>
                </a:schemeClr>
              </a:solidFill>
            </a:rPr>
            <a:t>kwicisha</a:t>
          </a:r>
          <a:r>
            <a:rPr lang="en" sz="2400" b="1" spc="-100" baseline="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" sz="2400" b="1" spc="-100" baseline="0" dirty="0" err="1">
              <a:solidFill>
                <a:schemeClr val="accent4">
                  <a:lumMod val="75000"/>
                </a:schemeClr>
              </a:solidFill>
            </a:rPr>
            <a:t>bugufi</a:t>
          </a:r>
          <a:endParaRPr lang="es-ES" sz="2400" spc="-100" baseline="0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en" sz="2000" b="1" dirty="0" err="1"/>
            <a:t>Umukoresha</a:t>
          </a:r>
          <a:r>
            <a:rPr lang="en" sz="2000" b="1" dirty="0"/>
            <a:t> </a:t>
          </a:r>
          <a:r>
            <a:rPr lang="en" sz="2000" b="1" dirty="0" err="1"/>
            <a:t>w’ikoro</a:t>
          </a:r>
          <a:endParaRPr lang="es-ES" sz="20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en" sz="2000" b="1" dirty="0"/>
            <a:t>Mose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en" sz="2000" b="1" spc="-70" baseline="0" dirty="0"/>
            <a:t>Yesu, We </a:t>
          </a:r>
          <a:r>
            <a:rPr lang="en" sz="2000" b="1" spc="-70" baseline="0" dirty="0" err="1"/>
            <a:t>cyitegererezo</a:t>
          </a:r>
          <a:endParaRPr lang="es-ES" sz="2000" spc="-70" baseline="0" dirty="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428909" custLinFactX="100000" custLinFactNeighborX="100863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218579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>
              <a:solidFill>
                <a:schemeClr val="accent2">
                  <a:lumMod val="50000"/>
                </a:schemeClr>
              </a:solidFill>
            </a:rPr>
            <a:t>Ntituzabona</a:t>
          </a:r>
          <a:r>
            <a:rPr lang="en-GB" sz="2000" b="1" dirty="0">
              <a:solidFill>
                <a:schemeClr val="accent2">
                  <a:lumMod val="50000"/>
                </a:schemeClr>
              </a:solidFill>
            </a:rPr>
            <a:t> abandi </a:t>
          </a:r>
          <a:r>
            <a:rPr lang="en-GB" sz="2000" b="1" dirty="0" err="1">
              <a:solidFill>
                <a:schemeClr val="accent2">
                  <a:lumMod val="50000"/>
                </a:schemeClr>
              </a:solidFill>
            </a:rPr>
            <a:t>nk’abadafite</a:t>
          </a:r>
          <a:r>
            <a:rPr lang="en-GB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2">
                  <a:lumMod val="50000"/>
                </a:schemeClr>
              </a:solidFill>
            </a:rPr>
            <a:t>agaciro</a:t>
          </a:r>
          <a:r>
            <a:rPr lang="en-GB" sz="2000" b="1" dirty="0">
              <a:solidFill>
                <a:schemeClr val="accent2">
                  <a:lumMod val="50000"/>
                </a:schemeClr>
              </a:solidFill>
            </a:rPr>
            <a:t> (</a:t>
          </a:r>
          <a:r>
            <a:rPr lang="en-GB" sz="2000" b="1" dirty="0" err="1">
              <a:solidFill>
                <a:schemeClr val="accent2">
                  <a:lumMod val="50000"/>
                </a:schemeClr>
              </a:solidFill>
            </a:rPr>
            <a:t>Abafilipi</a:t>
          </a:r>
          <a:r>
            <a:rPr lang="en-GB" sz="2000" b="1" dirty="0">
              <a:solidFill>
                <a:schemeClr val="accent2">
                  <a:lumMod val="50000"/>
                </a:schemeClr>
              </a:solidFill>
            </a:rPr>
            <a:t> 2:3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)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>
              <a:solidFill>
                <a:srgbClr val="7D7A00"/>
              </a:solidFill>
            </a:rPr>
            <a:t>Ntituzashaka</a:t>
          </a:r>
          <a:r>
            <a:rPr lang="en-GB" sz="2000" b="1" dirty="0">
              <a:solidFill>
                <a:srgbClr val="7D7A00"/>
              </a:solidFill>
            </a:rPr>
            <a:t> </a:t>
          </a:r>
          <a:r>
            <a:rPr lang="en-GB" sz="2000" b="1" dirty="0" err="1">
              <a:solidFill>
                <a:srgbClr val="7D7A00"/>
              </a:solidFill>
            </a:rPr>
            <a:t>kuba</a:t>
          </a:r>
          <a:r>
            <a:rPr lang="en-GB" sz="2000" b="1" dirty="0">
              <a:solidFill>
                <a:srgbClr val="7D7A00"/>
              </a:solidFill>
            </a:rPr>
            <a:t> </a:t>
          </a:r>
          <a:r>
            <a:rPr lang="en-GB" sz="2000" b="1" dirty="0" err="1">
              <a:solidFill>
                <a:srgbClr val="7D7A00"/>
              </a:solidFill>
            </a:rPr>
            <a:t>ibirangirire</a:t>
          </a:r>
          <a:r>
            <a:rPr lang="en-GB" sz="2000" b="1" dirty="0">
              <a:solidFill>
                <a:srgbClr val="7D7A00"/>
              </a:solidFill>
            </a:rPr>
            <a:t> mu </a:t>
          </a:r>
          <a:r>
            <a:rPr lang="en-GB" sz="2000" b="1" dirty="0" err="1">
              <a:solidFill>
                <a:srgbClr val="7D7A00"/>
              </a:solidFill>
            </a:rPr>
            <a:t>bandi</a:t>
          </a:r>
          <a:r>
            <a:rPr lang="en-GB" sz="2000" b="1" dirty="0">
              <a:solidFill>
                <a:srgbClr val="7D7A00"/>
              </a:solidFill>
            </a:rPr>
            <a:t> (Luka 14:7–11</a:t>
          </a:r>
          <a:r>
            <a:rPr lang="en" sz="2000" b="1" dirty="0">
              <a:solidFill>
                <a:srgbClr val="7D7A00"/>
              </a:solidFill>
            </a:rPr>
            <a:t>)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>
              <a:solidFill>
                <a:schemeClr val="accent4">
                  <a:lumMod val="50000"/>
                </a:schemeClr>
              </a:solidFill>
            </a:rPr>
            <a:t>Tuzareka</a:t>
          </a:r>
          <a:r>
            <a:rPr lang="en-GB" sz="2000" b="1" dirty="0">
              <a:solidFill>
                <a:schemeClr val="accent4">
                  <a:lumMod val="50000"/>
                </a:schemeClr>
              </a:solidFill>
            </a:rPr>
            <a:t> abandi babe </a:t>
          </a:r>
          <a:r>
            <a:rPr lang="en-GB" sz="2000" b="1" dirty="0" err="1">
              <a:solidFill>
                <a:schemeClr val="accent4">
                  <a:lumMod val="50000"/>
                </a:schemeClr>
              </a:solidFill>
            </a:rPr>
            <a:t>ari</a:t>
          </a:r>
          <a:r>
            <a:rPr lang="en-GB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4">
                  <a:lumMod val="50000"/>
                </a:schemeClr>
              </a:solidFill>
            </a:rPr>
            <a:t>bo</a:t>
          </a:r>
          <a:r>
            <a:rPr lang="en-GB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4">
                  <a:lumMod val="50000"/>
                </a:schemeClr>
              </a:solidFill>
            </a:rPr>
            <a:t>baduha</a:t>
          </a:r>
          <a:r>
            <a:rPr lang="en-GB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4">
                  <a:lumMod val="50000"/>
                </a:schemeClr>
              </a:solidFill>
            </a:rPr>
            <a:t>icyubahiro</a:t>
          </a:r>
          <a:r>
            <a:rPr lang="en-GB" sz="2000" b="1" dirty="0">
              <a:solidFill>
                <a:schemeClr val="accent4">
                  <a:lumMod val="50000"/>
                </a:schemeClr>
              </a:solidFill>
            </a:rPr>
            <a:t> (</a:t>
          </a:r>
          <a:r>
            <a:rPr lang="en-GB" sz="2000" b="1" dirty="0" err="1">
              <a:solidFill>
                <a:schemeClr val="accent4">
                  <a:lumMod val="50000"/>
                </a:schemeClr>
              </a:solidFill>
            </a:rPr>
            <a:t>Imigani</a:t>
          </a:r>
          <a:r>
            <a:rPr lang="en-GB" sz="2000" b="1" dirty="0">
              <a:solidFill>
                <a:schemeClr val="accent4">
                  <a:lumMod val="50000"/>
                </a:schemeClr>
              </a:solidFill>
            </a:rPr>
            <a:t> 27:2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)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>
              <a:solidFill>
                <a:schemeClr val="accent5">
                  <a:lumMod val="50000"/>
                </a:schemeClr>
              </a:solidFill>
            </a:rPr>
            <a:t>Tuzakira</a:t>
          </a:r>
          <a:r>
            <a:rPr lang="en-GB" sz="2000" b="1" dirty="0">
              <a:solidFill>
                <a:schemeClr val="accent5">
                  <a:lumMod val="50000"/>
                </a:schemeClr>
              </a:solidFill>
            </a:rPr>
            <a:t> ubuntu </a:t>
          </a:r>
          <a:r>
            <a:rPr lang="en-GB" sz="2000" b="1" dirty="0" err="1">
              <a:solidFill>
                <a:schemeClr val="accent5">
                  <a:lumMod val="50000"/>
                </a:schemeClr>
              </a:solidFill>
            </a:rPr>
            <a:t>bw’Imana</a:t>
          </a:r>
          <a:r>
            <a:rPr lang="en-GB" sz="2000" b="1" dirty="0">
              <a:solidFill>
                <a:schemeClr val="accent5">
                  <a:lumMod val="50000"/>
                </a:schemeClr>
              </a:solidFill>
            </a:rPr>
            <a:t> (</a:t>
          </a:r>
          <a:r>
            <a:rPr lang="en-GB" sz="2000" b="1" dirty="0" err="1">
              <a:solidFill>
                <a:schemeClr val="accent5">
                  <a:lumMod val="50000"/>
                </a:schemeClr>
              </a:solidFill>
            </a:rPr>
            <a:t>Yakobo</a:t>
          </a:r>
          <a:r>
            <a:rPr lang="en-GB" sz="2000" b="1" dirty="0">
              <a:solidFill>
                <a:schemeClr val="accent5">
                  <a:lumMod val="50000"/>
                </a:schemeClr>
              </a:solidFill>
            </a:rPr>
            <a:t> 4:6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>
              <a:solidFill>
                <a:schemeClr val="accent6">
                  <a:lumMod val="50000"/>
                </a:schemeClr>
              </a:solidFill>
            </a:rPr>
            <a:t>Tuzasangiza</a:t>
          </a:r>
          <a:r>
            <a:rPr lang="en-GB" sz="2000" b="1" dirty="0">
              <a:solidFill>
                <a:schemeClr val="accent6">
                  <a:lumMod val="50000"/>
                </a:schemeClr>
              </a:solidFill>
            </a:rPr>
            <a:t> abandi </a:t>
          </a:r>
          <a:r>
            <a:rPr lang="en-GB" sz="2000" b="1" dirty="0" err="1">
              <a:solidFill>
                <a:schemeClr val="accent6">
                  <a:lumMod val="50000"/>
                </a:schemeClr>
              </a:solidFill>
            </a:rPr>
            <a:t>ubwo</a:t>
          </a:r>
          <a:r>
            <a:rPr lang="en-GB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6">
                  <a:lumMod val="50000"/>
                </a:schemeClr>
              </a:solidFill>
            </a:rPr>
            <a:t>buntu</a:t>
          </a:r>
          <a:r>
            <a:rPr lang="en-GB" sz="2000" b="1" dirty="0">
              <a:solidFill>
                <a:schemeClr val="accent6">
                  <a:lumMod val="50000"/>
                </a:schemeClr>
              </a:solidFill>
            </a:rPr>
            <a:t> (1 Petero 4:10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617094" y="663080"/>
          <a:ext cx="2666027" cy="169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54"/>
              </a:lnTo>
              <a:lnTo>
                <a:pt x="2666027" y="84554"/>
              </a:lnTo>
              <a:lnTo>
                <a:pt x="2666027" y="16910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617094" y="663080"/>
          <a:ext cx="483846" cy="169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54"/>
              </a:lnTo>
              <a:lnTo>
                <a:pt x="483846" y="84554"/>
              </a:lnTo>
              <a:lnTo>
                <a:pt x="483846" y="16910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603540" y="663080"/>
          <a:ext cx="2013554" cy="169108"/>
        </a:xfrm>
        <a:custGeom>
          <a:avLst/>
          <a:gdLst/>
          <a:ahLst/>
          <a:cxnLst/>
          <a:rect l="0" t="0" r="0" b="0"/>
          <a:pathLst>
            <a:path>
              <a:moveTo>
                <a:pt x="2013554" y="0"/>
              </a:moveTo>
              <a:lnTo>
                <a:pt x="2013554" y="84554"/>
              </a:lnTo>
              <a:lnTo>
                <a:pt x="0" y="84554"/>
              </a:lnTo>
              <a:lnTo>
                <a:pt x="0" y="16910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829575" y="663080"/>
          <a:ext cx="1468634" cy="169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54"/>
              </a:lnTo>
              <a:lnTo>
                <a:pt x="1468634" y="84554"/>
              </a:lnTo>
              <a:lnTo>
                <a:pt x="1468634" y="16910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40874" y="663080"/>
          <a:ext cx="688700" cy="169108"/>
        </a:xfrm>
        <a:custGeom>
          <a:avLst/>
          <a:gdLst/>
          <a:ahLst/>
          <a:cxnLst/>
          <a:rect l="0" t="0" r="0" b="0"/>
          <a:pathLst>
            <a:path>
              <a:moveTo>
                <a:pt x="688700" y="0"/>
              </a:moveTo>
              <a:lnTo>
                <a:pt x="688700" y="84554"/>
              </a:lnTo>
              <a:lnTo>
                <a:pt x="0" y="84554"/>
              </a:lnTo>
              <a:lnTo>
                <a:pt x="0" y="16910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559001" y="121933"/>
          <a:ext cx="541146" cy="541146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2058013" y="130527"/>
          <a:ext cx="3481539" cy="54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spc="-100" baseline="0" dirty="0" err="1">
              <a:solidFill>
                <a:srgbClr val="C00000"/>
              </a:solidFill>
            </a:rPr>
            <a:t>Ingero</a:t>
          </a:r>
          <a:r>
            <a:rPr lang="en" sz="2400" b="1" kern="1200" spc="-100" baseline="0" dirty="0">
              <a:solidFill>
                <a:srgbClr val="C00000"/>
              </a:solidFill>
            </a:rPr>
            <a:t> zo </a:t>
          </a:r>
          <a:r>
            <a:rPr lang="en" sz="2400" b="1" kern="1200" spc="-100" baseline="0" dirty="0" err="1">
              <a:solidFill>
                <a:srgbClr val="C00000"/>
              </a:solidFill>
            </a:rPr>
            <a:t>kwishyira</a:t>
          </a:r>
          <a:r>
            <a:rPr lang="en" sz="2400" b="1" kern="1200" spc="-100" baseline="0" dirty="0">
              <a:solidFill>
                <a:srgbClr val="C00000"/>
              </a:solidFill>
            </a:rPr>
            <a:t> </a:t>
          </a:r>
          <a:r>
            <a:rPr lang="en" sz="2400" b="1" kern="1200" spc="-100" baseline="0" dirty="0" err="1">
              <a:solidFill>
                <a:srgbClr val="C00000"/>
              </a:solidFill>
            </a:rPr>
            <a:t>hejuru</a:t>
          </a:r>
          <a:endParaRPr lang="es-ES" sz="2400" kern="1200" spc="-100" baseline="0" dirty="0">
            <a:solidFill>
              <a:srgbClr val="C00000"/>
            </a:solidFill>
          </a:endParaRPr>
        </a:p>
      </dsp:txBody>
      <dsp:txXfrm>
        <a:off x="2058013" y="130527"/>
        <a:ext cx="3481539" cy="541146"/>
      </dsp:txXfrm>
    </dsp:sp>
    <dsp:sp modelId="{00CFEA07-048C-4452-9699-8EA7D6BBFFAD}">
      <dsp:nvSpPr>
        <dsp:cNvPr id="0" name=""/>
        <dsp:cNvSpPr/>
      </dsp:nvSpPr>
      <dsp:spPr>
        <a:xfrm>
          <a:off x="342318" y="832188"/>
          <a:ext cx="1597112" cy="201679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25400" y="2890647"/>
          <a:ext cx="1094117" cy="54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Lusiferi</a:t>
          </a:r>
          <a:endParaRPr lang="es-ES" sz="2000" kern="1200" dirty="0"/>
        </a:p>
      </dsp:txBody>
      <dsp:txXfrm>
        <a:off x="625400" y="2890647"/>
        <a:ext cx="1094117" cy="541146"/>
      </dsp:txXfrm>
    </dsp:sp>
    <dsp:sp modelId="{1962EC93-D6B2-4A34-AC84-9B92D9C68EFA}">
      <dsp:nvSpPr>
        <dsp:cNvPr id="0" name=""/>
        <dsp:cNvSpPr/>
      </dsp:nvSpPr>
      <dsp:spPr>
        <a:xfrm>
          <a:off x="2499653" y="832188"/>
          <a:ext cx="1597112" cy="2016793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604598" y="3145765"/>
          <a:ext cx="1390110" cy="54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Abigishwa</a:t>
          </a:r>
          <a:r>
            <a:rPr lang="en" sz="2000" b="1" kern="1200" dirty="0"/>
            <a:t> </a:t>
          </a:r>
          <a:r>
            <a:rPr lang="en" sz="2000" b="1" kern="1200" dirty="0" err="1"/>
            <a:t>ba</a:t>
          </a:r>
          <a:r>
            <a:rPr lang="en" sz="2000" b="1" kern="1200" dirty="0"/>
            <a:t> Yesu</a:t>
          </a:r>
          <a:endParaRPr lang="es-ES" sz="2000" kern="1200" dirty="0"/>
        </a:p>
      </dsp:txBody>
      <dsp:txXfrm>
        <a:off x="2604598" y="3145765"/>
        <a:ext cx="1390110" cy="541146"/>
      </dsp:txXfrm>
    </dsp:sp>
    <dsp:sp modelId="{16E1F04A-5A82-48D9-8B41-F2BE1BE4B8A0}">
      <dsp:nvSpPr>
        <dsp:cNvPr id="0" name=""/>
        <dsp:cNvSpPr/>
      </dsp:nvSpPr>
      <dsp:spPr>
        <a:xfrm>
          <a:off x="7346521" y="121933"/>
          <a:ext cx="541146" cy="541146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907921" y="129336"/>
          <a:ext cx="3350624" cy="54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spc="-100" baseline="0" dirty="0" err="1">
              <a:solidFill>
                <a:schemeClr val="accent4">
                  <a:lumMod val="75000"/>
                </a:schemeClr>
              </a:solidFill>
            </a:rPr>
            <a:t>Ingero</a:t>
          </a:r>
          <a:r>
            <a:rPr lang="en" sz="2400" b="1" kern="1200" spc="-100" baseline="0" dirty="0">
              <a:solidFill>
                <a:schemeClr val="accent4">
                  <a:lumMod val="75000"/>
                </a:schemeClr>
              </a:solidFill>
            </a:rPr>
            <a:t> zo </a:t>
          </a:r>
          <a:r>
            <a:rPr lang="en" sz="2400" b="1" kern="1200" spc="-100" baseline="0" dirty="0" err="1">
              <a:solidFill>
                <a:schemeClr val="accent4">
                  <a:lumMod val="75000"/>
                </a:schemeClr>
              </a:solidFill>
            </a:rPr>
            <a:t>kwicisha</a:t>
          </a:r>
          <a:r>
            <a:rPr lang="en" sz="2400" b="1" kern="1200" spc="-100" baseline="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" sz="2400" b="1" kern="1200" spc="-100" baseline="0" dirty="0" err="1">
              <a:solidFill>
                <a:schemeClr val="accent4">
                  <a:lumMod val="75000"/>
                </a:schemeClr>
              </a:solidFill>
            </a:rPr>
            <a:t>bugufi</a:t>
          </a:r>
          <a:endParaRPr lang="es-ES" sz="2400" kern="1200" spc="-100" baseline="0" dirty="0">
            <a:solidFill>
              <a:schemeClr val="accent4">
                <a:lumMod val="75000"/>
              </a:schemeClr>
            </a:solidFill>
          </a:endParaRPr>
        </a:p>
      </dsp:txBody>
      <dsp:txXfrm>
        <a:off x="7907921" y="129336"/>
        <a:ext cx="3350624" cy="541146"/>
      </dsp:txXfrm>
    </dsp:sp>
    <dsp:sp modelId="{1AFFD3DE-C5D3-4C82-BF8E-6F6258E0342A}">
      <dsp:nvSpPr>
        <dsp:cNvPr id="0" name=""/>
        <dsp:cNvSpPr/>
      </dsp:nvSpPr>
      <dsp:spPr>
        <a:xfrm>
          <a:off x="4804984" y="832188"/>
          <a:ext cx="1597112" cy="201679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707617" y="3010609"/>
          <a:ext cx="1774248" cy="54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Umukoresha</a:t>
          </a:r>
          <a:r>
            <a:rPr lang="en" sz="2000" b="1" kern="1200" dirty="0"/>
            <a:t> </a:t>
          </a:r>
          <a:r>
            <a:rPr lang="en" sz="2000" b="1" kern="1200" dirty="0" err="1"/>
            <a:t>w’ikoro</a:t>
          </a:r>
          <a:endParaRPr lang="es-ES" sz="2000" kern="1200" dirty="0"/>
        </a:p>
      </dsp:txBody>
      <dsp:txXfrm>
        <a:off x="4707617" y="3010609"/>
        <a:ext cx="1774248" cy="541146"/>
      </dsp:txXfrm>
    </dsp:sp>
    <dsp:sp modelId="{4F2B43F8-D675-4644-9C2C-17FD2B384624}">
      <dsp:nvSpPr>
        <dsp:cNvPr id="0" name=""/>
        <dsp:cNvSpPr/>
      </dsp:nvSpPr>
      <dsp:spPr>
        <a:xfrm>
          <a:off x="7302385" y="832188"/>
          <a:ext cx="1597112" cy="201679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517558" y="2848211"/>
          <a:ext cx="1143810" cy="54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</a:t>
          </a:r>
          <a:endParaRPr lang="es-ES" sz="2000" kern="1200" dirty="0"/>
        </a:p>
      </dsp:txBody>
      <dsp:txXfrm>
        <a:off x="7517558" y="2848211"/>
        <a:ext cx="1143810" cy="541146"/>
      </dsp:txXfrm>
    </dsp:sp>
    <dsp:sp modelId="{101C6BA2-231A-435E-B28C-20B1FEBC0A42}">
      <dsp:nvSpPr>
        <dsp:cNvPr id="0" name=""/>
        <dsp:cNvSpPr/>
      </dsp:nvSpPr>
      <dsp:spPr>
        <a:xfrm>
          <a:off x="9484566" y="832188"/>
          <a:ext cx="1597112" cy="2016793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500202" y="3128919"/>
          <a:ext cx="1645031" cy="54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dirty="0"/>
            <a:t>Yesu, We </a:t>
          </a:r>
          <a:r>
            <a:rPr lang="en" sz="2000" b="1" kern="1200" spc="-70" baseline="0" dirty="0" err="1"/>
            <a:t>cyitegererezo</a:t>
          </a:r>
          <a:endParaRPr lang="es-ES" sz="2000" kern="1200" spc="-70" baseline="0" dirty="0"/>
        </a:p>
      </dsp:txBody>
      <dsp:txXfrm>
        <a:off x="9500202" y="3128919"/>
        <a:ext cx="1645031" cy="541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93740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accent2">
                  <a:lumMod val="50000"/>
                </a:schemeClr>
              </a:solidFill>
            </a:rPr>
            <a:t>Ntituzabona</a:t>
          </a:r>
          <a:r>
            <a:rPr lang="en-GB" sz="2000" b="1" kern="1200" dirty="0">
              <a:solidFill>
                <a:schemeClr val="accent2">
                  <a:lumMod val="50000"/>
                </a:schemeClr>
              </a:solidFill>
            </a:rPr>
            <a:t> abandi </a:t>
          </a:r>
          <a:r>
            <a:rPr lang="en-GB" sz="2000" b="1" kern="1200" dirty="0" err="1">
              <a:solidFill>
                <a:schemeClr val="accent2">
                  <a:lumMod val="50000"/>
                </a:schemeClr>
              </a:solidFill>
            </a:rPr>
            <a:t>nk’abadafite</a:t>
          </a:r>
          <a:r>
            <a:rPr lang="en-GB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2">
                  <a:lumMod val="50000"/>
                </a:schemeClr>
              </a:solidFill>
            </a:rPr>
            <a:t>agaciro</a:t>
          </a:r>
          <a:r>
            <a:rPr lang="en-GB" sz="2000" b="1" kern="1200" dirty="0">
              <a:solidFill>
                <a:schemeClr val="accent2">
                  <a:lumMod val="50000"/>
                </a:schemeClr>
              </a:solidFill>
            </a:rPr>
            <a:t> (</a:t>
          </a:r>
          <a:r>
            <a:rPr lang="en-GB" sz="2000" b="1" kern="1200" dirty="0" err="1">
              <a:solidFill>
                <a:schemeClr val="accent2">
                  <a:lumMod val="50000"/>
                </a:schemeClr>
              </a:solidFill>
            </a:rPr>
            <a:t>Abafilipi</a:t>
          </a:r>
          <a:r>
            <a:rPr lang="en-GB" sz="2000" b="1" kern="1200" dirty="0">
              <a:solidFill>
                <a:schemeClr val="accent2">
                  <a:lumMod val="50000"/>
                </a:schemeClr>
              </a:solidFill>
            </a:rPr>
            <a:t> 2:3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)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93740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rgbClr val="7D7A00"/>
              </a:solidFill>
            </a:rPr>
            <a:t>Ntituzashaka</a:t>
          </a:r>
          <a:r>
            <a:rPr lang="en-GB" sz="2000" b="1" kern="1200" dirty="0">
              <a:solidFill>
                <a:srgbClr val="7D7A00"/>
              </a:solidFill>
            </a:rPr>
            <a:t> </a:t>
          </a:r>
          <a:r>
            <a:rPr lang="en-GB" sz="2000" b="1" kern="1200" dirty="0" err="1">
              <a:solidFill>
                <a:srgbClr val="7D7A00"/>
              </a:solidFill>
            </a:rPr>
            <a:t>kuba</a:t>
          </a:r>
          <a:r>
            <a:rPr lang="en-GB" sz="2000" b="1" kern="1200" dirty="0">
              <a:solidFill>
                <a:srgbClr val="7D7A00"/>
              </a:solidFill>
            </a:rPr>
            <a:t> </a:t>
          </a:r>
          <a:r>
            <a:rPr lang="en-GB" sz="2000" b="1" kern="1200" dirty="0" err="1">
              <a:solidFill>
                <a:srgbClr val="7D7A00"/>
              </a:solidFill>
            </a:rPr>
            <a:t>ibirangirire</a:t>
          </a:r>
          <a:r>
            <a:rPr lang="en-GB" sz="2000" b="1" kern="1200" dirty="0">
              <a:solidFill>
                <a:srgbClr val="7D7A00"/>
              </a:solidFill>
            </a:rPr>
            <a:t> mu </a:t>
          </a:r>
          <a:r>
            <a:rPr lang="en-GB" sz="2000" b="1" kern="1200" dirty="0" err="1">
              <a:solidFill>
                <a:srgbClr val="7D7A00"/>
              </a:solidFill>
            </a:rPr>
            <a:t>bandi</a:t>
          </a:r>
          <a:r>
            <a:rPr lang="en-GB" sz="2000" b="1" kern="1200" dirty="0">
              <a:solidFill>
                <a:srgbClr val="7D7A00"/>
              </a:solidFill>
            </a:rPr>
            <a:t> (Luka 14:7–11</a:t>
          </a:r>
          <a:r>
            <a:rPr lang="en" sz="2000" b="1" kern="1200" dirty="0">
              <a:solidFill>
                <a:srgbClr val="7D7A00"/>
              </a:solidFill>
            </a:rPr>
            <a:t>)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accent4">
                  <a:lumMod val="50000"/>
                </a:schemeClr>
              </a:solidFill>
            </a:rPr>
            <a:t>Tuzareka</a:t>
          </a:r>
          <a:r>
            <a:rPr lang="en-GB" sz="2000" b="1" kern="1200" dirty="0">
              <a:solidFill>
                <a:schemeClr val="accent4">
                  <a:lumMod val="50000"/>
                </a:schemeClr>
              </a:solidFill>
            </a:rPr>
            <a:t> abandi babe </a:t>
          </a:r>
          <a:r>
            <a:rPr lang="en-GB" sz="2000" b="1" kern="1200" dirty="0" err="1">
              <a:solidFill>
                <a:schemeClr val="accent4">
                  <a:lumMod val="50000"/>
                </a:schemeClr>
              </a:solidFill>
            </a:rPr>
            <a:t>ari</a:t>
          </a:r>
          <a:r>
            <a:rPr lang="en-GB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4">
                  <a:lumMod val="50000"/>
                </a:schemeClr>
              </a:solidFill>
            </a:rPr>
            <a:t>bo</a:t>
          </a:r>
          <a:r>
            <a:rPr lang="en-GB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4">
                  <a:lumMod val="50000"/>
                </a:schemeClr>
              </a:solidFill>
            </a:rPr>
            <a:t>baduha</a:t>
          </a:r>
          <a:r>
            <a:rPr lang="en-GB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4">
                  <a:lumMod val="50000"/>
                </a:schemeClr>
              </a:solidFill>
            </a:rPr>
            <a:t>icyubahiro</a:t>
          </a:r>
          <a:r>
            <a:rPr lang="en-GB" sz="2000" b="1" kern="1200" dirty="0">
              <a:solidFill>
                <a:schemeClr val="accent4">
                  <a:lumMod val="50000"/>
                </a:schemeClr>
              </a:solidFill>
            </a:rPr>
            <a:t> (</a:t>
          </a:r>
          <a:r>
            <a:rPr lang="en-GB" sz="2000" b="1" kern="1200" dirty="0" err="1">
              <a:solidFill>
                <a:schemeClr val="accent4">
                  <a:lumMod val="50000"/>
                </a:schemeClr>
              </a:solidFill>
            </a:rPr>
            <a:t>Imigani</a:t>
          </a:r>
          <a:r>
            <a:rPr lang="en-GB" sz="2000" b="1" kern="1200" dirty="0">
              <a:solidFill>
                <a:schemeClr val="accent4">
                  <a:lumMod val="50000"/>
                </a:schemeClr>
              </a:solidFill>
            </a:rPr>
            <a:t> 27:2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)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accent5">
                  <a:lumMod val="50000"/>
                </a:schemeClr>
              </a:solidFill>
            </a:rPr>
            <a:t>Tuzakira</a:t>
          </a:r>
          <a:r>
            <a:rPr lang="en-GB" sz="2000" b="1" kern="1200" dirty="0">
              <a:solidFill>
                <a:schemeClr val="accent5">
                  <a:lumMod val="50000"/>
                </a:schemeClr>
              </a:solidFill>
            </a:rPr>
            <a:t> ubuntu </a:t>
          </a:r>
          <a:r>
            <a:rPr lang="en-GB" sz="2000" b="1" kern="1200" dirty="0" err="1">
              <a:solidFill>
                <a:schemeClr val="accent5">
                  <a:lumMod val="50000"/>
                </a:schemeClr>
              </a:solidFill>
            </a:rPr>
            <a:t>bw’Imana</a:t>
          </a:r>
          <a:r>
            <a:rPr lang="en-GB" sz="2000" b="1" kern="1200" dirty="0">
              <a:solidFill>
                <a:schemeClr val="accent5">
                  <a:lumMod val="50000"/>
                </a:schemeClr>
              </a:solidFill>
            </a:rPr>
            <a:t> (</a:t>
          </a:r>
          <a:r>
            <a:rPr lang="en-GB" sz="2000" b="1" kern="1200" dirty="0" err="1">
              <a:solidFill>
                <a:schemeClr val="accent5">
                  <a:lumMod val="50000"/>
                </a:schemeClr>
              </a:solidFill>
            </a:rPr>
            <a:t>Yakobo</a:t>
          </a:r>
          <a:r>
            <a:rPr lang="en-GB" sz="2000" b="1" kern="1200" dirty="0">
              <a:solidFill>
                <a:schemeClr val="accent5">
                  <a:lumMod val="50000"/>
                </a:schemeClr>
              </a:solidFill>
            </a:rPr>
            <a:t> 4:6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accent6">
                  <a:lumMod val="50000"/>
                </a:schemeClr>
              </a:solidFill>
            </a:rPr>
            <a:t>Tuzasangiza</a:t>
          </a:r>
          <a:r>
            <a:rPr lang="en-GB" sz="2000" b="1" kern="1200" dirty="0">
              <a:solidFill>
                <a:schemeClr val="accent6">
                  <a:lumMod val="50000"/>
                </a:schemeClr>
              </a:solidFill>
            </a:rPr>
            <a:t> abandi </a:t>
          </a:r>
          <a:r>
            <a:rPr lang="en-GB" sz="2000" b="1" kern="1200" dirty="0" err="1">
              <a:solidFill>
                <a:schemeClr val="accent6">
                  <a:lumMod val="50000"/>
                </a:schemeClr>
              </a:solidFill>
            </a:rPr>
            <a:t>ubwo</a:t>
          </a:r>
          <a:r>
            <a:rPr lang="en-GB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6">
                  <a:lumMod val="50000"/>
                </a:schemeClr>
              </a:solidFill>
            </a:rPr>
            <a:t>buntu</a:t>
          </a:r>
          <a:r>
            <a:rPr lang="en-GB" sz="2000" b="1" kern="1200" dirty="0">
              <a:solidFill>
                <a:schemeClr val="accent6">
                  <a:lumMod val="50000"/>
                </a:schemeClr>
              </a:solidFill>
            </a:rPr>
            <a:t> (1 Petero 4:10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159519" y="506814"/>
            <a:ext cx="4629150" cy="55258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GB" sz="4800" b="1" spc="-300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KWISHYIRA HEJURU UBIGERERANYIJE NO KWICISHA BUGUFI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D2C8BF"/>
                </a:solidFill>
              </a:rPr>
              <a:t>I</a:t>
            </a:r>
            <a:r>
              <a:rPr lang="en" sz="1600" b="1" dirty="0" err="1">
                <a:solidFill>
                  <a:srgbClr val="D2C8BF"/>
                </a:solidFill>
              </a:rPr>
              <a:t>cyigisho</a:t>
            </a:r>
            <a:r>
              <a:rPr lang="en" sz="1600" b="1" dirty="0">
                <a:solidFill>
                  <a:srgbClr val="D2C8BF"/>
                </a:solidFill>
              </a:rPr>
              <a:t> </a:t>
            </a:r>
            <a:r>
              <a:rPr lang="en" sz="1600" b="1" dirty="0" err="1">
                <a:solidFill>
                  <a:srgbClr val="D2C8BF"/>
                </a:solidFill>
              </a:rPr>
              <a:t>cya</a:t>
            </a:r>
            <a:r>
              <a:rPr lang="en" sz="1600" b="1" dirty="0">
                <a:solidFill>
                  <a:srgbClr val="D2C8BF"/>
                </a:solidFill>
              </a:rPr>
              <a:t> 3 </a:t>
            </a:r>
            <a:r>
              <a:rPr lang="en" sz="1600" b="1" dirty="0" err="1">
                <a:solidFill>
                  <a:srgbClr val="D2C8BF"/>
                </a:solidFill>
              </a:rPr>
              <a:t>cyo</a:t>
            </a:r>
            <a:r>
              <a:rPr lang="en" sz="1600" b="1" dirty="0">
                <a:solidFill>
                  <a:srgbClr val="D2C8BF"/>
                </a:solidFill>
              </a:rPr>
              <a:t> </a:t>
            </a:r>
            <a:r>
              <a:rPr lang="en" sz="1600" b="1" dirty="0" err="1">
                <a:solidFill>
                  <a:srgbClr val="D2C8BF"/>
                </a:solidFill>
              </a:rPr>
              <a:t>ku</a:t>
            </a:r>
            <a:r>
              <a:rPr lang="en" sz="1600" b="1" dirty="0">
                <a:solidFill>
                  <a:srgbClr val="D2C8BF"/>
                </a:solidFill>
              </a:rPr>
              <a:t> </a:t>
            </a:r>
            <a:r>
              <a:rPr lang="en" sz="1600" b="1" dirty="0" err="1">
                <a:solidFill>
                  <a:srgbClr val="D2C8BF"/>
                </a:solidFill>
              </a:rPr>
              <a:t>wa</a:t>
            </a:r>
            <a:r>
              <a:rPr lang="en" sz="1600" b="1" dirty="0">
                <a:solidFill>
                  <a:srgbClr val="D2C8BF"/>
                </a:solidFill>
              </a:rPr>
              <a:t> 18 Mata 2026</a:t>
            </a: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0" y="0"/>
            <a:ext cx="838057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YESU, WE CYITEGEREREZO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Yicisha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bugufi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araganduka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ntiyanga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gupfa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ndetse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urupfu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rwo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musaraba</a:t>
            </a:r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!”</a:t>
            </a:r>
            <a:r>
              <a:rPr lang="en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Abafilipi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333373" y="1276894"/>
            <a:ext cx="8047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muntu</a:t>
            </a:r>
            <a:r>
              <a:rPr lang="en-GB" sz="2000" b="1" dirty="0"/>
              <a:t> </a:t>
            </a:r>
            <a:r>
              <a:rPr lang="en-GB" sz="2000" b="1" dirty="0" err="1"/>
              <a:t>n’umwe</a:t>
            </a:r>
            <a:r>
              <a:rPr lang="en-GB" sz="2000" b="1" dirty="0"/>
              <a:t> muri iyi </a:t>
            </a:r>
            <a:r>
              <a:rPr lang="en-GB" sz="2000" b="1" dirty="0" err="1"/>
              <a:t>si</a:t>
            </a:r>
            <a:r>
              <a:rPr lang="en-GB" sz="2000" b="1" dirty="0"/>
              <a:t> </a:t>
            </a:r>
            <a:r>
              <a:rPr lang="en-GB" sz="2000" b="1" dirty="0" err="1"/>
              <a:t>wigeze</a:t>
            </a:r>
            <a:r>
              <a:rPr lang="en-GB" sz="2000" b="1" dirty="0"/>
              <a:t> </a:t>
            </a:r>
            <a:r>
              <a:rPr lang="en-GB" sz="2000" b="1" dirty="0" err="1"/>
              <a:t>agira</a:t>
            </a:r>
            <a:r>
              <a:rPr lang="en-GB" sz="2000" b="1" dirty="0"/>
              <a:t>—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n’uzigera</a:t>
            </a:r>
            <a:r>
              <a:rPr lang="en-GB" sz="2000" b="1" dirty="0"/>
              <a:t> </a:t>
            </a:r>
            <a:r>
              <a:rPr lang="en-GB" sz="2000" b="1" dirty="0" err="1"/>
              <a:t>agira</a:t>
            </a:r>
            <a:r>
              <a:rPr lang="en-GB" sz="2000" b="1" dirty="0"/>
              <a:t>—</a:t>
            </a:r>
            <a:r>
              <a:rPr lang="en-GB" sz="2000" b="1" dirty="0" err="1"/>
              <a:t>ugukomera</a:t>
            </a:r>
            <a:r>
              <a:rPr lang="en-GB" sz="2000" b="1" dirty="0"/>
              <a:t> Yesu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afite</a:t>
            </a:r>
            <a:r>
              <a:rPr lang="en-GB" sz="2000" b="1" dirty="0"/>
              <a:t> </a:t>
            </a:r>
            <a:r>
              <a:rPr lang="en-GB" sz="2000" b="1" dirty="0" err="1"/>
              <a:t>mbere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kwigira</a:t>
            </a:r>
            <a:r>
              <a:rPr lang="en-GB" sz="2000" b="1" dirty="0"/>
              <a:t> </a:t>
            </a:r>
            <a:r>
              <a:rPr lang="en-GB" sz="2000" b="1" dirty="0" err="1"/>
              <a:t>umuntu</a:t>
            </a:r>
            <a:r>
              <a:rPr lang="en-GB" sz="2000" b="1" dirty="0"/>
              <a:t>. </a:t>
            </a:r>
            <a:r>
              <a:rPr lang="en-GB" sz="2000" b="1" dirty="0" err="1"/>
              <a:t>Nyamara</a:t>
            </a:r>
            <a:r>
              <a:rPr lang="en-GB" sz="2000" b="1" dirty="0"/>
              <a:t> </a:t>
            </a:r>
            <a:r>
              <a:rPr lang="en-GB" sz="2000" b="1" dirty="0" err="1"/>
              <a:t>yaretse</a:t>
            </a:r>
            <a:r>
              <a:rPr lang="en-GB" sz="2000" b="1" dirty="0"/>
              <a:t> </a:t>
            </a:r>
            <a:r>
              <a:rPr lang="en-GB" sz="2000" b="1" dirty="0" err="1"/>
              <a:t>byose</a:t>
            </a:r>
            <a:r>
              <a:rPr lang="en-GB" sz="2000" b="1" dirty="0"/>
              <a:t> </a:t>
            </a:r>
            <a:r>
              <a:rPr lang="en-GB" sz="2000" b="1" dirty="0" err="1"/>
              <a:t>kubera</a:t>
            </a:r>
            <a:r>
              <a:rPr lang="en-GB" sz="2000" b="1" dirty="0"/>
              <a:t> </a:t>
            </a:r>
            <a:r>
              <a:rPr lang="en-GB" sz="2000" b="1" dirty="0" err="1"/>
              <a:t>urukundo</a:t>
            </a:r>
            <a:r>
              <a:rPr lang="en-GB" sz="2000" b="1" dirty="0"/>
              <a:t> </a:t>
            </a:r>
            <a:r>
              <a:rPr lang="en-GB" sz="2000" b="1" dirty="0" err="1"/>
              <a:t>adukunda</a:t>
            </a:r>
            <a:r>
              <a:rPr lang="en-GB" sz="2000" b="1" dirty="0"/>
              <a:t>. </a:t>
            </a:r>
            <a:r>
              <a:rPr lang="en-GB" sz="2000" b="1" dirty="0" err="1"/>
              <a:t>Tugereranije</a:t>
            </a:r>
            <a:r>
              <a:rPr lang="en-GB" sz="2000" b="1" dirty="0"/>
              <a:t> </a:t>
            </a:r>
            <a:r>
              <a:rPr lang="en-GB" sz="2000" b="1" dirty="0" err="1"/>
              <a:t>n’uko</a:t>
            </a:r>
            <a:r>
              <a:rPr lang="en-GB" sz="2000" b="1" dirty="0"/>
              <a:t> </a:t>
            </a:r>
            <a:r>
              <a:rPr lang="en-GB" sz="2000" b="1" dirty="0" err="1"/>
              <a:t>kwicisha</a:t>
            </a:r>
            <a:r>
              <a:rPr lang="en-GB" sz="2000" b="1" dirty="0"/>
              <a:t> </a:t>
            </a:r>
            <a:r>
              <a:rPr lang="en-GB" sz="2000" b="1" dirty="0" err="1"/>
              <a:t>bugufi</a:t>
            </a:r>
            <a:r>
              <a:rPr lang="en-GB" sz="2000" b="1" dirty="0"/>
              <a:t>,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dufite</a:t>
            </a:r>
            <a:r>
              <a:rPr lang="en-GB" sz="2000" b="1" dirty="0"/>
              <a:t> </a:t>
            </a:r>
            <a:r>
              <a:rPr lang="en-GB" sz="2000" b="1" dirty="0" err="1"/>
              <a:t>byose</a:t>
            </a:r>
            <a:r>
              <a:rPr lang="en-GB" sz="2000" b="1" dirty="0"/>
              <a:t>,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turi</a:t>
            </a:r>
            <a:r>
              <a:rPr lang="en-GB" sz="2000" b="1" dirty="0"/>
              <a:t> </a:t>
            </a:r>
            <a:r>
              <a:rPr lang="en-GB" sz="2000" b="1" dirty="0" err="1"/>
              <a:t>byo</a:t>
            </a:r>
            <a:r>
              <a:rPr lang="en-GB" sz="2000" b="1" dirty="0"/>
              <a:t> </a:t>
            </a:r>
            <a:r>
              <a:rPr lang="en-GB" sz="2000" b="1" dirty="0" err="1"/>
              <a:t>byose</a:t>
            </a:r>
            <a:r>
              <a:rPr lang="en-GB" sz="2000" b="1" dirty="0"/>
              <a:t>,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dushobora</a:t>
            </a:r>
            <a:r>
              <a:rPr lang="en-GB" sz="2000" b="1" dirty="0"/>
              <a:t> </a:t>
            </a:r>
            <a:r>
              <a:rPr lang="en-GB" sz="2000" b="1" dirty="0" err="1"/>
              <a:t>kuzaba</a:t>
            </a:r>
            <a:r>
              <a:rPr lang="en-GB" sz="2000" b="1" dirty="0"/>
              <a:t> </a:t>
            </a:r>
            <a:r>
              <a:rPr lang="en-GB" sz="2000" b="1" dirty="0" err="1"/>
              <a:t>byo</a:t>
            </a:r>
            <a:r>
              <a:rPr lang="en-GB" sz="2000" b="1" dirty="0"/>
              <a:t> </a:t>
            </a:r>
            <a:r>
              <a:rPr lang="en-GB" sz="2000" b="1" dirty="0" err="1"/>
              <a:t>byose</a:t>
            </a:r>
            <a:r>
              <a:rPr lang="en-GB" sz="2000" b="1" dirty="0"/>
              <a:t> </a:t>
            </a:r>
            <a:r>
              <a:rPr lang="en-GB" sz="2000" b="1" dirty="0" err="1"/>
              <a:t>byagombye</a:t>
            </a:r>
            <a:r>
              <a:rPr lang="en-GB" sz="2000" b="1" dirty="0"/>
              <a:t> </a:t>
            </a:r>
            <a:r>
              <a:rPr lang="en-GB" sz="2000" b="1" dirty="0" err="1"/>
              <a:t>kuburiramo</a:t>
            </a:r>
            <a:r>
              <a:rPr lang="en" sz="2000" b="1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464744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171564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607013" y="4203459"/>
            <a:ext cx="5651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US" sz="2000" b="1" dirty="0" err="1"/>
              <a:t>Mugire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mutima</a:t>
            </a:r>
            <a:r>
              <a:rPr lang="en-US" sz="2000" b="1" dirty="0"/>
              <a:t> </a:t>
            </a:r>
            <a:r>
              <a:rPr lang="en-US" sz="2000" b="1" dirty="0" err="1"/>
              <a:t>wari</a:t>
            </a:r>
            <a:r>
              <a:rPr lang="en-US" sz="2000" b="1" dirty="0"/>
              <a:t> muri Kristo Yesu</a:t>
            </a:r>
            <a:r>
              <a:rPr lang="en" sz="2000" b="1" dirty="0"/>
              <a:t>” (</a:t>
            </a:r>
            <a:r>
              <a:rPr lang="en" sz="2000" b="1" dirty="0" err="1"/>
              <a:t>Abafilipi</a:t>
            </a:r>
            <a:r>
              <a:rPr lang="en" sz="2000" b="1" dirty="0"/>
              <a:t> 2:5).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23" y="4286250"/>
            <a:ext cx="1993354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333374" y="2894065"/>
            <a:ext cx="80472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Yesu </a:t>
            </a:r>
            <a:r>
              <a:rPr lang="en-GB" sz="2000" b="1" dirty="0" err="1">
                <a:solidFill>
                  <a:prstClr val="black"/>
                </a:solidFill>
              </a:rPr>
              <a:t>yasize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ijuru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kugira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apfire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abantu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yizeye</a:t>
            </a:r>
            <a:r>
              <a:rPr lang="en-GB" sz="2000" b="1" dirty="0">
                <a:solidFill>
                  <a:prstClr val="black"/>
                </a:solidFill>
              </a:rPr>
              <a:t> ko </a:t>
            </a:r>
            <a:r>
              <a:rPr lang="en-GB" sz="2000" b="1" dirty="0" err="1">
                <a:solidFill>
                  <a:prstClr val="black"/>
                </a:solidFill>
              </a:rPr>
              <a:t>twajyaga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gusobanukirwa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umurimo</a:t>
            </a:r>
            <a:r>
              <a:rPr lang="en-GB" sz="2000" b="1" dirty="0">
                <a:solidFill>
                  <a:prstClr val="black"/>
                </a:solidFill>
              </a:rPr>
              <a:t> We </a:t>
            </a:r>
            <a:r>
              <a:rPr lang="en-GB" sz="2000" b="1" dirty="0" err="1">
                <a:solidFill>
                  <a:prstClr val="black"/>
                </a:solidFill>
              </a:rPr>
              <a:t>w’ubuntu</a:t>
            </a:r>
            <a:r>
              <a:rPr lang="en-GB" sz="2000" b="1" dirty="0">
                <a:solidFill>
                  <a:prstClr val="black"/>
                </a:solidFill>
              </a:rPr>
              <a:t> maze </a:t>
            </a:r>
            <a:r>
              <a:rPr lang="en-GB" sz="2000" b="1" dirty="0" err="1">
                <a:solidFill>
                  <a:prstClr val="black"/>
                </a:solidFill>
              </a:rPr>
              <a:t>tukākīra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irarika</a:t>
            </a:r>
            <a:r>
              <a:rPr lang="en-GB" sz="2000" b="1" dirty="0">
                <a:solidFill>
                  <a:prstClr val="black"/>
                </a:solidFill>
              </a:rPr>
              <a:t> Rye </a:t>
            </a:r>
            <a:r>
              <a:rPr lang="en-GB" sz="2000" b="1" dirty="0" err="1">
                <a:solidFill>
                  <a:prstClr val="black"/>
                </a:solidFill>
              </a:rPr>
              <a:t>ryo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kugirana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</a:t>
            </a:r>
            <a:r>
              <a:rPr lang="en-GB" sz="2000" b="1" dirty="0">
                <a:solidFill>
                  <a:prstClr val="black"/>
                </a:solidFill>
              </a:rPr>
              <a:t> We </a:t>
            </a:r>
            <a:r>
              <a:rPr lang="en-GB" sz="2000" b="1" dirty="0" err="1">
                <a:solidFill>
                  <a:prstClr val="black"/>
                </a:solidFill>
              </a:rPr>
              <a:t>umubano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mwiza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Abafilipi</a:t>
            </a:r>
            <a:r>
              <a:rPr lang="en-GB" sz="2000" b="1" dirty="0">
                <a:solidFill>
                  <a:prstClr val="black"/>
                </a:solidFill>
              </a:rPr>
              <a:t> 2:5–8). </a:t>
            </a:r>
            <a:r>
              <a:rPr lang="en-GB" sz="2000" b="1" dirty="0" err="1">
                <a:solidFill>
                  <a:prstClr val="black"/>
                </a:solidFill>
              </a:rPr>
              <a:t>Nta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gushidikanya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We </a:t>
            </a:r>
            <a:r>
              <a:rPr lang="en-GB" sz="2000" b="1" dirty="0" err="1">
                <a:solidFill>
                  <a:prstClr val="black"/>
                </a:solidFill>
              </a:rPr>
              <a:t>rugero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rwiza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kwicisha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bugufi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607013" y="4897301"/>
            <a:ext cx="5651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" sz="2000" b="1" spc="-70" dirty="0">
                <a:solidFill>
                  <a:prstClr val="black"/>
                </a:solidFill>
                <a:latin typeface="Aptos" panose="02110004020202020204"/>
              </a:rPr>
              <a:t>Mu </a:t>
            </a:r>
            <a:r>
              <a:rPr lang="en" sz="2000" b="1" spc="-70" dirty="0" err="1">
                <a:solidFill>
                  <a:prstClr val="black"/>
                </a:solidFill>
                <a:latin typeface="Aptos" panose="02110004020202020204"/>
              </a:rPr>
              <a:t>gukurikiza</a:t>
            </a:r>
            <a:r>
              <a:rPr lang="en" sz="2000" b="1" spc="-7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spc="-70" dirty="0" err="1">
                <a:solidFill>
                  <a:prstClr val="black"/>
                </a:solidFill>
                <a:latin typeface="Aptos" panose="02110004020202020204"/>
              </a:rPr>
              <a:t>iki</a:t>
            </a:r>
            <a:r>
              <a:rPr lang="en" sz="2000" b="1" spc="-7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" sz="2000" b="1" spc="-70" dirty="0" err="1">
                <a:solidFill>
                  <a:prstClr val="black"/>
                </a:solidFill>
                <a:latin typeface="Aptos" panose="02110004020202020204"/>
              </a:rPr>
              <a:t>cyitegererezo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“</a:t>
            </a:r>
            <a:r>
              <a:rPr lang="en-US" sz="2000" b="1" spc="-70" noProof="0" dirty="0">
                <a:solidFill>
                  <a:prstClr val="black"/>
                </a:solidFill>
              </a:rPr>
              <a:t>n</a:t>
            </a:r>
            <a:r>
              <a:rPr lang="en-US" sz="2000" b="1" spc="-70" dirty="0" err="1">
                <a:solidFill>
                  <a:prstClr val="black"/>
                </a:solidFill>
              </a:rPr>
              <a:t>timukagire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icyo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mukorera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kwirema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ibice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cyangwa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kwifata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uko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mutari</a:t>
            </a:r>
            <a:r>
              <a:rPr lang="en-US" sz="2000" b="1" spc="-70" dirty="0">
                <a:solidFill>
                  <a:prstClr val="black"/>
                </a:solidFill>
              </a:rPr>
              <a:t>, </a:t>
            </a:r>
            <a:r>
              <a:rPr lang="en-US" sz="2000" b="1" spc="-70" dirty="0" err="1">
                <a:solidFill>
                  <a:prstClr val="black"/>
                </a:solidFill>
              </a:rPr>
              <a:t>ahubwo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mwicishe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bugufi</a:t>
            </a:r>
            <a:r>
              <a:rPr lang="en-US" sz="2000" b="1" spc="-70" dirty="0">
                <a:solidFill>
                  <a:prstClr val="black"/>
                </a:solidFill>
              </a:rPr>
              <a:t> mu </a:t>
            </a:r>
            <a:r>
              <a:rPr lang="en-US" sz="2000" b="1" spc="-70" dirty="0" err="1">
                <a:solidFill>
                  <a:prstClr val="black"/>
                </a:solidFill>
              </a:rPr>
              <a:t>mitima</a:t>
            </a:r>
            <a:r>
              <a:rPr lang="en-US" sz="2000" b="1" spc="-70" dirty="0">
                <a:solidFill>
                  <a:prstClr val="black"/>
                </a:solidFill>
              </a:rPr>
              <a:t>, </a:t>
            </a:r>
            <a:r>
              <a:rPr lang="en-US" sz="2000" b="1" spc="-70" dirty="0" err="1">
                <a:solidFill>
                  <a:prstClr val="black"/>
                </a:solidFill>
              </a:rPr>
              <a:t>umuntu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wese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yibwire</a:t>
            </a:r>
            <a:r>
              <a:rPr lang="en-US" sz="2000" b="1" spc="-70" dirty="0">
                <a:solidFill>
                  <a:prstClr val="black"/>
                </a:solidFill>
              </a:rPr>
              <a:t> ko </a:t>
            </a:r>
            <a:r>
              <a:rPr lang="en-US" sz="2000" b="1" spc="-70" dirty="0" err="1">
                <a:solidFill>
                  <a:prstClr val="black"/>
                </a:solidFill>
              </a:rPr>
              <a:t>mugenzi</a:t>
            </a:r>
            <a:r>
              <a:rPr lang="en-US" sz="2000" b="1" spc="-70" dirty="0">
                <a:solidFill>
                  <a:prstClr val="black"/>
                </a:solidFill>
              </a:rPr>
              <a:t> we </a:t>
            </a:r>
            <a:r>
              <a:rPr lang="en-US" sz="2000" b="1" spc="-70" dirty="0" err="1">
                <a:solidFill>
                  <a:prstClr val="black"/>
                </a:solidFill>
              </a:rPr>
              <a:t>amuruta</a:t>
            </a:r>
            <a:r>
              <a:rPr lang="en-US" sz="2000" b="1" spc="-70" dirty="0">
                <a:solidFill>
                  <a:prstClr val="black"/>
                </a:solidFill>
              </a:rPr>
              <a:t>. </a:t>
            </a:r>
            <a:r>
              <a:rPr lang="en-US" sz="2000" b="1" spc="-70" dirty="0" err="1">
                <a:solidFill>
                  <a:prstClr val="black"/>
                </a:solidFill>
              </a:rPr>
              <a:t>Umuntu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wese</a:t>
            </a:r>
            <a:r>
              <a:rPr lang="en-US" sz="2000" b="1" spc="-70" dirty="0">
                <a:solidFill>
                  <a:prstClr val="black"/>
                </a:solidFill>
              </a:rPr>
              <a:t> muri </a:t>
            </a:r>
            <a:r>
              <a:rPr lang="en-US" sz="2000" b="1" spc="-70" dirty="0" err="1">
                <a:solidFill>
                  <a:prstClr val="black"/>
                </a:solidFill>
              </a:rPr>
              <a:t>mwe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areke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kwizirikana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ubwe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gusa</a:t>
            </a:r>
            <a:r>
              <a:rPr lang="en-US" sz="2000" b="1" spc="-70" dirty="0">
                <a:solidFill>
                  <a:prstClr val="black"/>
                </a:solidFill>
              </a:rPr>
              <a:t>, </a:t>
            </a:r>
            <a:r>
              <a:rPr lang="en-US" sz="2000" b="1" spc="-70" dirty="0" err="1">
                <a:solidFill>
                  <a:prstClr val="black"/>
                </a:solidFill>
              </a:rPr>
              <a:t>ahubwo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azirikane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n’abandi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(</a:t>
            </a:r>
            <a:r>
              <a:rPr kumimoji="0" lang="en" sz="2000" b="1" i="0" u="none" strike="noStrike" kern="1200" cap="none" spc="-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Abafilipi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2:3–4).</a:t>
            </a: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253932" y="62062"/>
            <a:ext cx="8296682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“</a:t>
            </a:r>
            <a:r>
              <a:rPr lang="en-US" sz="1700" b="1" dirty="0" err="1">
                <a:latin typeface="Comic Sans MS" panose="030F0702030302020204" pitchFamily="66" charset="0"/>
              </a:rPr>
              <a:t>Ndagushimisha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umutima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wose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Imbere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y’ibigirwamana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ndakuririmbira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ishimwe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Ndasenga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nerekeye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urusengero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rwawe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rwera</a:t>
            </a:r>
            <a:endParaRPr lang="en-US" sz="1700" b="1" dirty="0">
              <a:latin typeface="Comic Sans MS" panose="030F0702030302020204" pitchFamily="66" charset="0"/>
            </a:endParaRP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Nshimira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izina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ryawe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imbabazi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zawe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n’umurava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wawe</a:t>
            </a:r>
            <a:r>
              <a:rPr lang="en-US" sz="1700" b="1" dirty="0">
                <a:latin typeface="Comic Sans MS" panose="030F0702030302020204" pitchFamily="66" charset="0"/>
              </a:rPr>
              <a:t>,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Kuko </a:t>
            </a:r>
            <a:r>
              <a:rPr lang="en-US" sz="1700" b="1" dirty="0" err="1">
                <a:latin typeface="Comic Sans MS" panose="030F0702030302020204" pitchFamily="66" charset="0"/>
              </a:rPr>
              <a:t>washyirishije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hejuru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ijambo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ryawe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kurisohoza</a:t>
            </a:r>
            <a:r>
              <a:rPr lang="en-US" sz="1700" b="1" dirty="0">
                <a:latin typeface="Comic Sans MS" panose="030F0702030302020204" pitchFamily="66" charset="0"/>
              </a:rPr>
              <a:t>,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Ngo </a:t>
            </a:r>
            <a:r>
              <a:rPr lang="en-US" sz="1700" b="1" dirty="0" err="1">
                <a:latin typeface="Comic Sans MS" panose="030F0702030302020204" pitchFamily="66" charset="0"/>
              </a:rPr>
              <a:t>rirute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ibyo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izina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ryawe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ryose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ryatwiringije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Umunsi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nagutakiyeho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waransubije</a:t>
            </a:r>
            <a:r>
              <a:rPr lang="en-US" sz="1700" b="1" dirty="0">
                <a:latin typeface="Comic Sans MS" panose="030F0702030302020204" pitchFamily="66" charset="0"/>
              </a:rPr>
              <a:t>,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Umpumurisha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guha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umutima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wanjye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imbaraga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1039813" indent="-520700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Uwiteka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abami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bo</a:t>
            </a:r>
            <a:r>
              <a:rPr lang="en-US" sz="1700" b="1" dirty="0">
                <a:latin typeface="Comic Sans MS" panose="030F0702030302020204" pitchFamily="66" charset="0"/>
              </a:rPr>
              <a:t> mu </a:t>
            </a:r>
            <a:r>
              <a:rPr lang="en-US" sz="1700" b="1" dirty="0" err="1">
                <a:latin typeface="Comic Sans MS" panose="030F0702030302020204" pitchFamily="66" charset="0"/>
              </a:rPr>
              <a:t>isi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bose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bazagushima</a:t>
            </a:r>
            <a:r>
              <a:rPr lang="en-US" sz="1700" b="1" dirty="0">
                <a:latin typeface="Comic Sans MS" panose="030F0702030302020204" pitchFamily="66" charset="0"/>
              </a:rPr>
              <a:t>,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Kuko </a:t>
            </a:r>
            <a:r>
              <a:rPr lang="en-US" sz="1700" b="1" dirty="0" err="1">
                <a:latin typeface="Comic Sans MS" panose="030F0702030302020204" pitchFamily="66" charset="0"/>
              </a:rPr>
              <a:t>bumvise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amagambo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yo</a:t>
            </a:r>
            <a:r>
              <a:rPr lang="en-US" sz="1700" b="1" dirty="0">
                <a:latin typeface="Comic Sans MS" panose="030F0702030302020204" pitchFamily="66" charset="0"/>
              </a:rPr>
              <a:t> mu </a:t>
            </a:r>
            <a:r>
              <a:rPr lang="en-US" sz="1700" b="1" dirty="0" err="1">
                <a:latin typeface="Comic Sans MS" panose="030F0702030302020204" pitchFamily="66" charset="0"/>
              </a:rPr>
              <a:t>kanwa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kawe</a:t>
            </a:r>
            <a:r>
              <a:rPr lang="en-US" sz="1700" b="1" dirty="0">
                <a:latin typeface="Comic Sans MS" panose="030F0702030302020204" pitchFamily="66" charset="0"/>
              </a:rPr>
              <a:t>. </a:t>
            </a:r>
          </a:p>
          <a:p>
            <a:pPr marL="1039813" indent="-520700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Ni </a:t>
            </a:r>
            <a:r>
              <a:rPr lang="en-US" sz="1700" b="1" dirty="0" err="1">
                <a:latin typeface="Comic Sans MS" panose="030F0702030302020204" pitchFamily="66" charset="0"/>
              </a:rPr>
              <a:t>koko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bazaririmba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inzira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z’Uwiteka</a:t>
            </a:r>
            <a:r>
              <a:rPr lang="en-US" sz="1700" b="1" dirty="0">
                <a:latin typeface="Comic Sans MS" panose="030F0702030302020204" pitchFamily="66" charset="0"/>
              </a:rPr>
              <a:t>,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Kuko </a:t>
            </a:r>
            <a:r>
              <a:rPr lang="en-US" sz="1700" b="1" dirty="0" err="1">
                <a:latin typeface="Comic Sans MS" panose="030F0702030302020204" pitchFamily="66" charset="0"/>
              </a:rPr>
              <a:t>icyubahiro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cy’Uwiteka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ari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cyinshi</a:t>
            </a:r>
            <a:r>
              <a:rPr lang="en-US" sz="1700" b="1" dirty="0">
                <a:latin typeface="Comic Sans MS" panose="030F0702030302020204" pitchFamily="66" charset="0"/>
              </a:rPr>
              <a:t>. </a:t>
            </a:r>
          </a:p>
          <a:p>
            <a:pPr marL="1039813" indent="-520700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Kuko </a:t>
            </a:r>
            <a:r>
              <a:rPr lang="en-US" sz="1700" b="1" dirty="0" err="1">
                <a:latin typeface="Comic Sans MS" panose="030F0702030302020204" pitchFamily="66" charset="0"/>
              </a:rPr>
              <a:t>nubwo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Uwiteka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akomeye</a:t>
            </a:r>
            <a:r>
              <a:rPr lang="en-US" sz="1700" b="1" dirty="0">
                <a:latin typeface="Comic Sans MS" panose="030F0702030302020204" pitchFamily="66" charset="0"/>
              </a:rPr>
              <a:t>, Yita </a:t>
            </a:r>
            <a:r>
              <a:rPr lang="en-US" sz="1700" b="1" dirty="0" err="1">
                <a:latin typeface="Comic Sans MS" panose="030F0702030302020204" pitchFamily="66" charset="0"/>
              </a:rPr>
              <a:t>ku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bicisha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bugufi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n’aboroheje</a:t>
            </a:r>
            <a:r>
              <a:rPr lang="en-US" sz="1700" b="1" dirty="0">
                <a:latin typeface="Comic Sans MS" panose="030F0702030302020204" pitchFamily="66" charset="0"/>
              </a:rPr>
              <a:t>;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Ariko </a:t>
            </a:r>
            <a:r>
              <a:rPr lang="en-US" sz="1700" b="1" dirty="0" err="1">
                <a:latin typeface="Comic Sans MS" panose="030F0702030302020204" pitchFamily="66" charset="0"/>
              </a:rPr>
              <a:t>abibone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abamenyera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kure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Nubwo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ngendera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hagati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y’amakuba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n’ibyago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uzanzura</a:t>
            </a:r>
            <a:r>
              <a:rPr lang="en-US" sz="1700" b="1" dirty="0">
                <a:latin typeface="Comic Sans MS" panose="030F0702030302020204" pitchFamily="66" charset="0"/>
              </a:rPr>
              <a:t>,</a:t>
            </a:r>
          </a:p>
          <a:p>
            <a:pPr marL="1081088" indent="-519113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Uzaramburira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ukuboko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kwawe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kurwanya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umujinya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w’abanzi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banjye</a:t>
            </a:r>
            <a:r>
              <a:rPr lang="en-US" sz="1700" b="1" dirty="0">
                <a:latin typeface="Comic Sans MS" panose="030F0702030302020204" pitchFamily="66" charset="0"/>
              </a:rPr>
              <a:t>;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Ukuboko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kwawe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kw’iburyo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kuzankiza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Uwiteka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azatunganya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ibyanjye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rwose</a:t>
            </a:r>
            <a:r>
              <a:rPr lang="en-US" sz="1700" b="1" dirty="0">
                <a:latin typeface="Comic Sans MS" panose="030F0702030302020204" pitchFamily="66" charset="0"/>
              </a:rPr>
              <a:t>;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Uwiteka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imbabazi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zawe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zihoraho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iteka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ryose</a:t>
            </a:r>
            <a:r>
              <a:rPr lang="en-US" sz="1700" b="1" dirty="0">
                <a:latin typeface="Comic Sans MS" panose="030F0702030302020204" pitchFamily="66" charset="0"/>
              </a:rPr>
              <a:t>—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Ntureke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imirimo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y’intoki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zawe</a:t>
            </a:r>
            <a:r>
              <a:rPr lang="en" sz="1700" b="1" dirty="0">
                <a:latin typeface="Comic Sans MS" panose="030F0702030302020204" pitchFamily="66" charset="0"/>
              </a:rPr>
              <a:t>!”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 err="1">
                <a:solidFill>
                  <a:srgbClr val="789ABF"/>
                </a:solidFill>
              </a:rPr>
              <a:t>Zaburi</a:t>
            </a:r>
            <a:r>
              <a:rPr lang="en" sz="2400" b="1" dirty="0">
                <a:solidFill>
                  <a:srgbClr val="789ABF"/>
                </a:solidFill>
              </a:rPr>
              <a:t> </a:t>
            </a:r>
            <a:r>
              <a:rPr lang="en" sz="2400" b="1" dirty="0" err="1">
                <a:solidFill>
                  <a:srgbClr val="789ABF"/>
                </a:solidFill>
              </a:rPr>
              <a:t>ya</a:t>
            </a:r>
            <a:r>
              <a:rPr lang="en" sz="2400" b="1" dirty="0">
                <a:solidFill>
                  <a:srgbClr val="789ABF"/>
                </a:solidFill>
              </a:rPr>
              <a:t> 138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880275" y="823232"/>
            <a:ext cx="885495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>
                <a:latin typeface="Constantia" panose="02030602050306030303" pitchFamily="18" charset="0"/>
              </a:rPr>
              <a:t>Mu </a:t>
            </a:r>
            <a:r>
              <a:rPr lang="en-US" sz="2600" b="1" dirty="0" err="1">
                <a:latin typeface="Constantia" panose="02030602050306030303" pitchFamily="18" charset="0"/>
              </a:rPr>
              <a:t>kwikunda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kwishyira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hejuru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n’ubwibone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harimo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ubugwari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bwinshi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latin typeface="Constantia" panose="02030602050306030303" pitchFamily="18" charset="0"/>
              </a:rPr>
              <a:t>ariko</a:t>
            </a:r>
            <a:r>
              <a:rPr lang="en-US" sz="2600" b="1" dirty="0"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latin typeface="Constantia" panose="02030602050306030303" pitchFamily="18" charset="0"/>
              </a:rPr>
              <a:t>kwicisha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bugufi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harimo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imbaraga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nyinshi</a:t>
            </a:r>
            <a:r>
              <a:rPr lang="en-US" sz="2600" b="1" dirty="0">
                <a:latin typeface="Constantia" panose="02030602050306030303" pitchFamily="18" charset="0"/>
              </a:rPr>
              <a:t>. Icyubahiro </a:t>
            </a:r>
            <a:r>
              <a:rPr lang="en-US" sz="2600" b="1" dirty="0" err="1">
                <a:latin typeface="Constantia" panose="02030602050306030303" pitchFamily="18" charset="0"/>
              </a:rPr>
              <a:t>cyacu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nyakuri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ntikiramba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twihugiraho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ahubwo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kibaho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iyo</a:t>
            </a:r>
            <a:r>
              <a:rPr lang="en-US" sz="2600" b="1" dirty="0">
                <a:latin typeface="Constantia" panose="02030602050306030303" pitchFamily="18" charset="0"/>
              </a:rPr>
              <a:t> Imana </a:t>
            </a:r>
            <a:r>
              <a:rPr lang="en-US" sz="2600" b="1" dirty="0" err="1">
                <a:latin typeface="Constantia" panose="02030602050306030303" pitchFamily="18" charset="0"/>
              </a:rPr>
              <a:t>iri</a:t>
            </a:r>
            <a:r>
              <a:rPr lang="en-US" sz="2600" b="1" dirty="0"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latin typeface="Constantia" panose="02030602050306030303" pitchFamily="18" charset="0"/>
              </a:rPr>
              <a:t>bitekerezo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byacu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byose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imitima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yacu</a:t>
            </a:r>
            <a:r>
              <a:rPr lang="en-US" sz="2600" b="1" dirty="0">
                <a:latin typeface="Constantia" panose="02030602050306030303" pitchFamily="18" charset="0"/>
              </a:rPr>
              <a:t> yose </a:t>
            </a:r>
            <a:r>
              <a:rPr lang="en-US" sz="2600" b="1" dirty="0" err="1">
                <a:latin typeface="Constantia" panose="02030602050306030303" pitchFamily="18" charset="0"/>
              </a:rPr>
              <a:t>ikagurumana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urukundo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dukunda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Umucunguzi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wacu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n’urwo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dukunda</a:t>
            </a:r>
            <a:r>
              <a:rPr lang="en-US" sz="2600" b="1" dirty="0">
                <a:latin typeface="Constantia" panose="02030602050306030303" pitchFamily="18" charset="0"/>
              </a:rPr>
              <a:t> abandi </a:t>
            </a:r>
            <a:r>
              <a:rPr lang="en-US" sz="2600" b="1" dirty="0" err="1">
                <a:latin typeface="Constantia" panose="02030602050306030303" pitchFamily="18" charset="0"/>
              </a:rPr>
              <a:t>bantu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Kwiyoroshya</a:t>
            </a:r>
            <a:r>
              <a:rPr lang="en-US" sz="2600" b="1" dirty="0"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latin typeface="Constantia" panose="02030602050306030303" pitchFamily="18" charset="0"/>
              </a:rPr>
              <a:t>mico</a:t>
            </a:r>
            <a:r>
              <a:rPr lang="en-US" sz="2600" b="1" dirty="0">
                <a:latin typeface="Constantia" panose="02030602050306030303" pitchFamily="18" charset="0"/>
              </a:rPr>
              <a:t> no </a:t>
            </a:r>
            <a:r>
              <a:rPr lang="en-US" sz="2600" b="1" dirty="0" err="1">
                <a:latin typeface="Constantia" panose="02030602050306030303" pitchFamily="18" charset="0"/>
              </a:rPr>
              <a:t>kwicisha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bugufi</a:t>
            </a:r>
            <a:r>
              <a:rPr lang="en-US" sz="2600" b="1" dirty="0"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latin typeface="Constantia" panose="02030602050306030303" pitchFamily="18" charset="0"/>
              </a:rPr>
              <a:t>mutima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bizatanga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ibyishimo</a:t>
            </a:r>
            <a:r>
              <a:rPr lang="en-US" sz="2600" b="1" dirty="0">
                <a:latin typeface="Constantia" panose="02030602050306030303" pitchFamily="18" charset="0"/>
              </a:rPr>
              <a:t>, mu </a:t>
            </a:r>
            <a:r>
              <a:rPr lang="en-US" sz="2600" b="1" dirty="0" err="1">
                <a:latin typeface="Constantia" panose="02030602050306030303" pitchFamily="18" charset="0"/>
              </a:rPr>
              <a:t>gihe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kwishyira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hejuru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bizazana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kutanyurwa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kwicuza</a:t>
            </a:r>
            <a:r>
              <a:rPr lang="en-US" sz="2600" b="1" dirty="0">
                <a:latin typeface="Constantia" panose="02030602050306030303" pitchFamily="18" charset="0"/>
              </a:rPr>
              <a:t> no </a:t>
            </a:r>
            <a:r>
              <a:rPr lang="en-US" sz="2600" b="1" dirty="0" err="1">
                <a:latin typeface="Constantia" panose="02030602050306030303" pitchFamily="18" charset="0"/>
              </a:rPr>
              <a:t>guhora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dutenguhwa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Ikizatuzanira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imbaraga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mvajuru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ukwiga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kwiyibagirwa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ahubwo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tugatera</a:t>
            </a:r>
            <a:r>
              <a:rPr lang="en-US" sz="2600" b="1" dirty="0">
                <a:latin typeface="Constantia" panose="02030602050306030303" pitchFamily="18" charset="0"/>
              </a:rPr>
              <a:t> abandi </a:t>
            </a:r>
            <a:r>
              <a:rPr lang="en-US" sz="2600" b="1" dirty="0" err="1">
                <a:latin typeface="Constantia" panose="02030602050306030303" pitchFamily="18" charset="0"/>
              </a:rPr>
              <a:t>kwishima</a:t>
            </a:r>
            <a:r>
              <a:rPr lang="en" sz="26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5615113" y="5960741"/>
            <a:ext cx="5120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/>
              <a:t>Testimonies for the Church</a:t>
            </a:r>
            <a:r>
              <a:rPr lang="en" sz="1600" b="1" dirty="0"/>
              <a:t>, vol. 3, p. 476</a:t>
            </a:r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247186" y="1304917"/>
            <a:ext cx="2791289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umuntu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wese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wishyira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hejuru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azacishwa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bugufi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uwicisha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bugufi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azashyirwa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hejuru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(Luka 14:11)</a:t>
            </a:r>
          </a:p>
        </p:txBody>
      </p:sp>
    </p:spTree>
    <p:extLst>
      <p:ext uri="{BB962C8B-B14F-4D97-AF65-F5344CB8AC3E}">
        <p14:creationId xmlns:p14="http://schemas.microsoft.com/office/powerpoint/2010/main" val="16845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146226"/>
              </p:ext>
            </p:extLst>
          </p:nvPr>
        </p:nvGraphicFramePr>
        <p:xfrm>
          <a:off x="371475" y="2813448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371475" y="29896"/>
            <a:ext cx="6734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Kuri </a:t>
            </a:r>
            <a:r>
              <a:rPr lang="en-GB" sz="2000" b="1" dirty="0" err="1"/>
              <a:t>jye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gifite</a:t>
            </a:r>
            <a:r>
              <a:rPr lang="en-GB" sz="2000" b="1" dirty="0"/>
              <a:t> </a:t>
            </a:r>
            <a:r>
              <a:rPr lang="en-GB" sz="2000" b="1" dirty="0" err="1"/>
              <a:t>agaciro</a:t>
            </a:r>
            <a:r>
              <a:rPr lang="en-GB" sz="2000" b="1" dirty="0"/>
              <a:t>?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ikibazo</a:t>
            </a:r>
            <a:r>
              <a:rPr lang="en-GB" sz="2000" b="1" dirty="0"/>
              <a:t> </a:t>
            </a:r>
            <a:r>
              <a:rPr lang="en-GB" sz="2000" b="1" dirty="0" err="1"/>
              <a:t>kigoye</a:t>
            </a:r>
            <a:r>
              <a:rPr lang="en-GB" sz="2000" b="1" dirty="0"/>
              <a:t> </a:t>
            </a:r>
            <a:r>
              <a:rPr lang="en-GB" sz="2000" b="1" dirty="0" err="1"/>
              <a:t>gusubiza</a:t>
            </a:r>
            <a:r>
              <a:rPr lang="en" sz="2000" b="1" dirty="0"/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2529" y="107126"/>
            <a:ext cx="459134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371474" y="2411709"/>
            <a:ext cx="67341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Bite se, </a:t>
            </a:r>
            <a:r>
              <a:rPr lang="en-GB" sz="2000" b="1" spc="-70" dirty="0" err="1"/>
              <a:t>ntagize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icyo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mvuga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ntumva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mfite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agaciro</a:t>
            </a:r>
            <a:r>
              <a:rPr lang="en" sz="2000" b="1" spc="-70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371474" y="1739311"/>
            <a:ext cx="6734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Iyo </a:t>
            </a:r>
            <a:r>
              <a:rPr lang="en-GB" sz="2000" b="1" spc="-70" dirty="0" err="1"/>
              <a:t>ntagize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icyo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mvuga</a:t>
            </a:r>
            <a:r>
              <a:rPr lang="en-GB" sz="2000" b="1" spc="-70" dirty="0"/>
              <a:t> (mu </a:t>
            </a:r>
            <a:r>
              <a:rPr lang="en-GB" sz="2000" b="1" spc="-70" dirty="0" err="1"/>
              <a:t>buryo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kwicisha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bugufi</a:t>
            </a:r>
            <a:r>
              <a:rPr lang="en-GB" sz="2000" b="1" spc="-70" dirty="0"/>
              <a:t>), </a:t>
            </a:r>
            <a:r>
              <a:rPr lang="en-GB" sz="2000" b="1" spc="-70" dirty="0" err="1"/>
              <a:t>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nemera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uwo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n’ibyo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mfite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bituruka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Mana</a:t>
            </a:r>
            <a:r>
              <a:rPr lang="en" sz="2000" b="1" spc="-70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371474" y="1374690"/>
            <a:ext cx="67341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Bite se, </a:t>
            </a:r>
            <a:r>
              <a:rPr lang="en-GB" sz="2000" b="1" spc="-70" dirty="0" err="1"/>
              <a:t>mvuze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byinshi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kuko</a:t>
            </a:r>
            <a:r>
              <a:rPr lang="en-GB" sz="2000" b="1" spc="-70" dirty="0"/>
              <a:t> Imana </a:t>
            </a:r>
            <a:r>
              <a:rPr lang="en-GB" sz="2000" b="1" spc="-70" dirty="0" err="1"/>
              <a:t>imbona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nk’umwana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wayo</a:t>
            </a:r>
            <a:r>
              <a:rPr lang="en" sz="2000" b="1" spc="-70" dirty="0"/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371475" y="702293"/>
            <a:ext cx="6734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Iyo </a:t>
            </a:r>
            <a:r>
              <a:rPr lang="en-GB" sz="2000" b="1" dirty="0" err="1"/>
              <a:t>mvuze</a:t>
            </a:r>
            <a:r>
              <a:rPr lang="en-GB" sz="2000" b="1" dirty="0"/>
              <a:t> </a:t>
            </a:r>
            <a:r>
              <a:rPr lang="en-GB" sz="2000" b="1" dirty="0" err="1"/>
              <a:t>byinshi</a:t>
            </a:r>
            <a:r>
              <a:rPr lang="en-GB" sz="2000" b="1" dirty="0"/>
              <a:t> (mu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bw’ubwibone</a:t>
            </a:r>
            <a:r>
              <a:rPr lang="en-GB" sz="2000" b="1" dirty="0"/>
              <a:t>), </a:t>
            </a:r>
            <a:r>
              <a:rPr lang="en-GB" sz="2000" b="1" dirty="0" err="1"/>
              <a:t>mba</a:t>
            </a:r>
            <a:r>
              <a:rPr lang="en-GB" sz="2000" b="1" dirty="0"/>
              <a:t> </a:t>
            </a:r>
            <a:r>
              <a:rPr lang="en-GB" sz="2000" b="1" dirty="0" err="1"/>
              <a:t>nemera</a:t>
            </a:r>
            <a:r>
              <a:rPr lang="en-GB" sz="2000" b="1" dirty="0"/>
              <a:t> ko </a:t>
            </a:r>
            <a:r>
              <a:rPr lang="en-GB" sz="2000" b="1" dirty="0" err="1"/>
              <a:t>uwo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n’ibyo</a:t>
            </a:r>
            <a:r>
              <a:rPr lang="en-GB" sz="2000" b="1" dirty="0"/>
              <a:t> </a:t>
            </a:r>
            <a:r>
              <a:rPr lang="en-GB" sz="2000" b="1" dirty="0" err="1"/>
              <a:t>mfite</a:t>
            </a:r>
            <a:r>
              <a:rPr lang="en-GB" sz="2000" b="1" dirty="0"/>
              <a:t> </a:t>
            </a:r>
            <a:r>
              <a:rPr lang="en-GB" sz="2000" b="1" dirty="0" err="1"/>
              <a:t>byose</a:t>
            </a:r>
            <a:r>
              <a:rPr lang="en-GB" sz="2000" b="1" dirty="0"/>
              <a:t> </a:t>
            </a:r>
            <a:r>
              <a:rPr lang="en-GB" sz="2000" b="1" dirty="0" err="1"/>
              <a:t>nabyigejejeho</a:t>
            </a:r>
            <a:r>
              <a:rPr lang="en-GB" sz="2000" b="1" dirty="0"/>
              <a:t> </a:t>
            </a:r>
            <a:r>
              <a:rPr lang="en-GB" sz="2000" b="1" dirty="0" err="1"/>
              <a:t>ubwanjye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752475" y="2875002"/>
            <a:ext cx="10687050" cy="103105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6100" b="1" spc="-3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INGERO ZO KWISHYIRA HEJURU</a:t>
            </a: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LUSIFERI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314325" y="778074"/>
            <a:ext cx="1156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Kuko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ikiri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cyose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irari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ry’umubiri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n’irari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ry’amaso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cyangwa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kwibona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by’ubugingo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bidaturuka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kuri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Data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twese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ahubwo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bituruka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</a:t>
            </a:r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Yohana 2:16)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9051" y="1594724"/>
            <a:ext cx="8429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Niba </a:t>
            </a:r>
            <a:r>
              <a:rPr lang="en-GB" sz="2000" b="1" spc="-70" dirty="0" err="1"/>
              <a:t>tuvuga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ubwibone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tugomba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kuvuga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iki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kintu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cyagaragariyemo</a:t>
            </a:r>
            <a:r>
              <a:rPr lang="en-GB" sz="2000" b="1" spc="-70" dirty="0"/>
              <a:t> bwa </a:t>
            </a:r>
            <a:r>
              <a:rPr lang="en-GB" sz="2000" b="1" spc="-70" dirty="0" err="1"/>
              <a:t>mbere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Lusiferi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Yahisemo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kutanyurwa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n’umwanya</a:t>
            </a:r>
            <a:r>
              <a:rPr lang="en-GB" sz="2000" b="1" spc="-70" dirty="0"/>
              <a:t> we, </a:t>
            </a:r>
            <a:r>
              <a:rPr lang="en-GB" sz="2000" b="1" spc="-70" dirty="0" err="1"/>
              <a:t>ahubwo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ashaka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kujya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wo </a:t>
            </a:r>
            <a:r>
              <a:rPr lang="en-GB" sz="2000" b="1" spc="-70" dirty="0" err="1"/>
              <a:t>hejuru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Nyuma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y’igihe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yifuje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gushyirwa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hejuru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cyane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yifuje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kwicara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ntebe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y’ubwami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y’Imana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Yesaya</a:t>
            </a:r>
            <a:r>
              <a:rPr lang="en-GB" sz="2000" b="1" spc="-70" dirty="0"/>
              <a:t> 14:12–14</a:t>
            </a:r>
            <a:r>
              <a:rPr lang="en" sz="2000" b="1" spc="-70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5362" y="1639552"/>
            <a:ext cx="342838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438399" y="4259124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Ariko </a:t>
            </a:r>
            <a:r>
              <a:rPr lang="en-GB" sz="2000" b="1" spc="-70" dirty="0" err="1"/>
              <a:t>ibyifuzo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si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biba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ukwishyira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hejuru</a:t>
            </a:r>
            <a:r>
              <a:rPr lang="en-GB" sz="2000" b="1" spc="-70" dirty="0"/>
              <a:t>. Kuba </a:t>
            </a:r>
            <a:r>
              <a:rPr lang="en-GB" sz="2000" b="1" spc="-70" dirty="0" err="1"/>
              <a:t>umwana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yanyurwa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n’ibyo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agezeho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cyangwa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intego</a:t>
            </a:r>
            <a:r>
              <a:rPr lang="en-GB" sz="2000" b="1" spc="-70" dirty="0"/>
              <a:t> ye </a:t>
            </a:r>
            <a:r>
              <a:rPr lang="en-GB" sz="2000" b="1" spc="-70" dirty="0" err="1"/>
              <a:t>bwite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ngombwa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byaba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ishema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ritari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ryiza</a:t>
            </a:r>
            <a:r>
              <a:rPr lang="en" sz="2000" b="1" spc="-70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321761"/>
            <a:ext cx="2165263" cy="236987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9051" y="3080812"/>
            <a:ext cx="84296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“</a:t>
            </a:r>
            <a:r>
              <a:rPr lang="en-GB" sz="2000" b="1" dirty="0" err="1">
                <a:solidFill>
                  <a:prstClr val="black"/>
                </a:solidFill>
              </a:rPr>
              <a:t>Twarazwe</a:t>
            </a:r>
            <a:r>
              <a:rPr lang="en-GB" sz="2000" b="1" dirty="0">
                <a:solidFill>
                  <a:prstClr val="black"/>
                </a:solidFill>
              </a:rPr>
              <a:t>” </a:t>
            </a:r>
            <a:r>
              <a:rPr lang="en-GB" sz="2000" b="1" dirty="0" err="1">
                <a:solidFill>
                  <a:prstClr val="black"/>
                </a:solidFill>
              </a:rPr>
              <a:t>icyifuzo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gukora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icyo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cyose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kitunejeje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gutunga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icyo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dushaka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cyose</a:t>
            </a:r>
            <a:r>
              <a:rPr lang="en-GB" sz="2000" b="1" dirty="0">
                <a:solidFill>
                  <a:prstClr val="black"/>
                </a:solidFill>
              </a:rPr>
              <a:t>, no </a:t>
            </a:r>
            <a:r>
              <a:rPr lang="en-GB" sz="2000" b="1" dirty="0" err="1">
                <a:solidFill>
                  <a:prstClr val="black"/>
                </a:solidFill>
              </a:rPr>
              <a:t>kubona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imyanya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iduhesha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ibyamamare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cyangwa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ubutunzi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Ibyo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isi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iduha</a:t>
            </a:r>
            <a:r>
              <a:rPr lang="en-GB" sz="2000" b="1" dirty="0">
                <a:solidFill>
                  <a:prstClr val="black"/>
                </a:solidFill>
              </a:rPr>
              <a:t>! (1 Yohana 2:16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438398" y="5393895"/>
            <a:ext cx="75057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Ikintu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cy’ingenzi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tugomba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kwibuka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ubutunzi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bwacu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ubuhanga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bwacu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n’ibyo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twagezeho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atari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bigena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agaciro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kacu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Ubwibone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bukubiyemo</a:t>
            </a:r>
            <a:r>
              <a:rPr lang="en-GB" sz="2000" b="1" dirty="0">
                <a:solidFill>
                  <a:prstClr val="black"/>
                </a:solidFill>
              </a:rPr>
              <a:t> no </a:t>
            </a:r>
            <a:r>
              <a:rPr lang="en-GB" sz="2000" b="1" dirty="0" err="1">
                <a:solidFill>
                  <a:prstClr val="black"/>
                </a:solidFill>
              </a:rPr>
              <a:t>kudaha</a:t>
            </a:r>
            <a:r>
              <a:rPr lang="en-GB" sz="2000" b="1" dirty="0">
                <a:solidFill>
                  <a:prstClr val="black"/>
                </a:solidFill>
              </a:rPr>
              <a:t> Imana </a:t>
            </a:r>
            <a:r>
              <a:rPr lang="en-GB" sz="2000" b="1" dirty="0" err="1">
                <a:solidFill>
                  <a:prstClr val="black"/>
                </a:solidFill>
              </a:rPr>
              <a:t>icyubahiro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idukorera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mibereho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yacu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ABIGISHWA BA YESU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15410" y="662387"/>
            <a:ext cx="1230741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Maze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habyuka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impaka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muri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ngo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nde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muri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ukwiriye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gutekerezwa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ari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we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mukuru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(Luka 22:24)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746894" y="1122934"/>
            <a:ext cx="7445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Bari </a:t>
            </a:r>
            <a:r>
              <a:rPr lang="en-GB" sz="2000" b="1" spc="-70" dirty="0" err="1"/>
              <a:t>bamaranye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Yesu </a:t>
            </a:r>
            <a:r>
              <a:rPr lang="en-GB" sz="2000" b="1" spc="-70" dirty="0" err="1"/>
              <a:t>imyaka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irenga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itatu</a:t>
            </a:r>
            <a:r>
              <a:rPr lang="en-GB" sz="2000" b="1" spc="-70" dirty="0"/>
              <a:t>. Yari amaze </a:t>
            </a:r>
            <a:r>
              <a:rPr lang="en-GB" sz="2000" b="1" spc="-70" dirty="0" err="1"/>
              <a:t>kubōza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ibirenge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kubabwira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iby’amaraso</a:t>
            </a:r>
            <a:r>
              <a:rPr lang="en-GB" sz="2000" b="1" spc="-70" dirty="0"/>
              <a:t> Ye </a:t>
            </a:r>
            <a:r>
              <a:rPr lang="en-GB" sz="2000" b="1" spc="-70" dirty="0" err="1"/>
              <a:t>yajyaga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kumeneka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bwa </a:t>
            </a:r>
            <a:r>
              <a:rPr lang="en-GB" sz="2000" b="1" spc="-70" dirty="0" err="1"/>
              <a:t>bose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Nyamara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basangiraga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ifunguro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ikiganiro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gihuriye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n’ibi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byose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nde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mukuru</a:t>
            </a:r>
            <a:r>
              <a:rPr lang="en-GB" sz="2000" b="1" spc="-70" dirty="0"/>
              <a:t>? (Luka 22:24</a:t>
            </a:r>
            <a:r>
              <a:rPr lang="en" sz="2000" b="1" spc="-70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140" y="2547141"/>
            <a:ext cx="3516634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746896" y="2571191"/>
            <a:ext cx="38222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Ubwibone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bwabo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bwabateye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kumva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bakwiriye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umwanya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mbere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Ntibasobanukiwe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uburemere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bw’ibyiyumvo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byabo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Kwishyira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hejuru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kwabo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kwarimo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kwirukana</a:t>
            </a:r>
            <a:r>
              <a:rPr lang="en-GB" sz="2000" b="1" spc="-100" dirty="0"/>
              <a:t> Imana mu </a:t>
            </a:r>
            <a:r>
              <a:rPr lang="en-GB" sz="2000" b="1" spc="-100" dirty="0" err="1"/>
              <a:t>mitima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yabo</a:t>
            </a:r>
            <a:r>
              <a:rPr lang="en" sz="2000" b="1" spc="-100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746894" y="4635001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Yesu </a:t>
            </a:r>
            <a:r>
              <a:rPr lang="en-GB" sz="2000" b="1" dirty="0" err="1"/>
              <a:t>yavuze</a:t>
            </a:r>
            <a:r>
              <a:rPr lang="en-GB" sz="2000" b="1" dirty="0"/>
              <a:t>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butaziguye</a:t>
            </a:r>
            <a:r>
              <a:rPr lang="en-GB" sz="2000" b="1" dirty="0"/>
              <a:t> </a:t>
            </a:r>
            <a:r>
              <a:rPr lang="en-GB" sz="2000" b="1" dirty="0" err="1"/>
              <a:t>ati</a:t>
            </a:r>
            <a:r>
              <a:rPr lang="en-GB" sz="2000" b="1" dirty="0"/>
              <a:t>: “Ndi </a:t>
            </a:r>
            <a:r>
              <a:rPr lang="en-GB" sz="2000" b="1" dirty="0" err="1"/>
              <a:t>hagati</a:t>
            </a:r>
            <a:r>
              <a:rPr lang="en-GB" sz="2000" b="1" dirty="0"/>
              <a:t> </a:t>
            </a:r>
            <a:r>
              <a:rPr lang="en-GB" sz="2000" b="1" dirty="0" err="1"/>
              <a:t>yanyu</a:t>
            </a:r>
            <a:r>
              <a:rPr lang="en-GB" sz="2000" b="1" dirty="0"/>
              <a:t> meze </a:t>
            </a:r>
            <a:r>
              <a:rPr lang="en-GB" sz="2000" b="1" dirty="0" err="1"/>
              <a:t>nk’uhereza</a:t>
            </a:r>
            <a:r>
              <a:rPr lang="en-GB" sz="2000" b="1" dirty="0"/>
              <a:t>” (Luka 22:27). Mu </a:t>
            </a:r>
            <a:r>
              <a:rPr lang="en-GB" sz="2000" b="1" dirty="0" err="1"/>
              <a:t>yandi</a:t>
            </a:r>
            <a:r>
              <a:rPr lang="en-GB" sz="2000" b="1" dirty="0"/>
              <a:t> </a:t>
            </a:r>
            <a:r>
              <a:rPr lang="en-GB" sz="2000" b="1" dirty="0" err="1"/>
              <a:t>magambo</a:t>
            </a:r>
            <a:r>
              <a:rPr lang="en-GB" sz="2000" b="1" dirty="0"/>
              <a:t>: </a:t>
            </a:r>
            <a:r>
              <a:rPr lang="en-GB" sz="2000" b="1" dirty="0" err="1"/>
              <a:t>niba</a:t>
            </a:r>
            <a:r>
              <a:rPr lang="en-GB" sz="2000" b="1" dirty="0"/>
              <a:t> </a:t>
            </a:r>
            <a:r>
              <a:rPr lang="en-GB" sz="2000" b="1" dirty="0" err="1"/>
              <a:t>ushaka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mukuru</a:t>
            </a:r>
            <a:r>
              <a:rPr lang="en-GB" sz="2000" b="1" dirty="0"/>
              <a:t> </a:t>
            </a:r>
            <a:r>
              <a:rPr lang="en-GB" sz="2000" b="1" dirty="0" err="1"/>
              <a:t>nka</a:t>
            </a:r>
            <a:r>
              <a:rPr lang="en-GB" sz="2000" b="1" dirty="0"/>
              <a:t> </a:t>
            </a:r>
            <a:r>
              <a:rPr lang="en-GB" sz="2000" b="1" dirty="0" err="1"/>
              <a:t>Shobuja</a:t>
            </a:r>
            <a:r>
              <a:rPr lang="en-GB" sz="2000" b="1" dirty="0"/>
              <a:t>, </a:t>
            </a:r>
            <a:r>
              <a:rPr lang="en-GB" sz="2000" b="1" dirty="0" err="1"/>
              <a:t>korera</a:t>
            </a:r>
            <a:r>
              <a:rPr lang="en-GB" sz="2000" b="1" dirty="0"/>
              <a:t> abandi</a:t>
            </a:r>
            <a:r>
              <a:rPr lang="en" sz="2000" b="1" dirty="0"/>
              <a:t>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746896" y="5775481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Ubwibone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bwacu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butubwira</a:t>
            </a:r>
            <a:r>
              <a:rPr lang="en-GB" sz="2000" b="1" dirty="0">
                <a:solidFill>
                  <a:prstClr val="black"/>
                </a:solidFill>
              </a:rPr>
              <a:t> ko </a:t>
            </a:r>
            <a:r>
              <a:rPr lang="en-GB" sz="2000" b="1" dirty="0" err="1">
                <a:solidFill>
                  <a:prstClr val="black"/>
                </a:solidFill>
              </a:rPr>
              <a:t>dukwiriye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gukorerwa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n’abandi</a:t>
            </a:r>
            <a:r>
              <a:rPr lang="en-GB" sz="2000" b="1" dirty="0">
                <a:solidFill>
                  <a:prstClr val="black"/>
                </a:solidFill>
              </a:rPr>
              <a:t> (ko </a:t>
            </a:r>
            <a:r>
              <a:rPr lang="en-GB" sz="2000" b="1" dirty="0" err="1">
                <a:solidFill>
                  <a:prstClr val="black"/>
                </a:solidFill>
              </a:rPr>
              <a:t>turi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kubarusha</a:t>
            </a:r>
            <a:r>
              <a:rPr lang="en-GB" sz="2000" b="1" dirty="0">
                <a:solidFill>
                  <a:prstClr val="black"/>
                </a:solidFill>
              </a:rPr>
              <a:t>). </a:t>
            </a:r>
            <a:r>
              <a:rPr lang="en-GB" sz="2000" b="1" dirty="0" err="1">
                <a:solidFill>
                  <a:prstClr val="black"/>
                </a:solidFill>
              </a:rPr>
              <a:t>Dukeneye</a:t>
            </a:r>
            <a:r>
              <a:rPr lang="en-GB" sz="2000" b="1" dirty="0">
                <a:solidFill>
                  <a:prstClr val="black"/>
                </a:solidFill>
              </a:rPr>
              <a:t> ubuntu </a:t>
            </a:r>
            <a:r>
              <a:rPr lang="en-GB" sz="2000" b="1" dirty="0" err="1">
                <a:solidFill>
                  <a:prstClr val="black"/>
                </a:solidFill>
              </a:rPr>
              <a:t>bw’Imana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kugira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ngo</a:t>
            </a:r>
            <a:r>
              <a:rPr lang="en-GB" sz="2000" b="1" dirty="0">
                <a:solidFill>
                  <a:prstClr val="black"/>
                </a:solidFill>
              </a:rPr>
              <a:t> tube </a:t>
            </a:r>
            <a:r>
              <a:rPr lang="en-GB" sz="2000" b="1" dirty="0" err="1">
                <a:solidFill>
                  <a:prstClr val="black"/>
                </a:solidFill>
              </a:rPr>
              <a:t>abagaragu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bicisha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bugufi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752475" y="2875002"/>
            <a:ext cx="10687050" cy="103105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6100" b="1" spc="-3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INGERO ZO KWICISHA BUGUFI</a:t>
            </a: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UMUKORESHA W’IKORO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Naho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uwo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mukoresha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w’ikoro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ahagarara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kure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ntiyahangara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kubura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amaso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arebe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ijuru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ahubwo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yikubita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gituza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‘Mana,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mbabarira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umunyabyaha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(Luka 18:13)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167144" y="1495633"/>
            <a:ext cx="36906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Umufarisayo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yabwiraga</a:t>
            </a:r>
            <a:r>
              <a:rPr lang="en-GB" sz="2000" b="1" spc="-70" dirty="0"/>
              <a:t> Imana </a:t>
            </a:r>
            <a:r>
              <a:rPr lang="en-GB" sz="2000" b="1" spc="-70" dirty="0" err="1"/>
              <a:t>imirimo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myiza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yakoraga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n’ibyiza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afite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imbere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y’Ijuru</a:t>
            </a:r>
            <a:r>
              <a:rPr lang="en-GB" sz="2000" b="1" spc="-70" dirty="0"/>
              <a:t>. Ariko Yesu </a:t>
            </a:r>
            <a:r>
              <a:rPr lang="en-GB" sz="2000" b="1" spc="-70" dirty="0" err="1"/>
              <a:t>yavuze</a:t>
            </a:r>
            <a:r>
              <a:rPr lang="en-GB" sz="2000" b="1" spc="-70" dirty="0"/>
              <a:t> ko “</a:t>
            </a:r>
            <a:r>
              <a:rPr lang="en-GB" sz="2000" b="1" spc="-70" dirty="0" err="1"/>
              <a:t>yisengaga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ubwe</a:t>
            </a:r>
            <a:r>
              <a:rPr lang="en-GB" sz="2000" b="1" spc="-70" dirty="0"/>
              <a:t>,” </a:t>
            </a:r>
            <a:r>
              <a:rPr lang="en-GB" sz="2000" b="1" spc="-70" dirty="0" err="1"/>
              <a:t>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gusenga</a:t>
            </a:r>
            <a:r>
              <a:rPr lang="en-GB" sz="2000" b="1" spc="-70" dirty="0"/>
              <a:t> Imana (Luka 18:11–12). Ni </a:t>
            </a:r>
            <a:r>
              <a:rPr lang="en-GB" sz="2000" b="1" spc="-70" dirty="0" err="1"/>
              <a:t>urugero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rw’ubwibone</a:t>
            </a:r>
            <a:r>
              <a:rPr lang="en" sz="2000" b="1" spc="-70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6074927"/>
              </p:ext>
            </p:extLst>
          </p:nvPr>
        </p:nvGraphicFramePr>
        <p:xfrm>
          <a:off x="167144" y="4377113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627844" y="1379150"/>
            <a:ext cx="45641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spc="-30" dirty="0" err="1">
                <a:solidFill>
                  <a:prstClr val="black"/>
                </a:solidFill>
              </a:rPr>
              <a:t>Umukoresha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w’ikoro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yasabaga</a:t>
            </a:r>
            <a:r>
              <a:rPr lang="en-GB" sz="2000" b="1" spc="-30" dirty="0">
                <a:solidFill>
                  <a:prstClr val="black"/>
                </a:solidFill>
              </a:rPr>
              <a:t> Imana </a:t>
            </a:r>
            <a:r>
              <a:rPr lang="en-GB" sz="2000" b="1" spc="-30" dirty="0" err="1">
                <a:solidFill>
                  <a:prstClr val="black"/>
                </a:solidFill>
              </a:rPr>
              <a:t>ubufasha</a:t>
            </a:r>
            <a:r>
              <a:rPr lang="en-GB" sz="2000" b="1" spc="-30" dirty="0">
                <a:solidFill>
                  <a:prstClr val="black"/>
                </a:solidFill>
              </a:rPr>
              <a:t>, </a:t>
            </a:r>
            <a:r>
              <a:rPr lang="en-GB" sz="2000" b="1" spc="-30" dirty="0" err="1">
                <a:solidFill>
                  <a:prstClr val="black"/>
                </a:solidFill>
              </a:rPr>
              <a:t>kuko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yari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umunyabyaha</a:t>
            </a:r>
            <a:r>
              <a:rPr lang="en-GB" sz="2000" b="1" spc="-30" dirty="0">
                <a:solidFill>
                  <a:prstClr val="black"/>
                </a:solidFill>
              </a:rPr>
              <a:t> (Luka 18:13). Mu </a:t>
            </a:r>
            <a:r>
              <a:rPr lang="en-GB" sz="2000" b="1" spc="-30" dirty="0" err="1">
                <a:solidFill>
                  <a:prstClr val="black"/>
                </a:solidFill>
              </a:rPr>
              <a:t>kuza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imbere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y’Imana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yicishije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bugufi</a:t>
            </a:r>
            <a:r>
              <a:rPr lang="en-GB" sz="2000" b="1" spc="-30" dirty="0">
                <a:solidFill>
                  <a:prstClr val="black"/>
                </a:solidFill>
              </a:rPr>
              <a:t>, “</a:t>
            </a:r>
            <a:r>
              <a:rPr lang="en-GB" sz="2000" b="1" spc="-30" dirty="0" err="1">
                <a:solidFill>
                  <a:prstClr val="black"/>
                </a:solidFill>
              </a:rPr>
              <a:t>yamanutse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ajya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iwe</a:t>
            </a:r>
            <a:r>
              <a:rPr lang="en-GB" sz="2000" b="1" spc="-30" dirty="0">
                <a:solidFill>
                  <a:prstClr val="black"/>
                </a:solidFill>
              </a:rPr>
              <a:t>, </a:t>
            </a:r>
            <a:r>
              <a:rPr lang="en-GB" sz="2000" b="1" spc="-30" dirty="0" err="1">
                <a:solidFill>
                  <a:prstClr val="black"/>
                </a:solidFill>
              </a:rPr>
              <a:t>ari</a:t>
            </a:r>
            <a:r>
              <a:rPr lang="en-GB" sz="2000" b="1" spc="-30" dirty="0">
                <a:solidFill>
                  <a:prstClr val="black"/>
                </a:solidFill>
              </a:rPr>
              <a:t> we </a:t>
            </a:r>
            <a:r>
              <a:rPr lang="en-GB" sz="2000" b="1" spc="-30" dirty="0" err="1">
                <a:solidFill>
                  <a:prstClr val="black"/>
                </a:solidFill>
              </a:rPr>
              <a:t>utsindishirijwe</a:t>
            </a:r>
            <a:r>
              <a:rPr lang="en-GB" sz="2000" b="1" spc="-30" dirty="0">
                <a:solidFill>
                  <a:prstClr val="black"/>
                </a:solidFill>
              </a:rPr>
              <a:t>,” </a:t>
            </a:r>
            <a:r>
              <a:rPr lang="en-GB" sz="2000" b="1" spc="-30" dirty="0" err="1">
                <a:solidFill>
                  <a:prstClr val="black"/>
                </a:solidFill>
              </a:rPr>
              <a:t>kuko</a:t>
            </a:r>
            <a:r>
              <a:rPr lang="en-GB" sz="2000" b="1" spc="-30" dirty="0">
                <a:solidFill>
                  <a:prstClr val="black"/>
                </a:solidFill>
              </a:rPr>
              <a:t> “</a:t>
            </a:r>
            <a:r>
              <a:rPr lang="en-GB" sz="2000" b="1" spc="-30" dirty="0" err="1">
                <a:solidFill>
                  <a:prstClr val="black"/>
                </a:solidFill>
              </a:rPr>
              <a:t>uwishyira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hejuru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azacishwa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bugufi</a:t>
            </a:r>
            <a:r>
              <a:rPr lang="en-GB" sz="2000" b="1" spc="-30" dirty="0">
                <a:solidFill>
                  <a:prstClr val="black"/>
                </a:solidFill>
              </a:rPr>
              <a:t>, </a:t>
            </a:r>
            <a:r>
              <a:rPr lang="en-GB" sz="2000" b="1" spc="-30" dirty="0" err="1">
                <a:solidFill>
                  <a:prstClr val="black"/>
                </a:solidFill>
              </a:rPr>
              <a:t>ariko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uwicisha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bugufi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azashyirwa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hejuru</a:t>
            </a:r>
            <a:r>
              <a:rPr lang="en-GB" sz="2000" b="1" spc="-30" dirty="0">
                <a:solidFill>
                  <a:prstClr val="black"/>
                </a:solidFill>
              </a:rPr>
              <a:t>” (Luka 18:14</a:t>
            </a:r>
            <a:r>
              <a:rPr kumimoji="0" lang="en" sz="20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167144" y="3911755"/>
            <a:ext cx="12024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Kwicisha</a:t>
            </a:r>
            <a:r>
              <a:rPr lang="en-GB" sz="2000" b="1" dirty="0"/>
              <a:t> </a:t>
            </a:r>
            <a:r>
              <a:rPr lang="en-GB" sz="2000" b="1" dirty="0" err="1"/>
              <a:t>bugufi</a:t>
            </a:r>
            <a:r>
              <a:rPr lang="en-GB" sz="2000" b="1" dirty="0"/>
              <a:t> </a:t>
            </a:r>
            <a:r>
              <a:rPr lang="en-GB" sz="2000" b="1" dirty="0" err="1"/>
              <a:t>nyakuri</a:t>
            </a:r>
            <a:r>
              <a:rPr lang="en-GB" sz="2000" b="1" dirty="0"/>
              <a:t> </a:t>
            </a:r>
            <a:r>
              <a:rPr lang="en-GB" sz="2000" b="1" dirty="0" err="1"/>
              <a:t>gutangirira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kwemera</a:t>
            </a:r>
            <a:r>
              <a:rPr lang="en-GB" sz="2000" b="1" dirty="0"/>
              <a:t> </a:t>
            </a:r>
            <a:r>
              <a:rPr lang="en-GB" sz="2000" b="1" dirty="0" err="1"/>
              <a:t>ibyaha</a:t>
            </a:r>
            <a:r>
              <a:rPr lang="en-GB" sz="2000" b="1" dirty="0"/>
              <a:t> </a:t>
            </a:r>
            <a:r>
              <a:rPr lang="en-GB" sz="2000" b="1" dirty="0" err="1"/>
              <a:t>byacu</a:t>
            </a:r>
            <a:r>
              <a:rPr lang="en-GB" sz="2000" b="1" dirty="0"/>
              <a:t> </a:t>
            </a:r>
            <a:r>
              <a:rPr lang="en-GB" sz="2000" b="1" dirty="0" err="1"/>
              <a:t>tugasaba</a:t>
            </a:r>
            <a:r>
              <a:rPr lang="en-GB" sz="2000" b="1" dirty="0"/>
              <a:t> </a:t>
            </a:r>
            <a:r>
              <a:rPr lang="en-GB" sz="2000" b="1" dirty="0" err="1"/>
              <a:t>gufashwa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Kristo. </a:t>
            </a:r>
            <a:r>
              <a:rPr lang="en-GB" sz="2000" b="1" dirty="0" err="1"/>
              <a:t>Hanyuma</a:t>
            </a:r>
            <a:r>
              <a:rPr lang="en" sz="2000" b="1" dirty="0"/>
              <a:t>…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880" y="1419894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704" y="1397265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9153525" y="76945"/>
            <a:ext cx="30384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MOSE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0" y="-2142"/>
            <a:ext cx="9363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Kwizera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kwatumye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Mose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ubwo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yari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amaze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gukura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yanga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kwitwa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umuhungu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w’umukobwa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Farawo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ahubwo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agahitamo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kurengananywa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n’ubwoko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bw’Imana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abirutisha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kumara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umwanya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yishimira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ibinezeza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by’ibyaha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Abaheburayo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11:24—25)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3576610" y="985457"/>
            <a:ext cx="4544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40" dirty="0"/>
              <a:t>Mose </a:t>
            </a:r>
            <a:r>
              <a:rPr lang="en-GB" sz="2000" b="1" spc="-140" dirty="0" err="1"/>
              <a:t>yarezwe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nk’uzaba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Farawo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wa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Egiputa</a:t>
            </a:r>
            <a:r>
              <a:rPr lang="en-GB" sz="2000" b="1" spc="-140" dirty="0"/>
              <a:t>. Yari </a:t>
            </a:r>
            <a:r>
              <a:rPr lang="en-GB" sz="2000" b="1" spc="-140" dirty="0" err="1"/>
              <a:t>umuhanga</a:t>
            </a:r>
            <a:r>
              <a:rPr lang="en-GB" sz="2000" b="1" spc="-140" dirty="0"/>
              <a:t> mu </a:t>
            </a:r>
            <a:r>
              <a:rPr lang="en-GB" sz="2000" b="1" spc="-140" dirty="0" err="1"/>
              <a:t>by’ingamba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akagira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n’ubushobozi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bw’ubwenge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bukomeye</a:t>
            </a:r>
            <a:r>
              <a:rPr lang="en-GB" sz="2000" b="1" spc="-140" dirty="0"/>
              <a:t> (</a:t>
            </a:r>
            <a:r>
              <a:rPr lang="en-GB" sz="2000" b="1" spc="-140" dirty="0" err="1"/>
              <a:t>Ibyakozwe</a:t>
            </a:r>
            <a:r>
              <a:rPr lang="en-GB" sz="2000" b="1" spc="-140" dirty="0"/>
              <a:t> 7:22). </a:t>
            </a:r>
            <a:r>
              <a:rPr lang="en-GB" sz="2000" b="1" spc="-140" dirty="0" err="1"/>
              <a:t>Agize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imyaka</a:t>
            </a:r>
            <a:r>
              <a:rPr lang="en-GB" sz="2000" b="1" spc="-140" dirty="0"/>
              <a:t> 40, </a:t>
            </a:r>
            <a:r>
              <a:rPr lang="en-GB" sz="2000" b="1" spc="-140" dirty="0" err="1"/>
              <a:t>yahisemo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kureka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ibyo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byose</a:t>
            </a:r>
            <a:r>
              <a:rPr lang="en-GB" sz="2000" b="1" spc="-140" dirty="0"/>
              <a:t> maze </a:t>
            </a:r>
            <a:r>
              <a:rPr lang="en-GB" sz="2000" b="1" spc="-140" dirty="0" err="1"/>
              <a:t>yifatanya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n’ubwoko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bwe</a:t>
            </a:r>
            <a:r>
              <a:rPr lang="en-GB" sz="2000" b="1" spc="-140" dirty="0"/>
              <a:t> (</a:t>
            </a:r>
            <a:r>
              <a:rPr lang="en-GB" sz="2000" b="1" spc="-140" dirty="0" err="1"/>
              <a:t>Abaheburayo</a:t>
            </a:r>
            <a:r>
              <a:rPr lang="en-GB" sz="2000" b="1" spc="-140" dirty="0"/>
              <a:t> 11:24–25</a:t>
            </a:r>
            <a:r>
              <a:rPr lang="en" sz="2000" b="1" spc="-140" dirty="0"/>
              <a:t>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389" y="1327591"/>
            <a:ext cx="1928698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1327591"/>
            <a:ext cx="1816100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3576610" y="4466770"/>
            <a:ext cx="86153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Indi </a:t>
            </a:r>
            <a:r>
              <a:rPr lang="en-GB" sz="2000" b="1" spc="-70" dirty="0" err="1"/>
              <a:t>myaka</a:t>
            </a:r>
            <a:r>
              <a:rPr lang="en-GB" sz="2000" b="1" spc="-70" dirty="0"/>
              <a:t> 40 </a:t>
            </a:r>
            <a:r>
              <a:rPr lang="en-GB" sz="2000" b="1" spc="-70" dirty="0" err="1"/>
              <a:t>yamaze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aganirira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n’Imana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butayu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yatumye</a:t>
            </a:r>
            <a:r>
              <a:rPr lang="en-GB" sz="2000" b="1" spc="-70" dirty="0"/>
              <a:t> aba </a:t>
            </a:r>
            <a:r>
              <a:rPr lang="en-GB" sz="2000" b="1" spc="-70" dirty="0" err="1"/>
              <a:t>umuntu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wicisha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bugufi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cyane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Kubara</a:t>
            </a:r>
            <a:r>
              <a:rPr lang="en-GB" sz="2000" b="1" spc="-70" dirty="0"/>
              <a:t> 12:3). </a:t>
            </a:r>
            <a:r>
              <a:rPr lang="en-GB" sz="2000" b="1" spc="-70" dirty="0" err="1"/>
              <a:t>Noneho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yashoboraga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gukoreshwa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n’Imana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kohereza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ibyago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kwambuka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inyanja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kwakira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amategeko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icumi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kuvugana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n’Imana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buryo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butaziguye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gukubita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urutare</a:t>
            </a:r>
            <a:r>
              <a:rPr lang="en-GB" sz="2000" b="1" spc="-70" dirty="0"/>
              <a:t>… </a:t>
            </a:r>
            <a:r>
              <a:rPr lang="en-GB" sz="2000" b="1" spc="-70" dirty="0" err="1"/>
              <a:t>Yashoboye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kwemera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igihano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cy’ubwibone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yiyitiriraga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yakoze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Kubara</a:t>
            </a:r>
            <a:r>
              <a:rPr lang="en-GB" sz="2000" b="1" spc="-70" dirty="0"/>
              <a:t> 20:10–12</a:t>
            </a:r>
            <a:r>
              <a:rPr lang="en" sz="2000" b="1" spc="-70" dirty="0"/>
              <a:t>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3576610" y="2859722"/>
            <a:ext cx="45441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Yabaye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umucunguzi</a:t>
            </a:r>
            <a:r>
              <a:rPr lang="en-GB" sz="2000" b="1" spc="-70" dirty="0"/>
              <a:t>! </a:t>
            </a:r>
            <a:r>
              <a:rPr lang="en-GB" sz="2000" b="1" spc="-70" dirty="0" err="1"/>
              <a:t>Ukuboko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gukomeye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kwabohoye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benewabo</a:t>
            </a:r>
            <a:r>
              <a:rPr lang="en-GB" sz="2000" b="1" spc="-70" dirty="0"/>
              <a:t>! </a:t>
            </a:r>
            <a:r>
              <a:rPr lang="en-GB" sz="2000" b="1" spc="-70" dirty="0" err="1"/>
              <a:t>Iryo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ikosa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rikomeye</a:t>
            </a:r>
            <a:r>
              <a:rPr lang="en-GB" sz="2000" b="1" spc="-70" dirty="0"/>
              <a:t>. Imana </a:t>
            </a:r>
            <a:r>
              <a:rPr lang="en-GB" sz="2000" b="1" spc="-70" dirty="0" err="1"/>
              <a:t>ntiyashoboraga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kumukoresha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afite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ubwibone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nk’ubwo</a:t>
            </a:r>
            <a:r>
              <a:rPr lang="en" sz="2000" b="1" spc="-70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1146021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600" y="1146022"/>
            <a:ext cx="161937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2593508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707830" y="2594416"/>
            <a:ext cx="1801140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61" y="4777669"/>
            <a:ext cx="3367609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3576610" y="6076801"/>
            <a:ext cx="86153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Urugero</a:t>
            </a:r>
            <a:r>
              <a:rPr lang="en-GB" sz="2000" b="1" dirty="0"/>
              <a:t> </a:t>
            </a:r>
            <a:r>
              <a:rPr lang="en-GB" sz="2000" b="1" dirty="0" err="1"/>
              <a:t>rwa</a:t>
            </a:r>
            <a:r>
              <a:rPr lang="en-GB" sz="2000" b="1" dirty="0"/>
              <a:t> Mose </a:t>
            </a:r>
            <a:r>
              <a:rPr lang="en-GB" sz="2000" b="1" dirty="0" err="1"/>
              <a:t>rutwereka</a:t>
            </a:r>
            <a:r>
              <a:rPr lang="en-GB" sz="2000" b="1" dirty="0"/>
              <a:t> ko </a:t>
            </a:r>
            <a:r>
              <a:rPr lang="en-GB" sz="2000" b="1" dirty="0" err="1"/>
              <a:t>kwicisha</a:t>
            </a:r>
            <a:r>
              <a:rPr lang="en-GB" sz="2000" b="1" dirty="0"/>
              <a:t> </a:t>
            </a:r>
            <a:r>
              <a:rPr lang="en-GB" sz="2000" b="1" dirty="0" err="1"/>
              <a:t>bugufi</a:t>
            </a:r>
            <a:r>
              <a:rPr lang="en-GB" sz="2000" b="1" dirty="0"/>
              <a:t> </a:t>
            </a:r>
            <a:r>
              <a:rPr lang="en-GB" sz="2000" b="1" dirty="0" err="1"/>
              <a:t>kudapfa</a:t>
            </a:r>
            <a:r>
              <a:rPr lang="en-GB" sz="2000" b="1" dirty="0"/>
              <a:t> </a:t>
            </a:r>
            <a:r>
              <a:rPr lang="en-GB" sz="2000" b="1" dirty="0" err="1"/>
              <a:t>kwizana</a:t>
            </a:r>
            <a:r>
              <a:rPr lang="en-GB" sz="2000" b="1" dirty="0"/>
              <a:t> muri </a:t>
            </a:r>
            <a:r>
              <a:rPr lang="en-GB" sz="2000" b="1" dirty="0" err="1"/>
              <a:t>twe</a:t>
            </a:r>
            <a:r>
              <a:rPr lang="en-GB" sz="2000" b="1" dirty="0"/>
              <a:t>, </a:t>
            </a:r>
            <a:r>
              <a:rPr lang="en-GB" sz="2000" b="1" dirty="0" err="1"/>
              <a:t>ahubwo</a:t>
            </a:r>
            <a:r>
              <a:rPr lang="en-GB" sz="2000" b="1" dirty="0"/>
              <a:t> </a:t>
            </a:r>
            <a:r>
              <a:rPr lang="en-GB" sz="2000" b="1" dirty="0" err="1"/>
              <a:t>tugomba</a:t>
            </a:r>
            <a:r>
              <a:rPr lang="en-GB" sz="2000" b="1" dirty="0"/>
              <a:t> </a:t>
            </a:r>
            <a:r>
              <a:rPr lang="en-GB" sz="2000" b="1" dirty="0" err="1"/>
              <a:t>gusaba</a:t>
            </a:r>
            <a:r>
              <a:rPr lang="en-GB" sz="2000" b="1" dirty="0"/>
              <a:t> Imana </a:t>
            </a:r>
            <a:r>
              <a:rPr lang="en-GB" sz="2000" b="1" dirty="0" err="1"/>
              <a:t>kuduha</a:t>
            </a:r>
            <a:r>
              <a:rPr lang="en-GB" sz="2000" b="1" dirty="0"/>
              <a:t> </a:t>
            </a:r>
            <a:r>
              <a:rPr lang="en-GB" sz="2000" b="1" dirty="0" err="1"/>
              <a:t>imbaraga</a:t>
            </a:r>
            <a:r>
              <a:rPr lang="en-GB" sz="2000" b="1" dirty="0"/>
              <a:t> buri </a:t>
            </a:r>
            <a:r>
              <a:rPr lang="en-GB" sz="2000" b="1" dirty="0" err="1"/>
              <a:t>munsi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1237</Words>
  <Application>Microsoft Office PowerPoint</Application>
  <PresentationFormat>Panorámica</PresentationFormat>
  <Paragraphs>75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Comic Sans MS</vt:lpstr>
      <vt:lpstr>Arial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121</cp:revision>
  <dcterms:created xsi:type="dcterms:W3CDTF">2026-03-07T07:45:25Z</dcterms:created>
  <dcterms:modified xsi:type="dcterms:W3CDTF">2026-04-16T18:34:44Z</dcterms:modified>
</cp:coreProperties>
</file>