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6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GB" sz="2000" b="1" dirty="0" err="1">
              <a:solidFill>
                <a:schemeClr val="tx1"/>
              </a:solidFill>
            </a:rPr>
            <a:t>Umwanzi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wa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Bibiliya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GB" sz="2000" b="1" dirty="0" err="1">
              <a:solidFill>
                <a:schemeClr val="tx1"/>
              </a:solidFill>
            </a:rPr>
            <a:t>Uburyo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bwiza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n’ubutari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bwo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bwo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gusoma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Bibiliya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 err="1">
              <a:solidFill>
                <a:schemeClr val="tx1"/>
              </a:solidFill>
            </a:rPr>
            <a:t>Bibiliya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ni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iki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GB" sz="2000" b="1" dirty="0" err="1">
              <a:solidFill>
                <a:schemeClr val="tx1"/>
              </a:solidFill>
            </a:rPr>
            <a:t>Ingaruka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nziza</a:t>
          </a:r>
          <a:r>
            <a:rPr lang="en-GB" sz="2000" b="1" dirty="0">
              <a:solidFill>
                <a:schemeClr val="tx1"/>
              </a:solidFill>
            </a:rPr>
            <a:t> zo </a:t>
          </a:r>
          <a:r>
            <a:rPr lang="en-GB" sz="2000" b="1" dirty="0" err="1">
              <a:solidFill>
                <a:schemeClr val="tx1"/>
              </a:solidFill>
            </a:rPr>
            <a:t>gusoma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Bibiliya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 err="1">
              <a:solidFill>
                <a:schemeClr val="tx1"/>
              </a:solidFill>
            </a:rPr>
            <a:t>Inshuti</a:t>
          </a:r>
          <a:r>
            <a:rPr lang="en" sz="2000" b="1" dirty="0">
              <a:solidFill>
                <a:schemeClr val="tx1"/>
              </a:solidFill>
            </a:rPr>
            <a:t> za </a:t>
          </a:r>
          <a:r>
            <a:rPr lang="en" sz="2000" b="1" dirty="0" err="1">
              <a:solidFill>
                <a:schemeClr val="tx1"/>
              </a:solidFill>
            </a:rPr>
            <a:t>Bibiliya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U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butari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sz="1800" b="1" dirty="0" err="1"/>
            <a:t>Gushakisha</a:t>
          </a:r>
          <a:r>
            <a:rPr lang="en-GB" sz="1800" b="1" dirty="0"/>
            <a:t> </a:t>
          </a:r>
          <a:r>
            <a:rPr lang="en-GB" sz="1800" b="1" dirty="0" err="1"/>
            <a:t>icyashyigikira</a:t>
          </a:r>
          <a:r>
            <a:rPr lang="en-GB" sz="1800" b="1" dirty="0"/>
            <a:t> </a:t>
          </a:r>
          <a:r>
            <a:rPr lang="en-GB" sz="1800" b="1" dirty="0" err="1"/>
            <a:t>uko</a:t>
          </a:r>
          <a:r>
            <a:rPr lang="en-GB" sz="1800" b="1" dirty="0"/>
            <a:t> </a:t>
          </a:r>
          <a:r>
            <a:rPr lang="en-GB" sz="1800" b="1" dirty="0" err="1"/>
            <a:t>tubona</a:t>
          </a:r>
          <a:r>
            <a:rPr lang="en-GB" sz="1800" b="1" dirty="0"/>
            <a:t> </a:t>
          </a:r>
          <a:r>
            <a:rPr lang="en-GB" sz="1800" b="1" dirty="0" err="1"/>
            <a:t>ibintu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 err="1"/>
            <a:t>Gutomboza</a:t>
          </a:r>
          <a:r>
            <a:rPr lang="en" sz="1800" b="1" dirty="0"/>
            <a:t> </a:t>
          </a:r>
          <a:r>
            <a:rPr lang="en" sz="1800" b="1" dirty="0" err="1"/>
            <a:t>imirongo</a:t>
          </a:r>
          <a:r>
            <a:rPr lang="en" sz="1800" b="1" dirty="0"/>
            <a:t> </a:t>
          </a:r>
          <a:r>
            <a:rPr lang="en" sz="1800" b="1" dirty="0" err="1"/>
            <a:t>yo</a:t>
          </a:r>
          <a:r>
            <a:rPr lang="en" sz="1800" b="1" dirty="0"/>
            <a:t> </a:t>
          </a:r>
          <a:r>
            <a:rPr lang="en" sz="1800" b="1" dirty="0" err="1"/>
            <a:t>gusoma</a:t>
          </a:r>
          <a:r>
            <a:rPr lang="en" sz="1800" b="1" dirty="0"/>
            <a:t>, </a:t>
          </a:r>
          <a:r>
            <a:rPr lang="en" sz="1800" b="1" dirty="0" err="1"/>
            <a:t>nta</a:t>
          </a:r>
          <a:r>
            <a:rPr lang="en" sz="1800" b="1" dirty="0"/>
            <a:t> </a:t>
          </a:r>
          <a:r>
            <a:rPr lang="en" sz="1800" b="1" dirty="0" err="1"/>
            <a:t>ntēgo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 err="1"/>
            <a:t>Gushaka</a:t>
          </a:r>
          <a:r>
            <a:rPr lang="en" sz="1800" b="1" dirty="0"/>
            <a:t> </a:t>
          </a:r>
          <a:r>
            <a:rPr lang="en" sz="1800" b="1" dirty="0" err="1"/>
            <a:t>kumemya</a:t>
          </a:r>
          <a:r>
            <a:rPr lang="en" sz="1800" b="1" dirty="0"/>
            <a:t> </a:t>
          </a:r>
          <a:r>
            <a:rPr lang="en" sz="1800" b="1" dirty="0" err="1"/>
            <a:t>ubushake</a:t>
          </a:r>
          <a:r>
            <a:rPr lang="en" sz="1800" b="1" dirty="0"/>
            <a:t> </a:t>
          </a:r>
          <a:r>
            <a:rPr lang="en" sz="1800" b="1" dirty="0" err="1"/>
            <a:t>bw’Imana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 err="1"/>
            <a:t>Kwiga</a:t>
          </a:r>
          <a:r>
            <a:rPr lang="en" sz="1800" b="1" dirty="0"/>
            <a:t> </a:t>
          </a:r>
          <a:r>
            <a:rPr lang="en" sz="1800" b="1" dirty="0" err="1"/>
            <a:t>gushingiye</a:t>
          </a:r>
          <a:r>
            <a:rPr lang="en" sz="1800" b="1" dirty="0"/>
            <a:t> </a:t>
          </a:r>
          <a:r>
            <a:rPr lang="en" sz="1800" b="1" dirty="0" err="1"/>
            <a:t>ku</a:t>
          </a:r>
          <a:r>
            <a:rPr lang="en" sz="1800" b="1" dirty="0"/>
            <a:t> </a:t>
          </a:r>
          <a:r>
            <a:rPr lang="en" sz="1800" b="1" dirty="0" err="1"/>
            <a:t>buryo</a:t>
          </a:r>
          <a:r>
            <a:rPr lang="en" sz="1800" b="1" dirty="0"/>
            <a:t> </a:t>
          </a:r>
          <a:r>
            <a:rPr lang="en" sz="1800" b="1" dirty="0" err="1"/>
            <a:t>buhamye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sz="1800" b="1" dirty="0" err="1"/>
            <a:t>Guhitamo</a:t>
          </a:r>
          <a:r>
            <a:rPr lang="en-GB" sz="1800" b="1" dirty="0"/>
            <a:t> </a:t>
          </a:r>
          <a:r>
            <a:rPr lang="en-GB" sz="1800" b="1" dirty="0" err="1"/>
            <a:t>imigabane</a:t>
          </a:r>
          <a:r>
            <a:rPr lang="en-GB" sz="1800" b="1" dirty="0"/>
            <a:t> </a:t>
          </a:r>
          <a:r>
            <a:rPr lang="en-GB" sz="1800" b="1" dirty="0" err="1"/>
            <a:t>dukunda</a:t>
          </a:r>
          <a:r>
            <a:rPr lang="en-GB" sz="1800" b="1" dirty="0"/>
            <a:t>, no </a:t>
          </a:r>
          <a:r>
            <a:rPr lang="en-GB" sz="1800" b="1" dirty="0" err="1"/>
            <a:t>guhakana</a:t>
          </a:r>
          <a:r>
            <a:rPr lang="en-GB" sz="1800" b="1" dirty="0"/>
            <a:t> </a:t>
          </a:r>
          <a:r>
            <a:rPr lang="en-GB" sz="1800" b="1" dirty="0" err="1"/>
            <a:t>iyo</a:t>
          </a:r>
          <a:r>
            <a:rPr lang="en-GB" sz="1800" b="1" dirty="0"/>
            <a:t> </a:t>
          </a:r>
          <a:r>
            <a:rPr lang="en-GB" sz="1800" b="1" dirty="0" err="1"/>
            <a:t>tudakunda</a:t>
          </a:r>
          <a:r>
            <a:rPr lang="en" sz="1800" b="1" dirty="0"/>
            <a:t>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 err="1"/>
            <a:t>Kudahakana</a:t>
          </a:r>
          <a:r>
            <a:rPr lang="en" sz="1800" b="1" dirty="0"/>
            <a:t> </a:t>
          </a:r>
          <a:r>
            <a:rPr lang="en" sz="1800" b="1" dirty="0" err="1"/>
            <a:t>ibyanditswe</a:t>
          </a:r>
          <a:r>
            <a:rPr lang="en" sz="1800" b="1" dirty="0"/>
            <a:t> </a:t>
          </a:r>
          <a:r>
            <a:rPr lang="en" sz="1800" b="1" dirty="0" err="1"/>
            <a:t>ibyo</a:t>
          </a:r>
          <a:r>
            <a:rPr lang="en" sz="1800" b="1" dirty="0"/>
            <a:t> </a:t>
          </a:r>
          <a:r>
            <a:rPr lang="en" sz="1800" b="1" dirty="0" err="1"/>
            <a:t>ari</a:t>
          </a:r>
          <a:r>
            <a:rPr lang="en" sz="1800" b="1" dirty="0"/>
            <a:t> </a:t>
          </a:r>
          <a:r>
            <a:rPr lang="en" sz="1800" b="1" dirty="0" err="1"/>
            <a:t>byo</a:t>
          </a:r>
          <a:r>
            <a:rPr lang="en" sz="1800" b="1" dirty="0"/>
            <a:t> </a:t>
          </a:r>
          <a:r>
            <a:rPr lang="en" sz="1800" b="1" dirty="0" err="1"/>
            <a:t>byose</a:t>
          </a:r>
          <a:r>
            <a:rPr lang="en" sz="1800" b="1" dirty="0"/>
            <a:t>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Idutera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kubona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turi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by’ukuri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Abaheburayo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Iturinda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gucumura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Zaburi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Ni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ifunguro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ry’ubugingo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bwacu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Yeremiya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Idutera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gukura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mwuka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(1 Petero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Iduha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(Yohana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GB" sz="2000" b="1" dirty="0"/>
            <a:t>Iyo </a:t>
          </a:r>
          <a:r>
            <a:rPr lang="en-GB" sz="2000" b="1" dirty="0" err="1"/>
            <a:t>twakiriye</a:t>
          </a:r>
          <a:r>
            <a:rPr lang="en-GB" sz="2000" b="1" dirty="0"/>
            <a:t> </a:t>
          </a:r>
          <a:r>
            <a:rPr lang="en-GB" sz="2000" b="1" dirty="0" err="1"/>
            <a:t>Bibiliya</a:t>
          </a:r>
          <a:r>
            <a:rPr lang="en-GB" sz="2000" b="1" dirty="0"/>
            <a:t> muri </a:t>
          </a:r>
          <a:r>
            <a:rPr lang="en-GB" sz="2000" b="1" dirty="0" err="1"/>
            <a:t>ubu</a:t>
          </a:r>
          <a:r>
            <a:rPr lang="en-GB" sz="2000" b="1" dirty="0"/>
            <a:t> </a:t>
          </a:r>
          <a:r>
            <a:rPr lang="en-GB" sz="2000" b="1" dirty="0" err="1"/>
            <a:t>buryo</a:t>
          </a:r>
          <a:r>
            <a:rPr lang="en" sz="2000" b="1" dirty="0"/>
            <a:t>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dirty="0" err="1">
              <a:solidFill>
                <a:schemeClr val="tx1"/>
              </a:solidFill>
            </a:rPr>
            <a:t>Itwereka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uko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umubano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wacu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n’Imana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uhagaze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Itubwira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uburyo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gukomeza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uwo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mubano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dirty="0" err="1">
              <a:solidFill>
                <a:schemeClr val="tx1"/>
              </a:solidFill>
            </a:rPr>
            <a:t>Turimo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duhinduka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buhoro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buhoro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Twegera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Yesu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Idutera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kugira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ubwenge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bw’agakiza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 err="1">
              <a:solidFill>
                <a:schemeClr val="tx1"/>
              </a:solidFill>
            </a:rPr>
            <a:t>Dukura</a:t>
          </a:r>
          <a:r>
            <a:rPr lang="en" sz="2000" b="1" dirty="0">
              <a:solidFill>
                <a:schemeClr val="tx1"/>
              </a:solidFill>
            </a:rPr>
            <a:t> mu </a:t>
          </a:r>
          <a:r>
            <a:rPr lang="en" sz="2000" b="1" dirty="0" err="1">
              <a:solidFill>
                <a:schemeClr val="tx1"/>
              </a:solidFill>
            </a:rPr>
            <a:t>kumenya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ukuri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dirty="0" err="1">
              <a:solidFill>
                <a:schemeClr val="tx1"/>
              </a:solidFill>
            </a:rPr>
            <a:t>Ukwizera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kwacu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kurakura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kandi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kugashikama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sv-SE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Tugira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ibyiringiro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Tuzi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neza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ubuzima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burushijeho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buhebuje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budutegereje</a:t>
          </a:r>
          <a:endParaRPr lang="en" sz="2000" b="1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Umwanzi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wa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Bibiliya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Uburyo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bwiza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n’ubutari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bwo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bwo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gusoma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Bibiliya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Bibiliya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ni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iki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Ingaruka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nziza</a:t>
          </a:r>
          <a:r>
            <a:rPr lang="en-GB" sz="2000" b="1" kern="1200" dirty="0">
              <a:solidFill>
                <a:schemeClr val="tx1"/>
              </a:solidFill>
            </a:rPr>
            <a:t> zo </a:t>
          </a:r>
          <a:r>
            <a:rPr lang="en-GB" sz="2000" b="1" kern="1200" dirty="0" err="1">
              <a:solidFill>
                <a:schemeClr val="tx1"/>
              </a:solidFill>
            </a:rPr>
            <a:t>gusoma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Bibiliya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Inshuti</a:t>
          </a:r>
          <a:r>
            <a:rPr lang="en" sz="2000" b="1" kern="1200" dirty="0">
              <a:solidFill>
                <a:schemeClr val="tx1"/>
              </a:solidFill>
            </a:rPr>
            <a:t> za </a:t>
          </a:r>
          <a:r>
            <a:rPr lang="en" sz="2000" b="1" kern="1200" dirty="0" err="1">
              <a:solidFill>
                <a:schemeClr val="tx1"/>
              </a:solidFill>
            </a:rPr>
            <a:t>Bibiliya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butari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Gushakisha</a:t>
          </a:r>
          <a:r>
            <a:rPr lang="en-GB" sz="1800" b="1" kern="1200" dirty="0"/>
            <a:t> </a:t>
          </a:r>
          <a:r>
            <a:rPr lang="en-GB" sz="1800" b="1" kern="1200" dirty="0" err="1"/>
            <a:t>icyashyigikira</a:t>
          </a:r>
          <a:r>
            <a:rPr lang="en-GB" sz="1800" b="1" kern="1200" dirty="0"/>
            <a:t> </a:t>
          </a:r>
          <a:r>
            <a:rPr lang="en-GB" sz="1800" b="1" kern="1200" dirty="0" err="1"/>
            <a:t>uko</a:t>
          </a:r>
          <a:r>
            <a:rPr lang="en-GB" sz="1800" b="1" kern="1200" dirty="0"/>
            <a:t> </a:t>
          </a:r>
          <a:r>
            <a:rPr lang="en-GB" sz="1800" b="1" kern="1200" dirty="0" err="1"/>
            <a:t>tubona</a:t>
          </a:r>
          <a:r>
            <a:rPr lang="en-GB" sz="1800" b="1" kern="1200" dirty="0"/>
            <a:t> </a:t>
          </a:r>
          <a:r>
            <a:rPr lang="en-GB" sz="1800" b="1" kern="1200" dirty="0" err="1"/>
            <a:t>ibintu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Gutomboza</a:t>
          </a:r>
          <a:r>
            <a:rPr lang="en" sz="1800" b="1" kern="1200" dirty="0"/>
            <a:t> </a:t>
          </a:r>
          <a:r>
            <a:rPr lang="en" sz="1800" b="1" kern="1200" dirty="0" err="1"/>
            <a:t>imirongo</a:t>
          </a:r>
          <a:r>
            <a:rPr lang="en" sz="1800" b="1" kern="1200" dirty="0"/>
            <a:t> </a:t>
          </a:r>
          <a:r>
            <a:rPr lang="en" sz="1800" b="1" kern="1200" dirty="0" err="1"/>
            <a:t>yo</a:t>
          </a:r>
          <a:r>
            <a:rPr lang="en" sz="1800" b="1" kern="1200" dirty="0"/>
            <a:t> </a:t>
          </a:r>
          <a:r>
            <a:rPr lang="en" sz="1800" b="1" kern="1200" dirty="0" err="1"/>
            <a:t>gusoma</a:t>
          </a:r>
          <a:r>
            <a:rPr lang="en" sz="1800" b="1" kern="1200" dirty="0"/>
            <a:t>, </a:t>
          </a:r>
          <a:r>
            <a:rPr lang="en" sz="1800" b="1" kern="1200" dirty="0" err="1"/>
            <a:t>nta</a:t>
          </a:r>
          <a:r>
            <a:rPr lang="en" sz="1800" b="1" kern="1200" dirty="0"/>
            <a:t> </a:t>
          </a:r>
          <a:r>
            <a:rPr lang="en" sz="1800" b="1" kern="1200" dirty="0" err="1"/>
            <a:t>ntēgo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Guhitamo</a:t>
          </a:r>
          <a:r>
            <a:rPr lang="en-GB" sz="1800" b="1" kern="1200" dirty="0"/>
            <a:t> </a:t>
          </a:r>
          <a:r>
            <a:rPr lang="en-GB" sz="1800" b="1" kern="1200" dirty="0" err="1"/>
            <a:t>imigabane</a:t>
          </a:r>
          <a:r>
            <a:rPr lang="en-GB" sz="1800" b="1" kern="1200" dirty="0"/>
            <a:t> </a:t>
          </a:r>
          <a:r>
            <a:rPr lang="en-GB" sz="1800" b="1" kern="1200" dirty="0" err="1"/>
            <a:t>dukunda</a:t>
          </a:r>
          <a:r>
            <a:rPr lang="en-GB" sz="1800" b="1" kern="1200" dirty="0"/>
            <a:t>, no </a:t>
          </a:r>
          <a:r>
            <a:rPr lang="en-GB" sz="1800" b="1" kern="1200" dirty="0" err="1"/>
            <a:t>guhakana</a:t>
          </a:r>
          <a:r>
            <a:rPr lang="en-GB" sz="1800" b="1" kern="1200" dirty="0"/>
            <a:t> </a:t>
          </a:r>
          <a:r>
            <a:rPr lang="en-GB" sz="1800" b="1" kern="1200" dirty="0" err="1"/>
            <a:t>iyo</a:t>
          </a:r>
          <a:r>
            <a:rPr lang="en-GB" sz="1800" b="1" kern="1200" dirty="0"/>
            <a:t> </a:t>
          </a:r>
          <a:r>
            <a:rPr lang="en-GB" sz="1800" b="1" kern="1200" dirty="0" err="1"/>
            <a:t>tudakunda</a:t>
          </a:r>
          <a:r>
            <a:rPr lang="en" sz="1800" b="1" kern="1200" dirty="0"/>
            <a:t>.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Gushaka</a:t>
          </a:r>
          <a:r>
            <a:rPr lang="en" sz="1800" b="1" kern="1200" dirty="0"/>
            <a:t> </a:t>
          </a:r>
          <a:r>
            <a:rPr lang="en" sz="1800" b="1" kern="1200" dirty="0" err="1"/>
            <a:t>kumemya</a:t>
          </a:r>
          <a:r>
            <a:rPr lang="en" sz="1800" b="1" kern="1200" dirty="0"/>
            <a:t> </a:t>
          </a:r>
          <a:r>
            <a:rPr lang="en" sz="1800" b="1" kern="1200" dirty="0" err="1"/>
            <a:t>ubushake</a:t>
          </a:r>
          <a:r>
            <a:rPr lang="en" sz="1800" b="1" kern="1200" dirty="0"/>
            <a:t> </a:t>
          </a:r>
          <a:r>
            <a:rPr lang="en" sz="1800" b="1" kern="1200" dirty="0" err="1"/>
            <a:t>bw’Imana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Kwiga</a:t>
          </a:r>
          <a:r>
            <a:rPr lang="en" sz="1800" b="1" kern="1200" dirty="0"/>
            <a:t> </a:t>
          </a:r>
          <a:r>
            <a:rPr lang="en" sz="1800" b="1" kern="1200" dirty="0" err="1"/>
            <a:t>gushingiye</a:t>
          </a:r>
          <a:r>
            <a:rPr lang="en" sz="1800" b="1" kern="1200" dirty="0"/>
            <a:t> </a:t>
          </a:r>
          <a:r>
            <a:rPr lang="en" sz="1800" b="1" kern="1200" dirty="0" err="1"/>
            <a:t>ku</a:t>
          </a:r>
          <a:r>
            <a:rPr lang="en" sz="1800" b="1" kern="1200" dirty="0"/>
            <a:t> </a:t>
          </a:r>
          <a:r>
            <a:rPr lang="en" sz="1800" b="1" kern="1200" dirty="0" err="1"/>
            <a:t>buryo</a:t>
          </a:r>
          <a:r>
            <a:rPr lang="en" sz="1800" b="1" kern="1200" dirty="0"/>
            <a:t> </a:t>
          </a:r>
          <a:r>
            <a:rPr lang="en" sz="1800" b="1" kern="1200" dirty="0" err="1"/>
            <a:t>buhamye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Kudahakana</a:t>
          </a:r>
          <a:r>
            <a:rPr lang="en" sz="1800" b="1" kern="1200" dirty="0"/>
            <a:t> </a:t>
          </a:r>
          <a:r>
            <a:rPr lang="en" sz="1800" b="1" kern="1200" dirty="0" err="1"/>
            <a:t>ibyanditswe</a:t>
          </a:r>
          <a:r>
            <a:rPr lang="en" sz="1800" b="1" kern="1200" dirty="0"/>
            <a:t> </a:t>
          </a:r>
          <a:r>
            <a:rPr lang="en" sz="1800" b="1" kern="1200" dirty="0" err="1"/>
            <a:t>ibyo</a:t>
          </a:r>
          <a:r>
            <a:rPr lang="en" sz="1800" b="1" kern="1200" dirty="0"/>
            <a:t> </a:t>
          </a:r>
          <a:r>
            <a:rPr lang="en" sz="1800" b="1" kern="1200" dirty="0" err="1"/>
            <a:t>ari</a:t>
          </a:r>
          <a:r>
            <a:rPr lang="en" sz="1800" b="1" kern="1200" dirty="0"/>
            <a:t> </a:t>
          </a:r>
          <a:r>
            <a:rPr lang="en" sz="1800" b="1" kern="1200" dirty="0" err="1"/>
            <a:t>byo</a:t>
          </a:r>
          <a:r>
            <a:rPr lang="en" sz="1800" b="1" kern="1200" dirty="0"/>
            <a:t> </a:t>
          </a:r>
          <a:r>
            <a:rPr lang="en" sz="1800" b="1" kern="1200" dirty="0" err="1"/>
            <a:t>byose</a:t>
          </a:r>
          <a:r>
            <a:rPr lang="en" sz="1800" b="1" kern="1200" dirty="0"/>
            <a:t>.</a:t>
          </a: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Idutera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kubona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turi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by’ukuri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Abaheburayo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Iturinda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gucumura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Zaburi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Ni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ifunguro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ry’ubugingo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bwacu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Yeremiya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Idutera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gukura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mwuka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Petero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Iduha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ubugingo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(Yohana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Iyo </a:t>
          </a:r>
          <a:r>
            <a:rPr lang="en-GB" sz="2000" b="1" kern="1200" dirty="0" err="1"/>
            <a:t>twakiriye</a:t>
          </a:r>
          <a:r>
            <a:rPr lang="en-GB" sz="2000" b="1" kern="1200" dirty="0"/>
            <a:t> </a:t>
          </a:r>
          <a:r>
            <a:rPr lang="en-GB" sz="2000" b="1" kern="1200" dirty="0" err="1"/>
            <a:t>Bibiliya</a:t>
          </a:r>
          <a:r>
            <a:rPr lang="en-GB" sz="2000" b="1" kern="1200" dirty="0"/>
            <a:t> muri </a:t>
          </a:r>
          <a:r>
            <a:rPr lang="en-GB" sz="2000" b="1" kern="1200" dirty="0" err="1"/>
            <a:t>ubu</a:t>
          </a:r>
          <a:r>
            <a:rPr lang="en-GB" sz="2000" b="1" kern="1200" dirty="0"/>
            <a:t> </a:t>
          </a:r>
          <a:r>
            <a:rPr lang="en-GB" sz="2000" b="1" kern="1200" dirty="0" err="1"/>
            <a:t>buryo</a:t>
          </a:r>
          <a:r>
            <a:rPr lang="en" sz="2000" b="1" kern="1200" dirty="0"/>
            <a:t>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Itwereka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uko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umubano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wacu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n’Imana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uhagaze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Itubwira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uburyo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gukomeza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uwo</a:t>
          </a:r>
          <a:r>
            <a:rPr lang="en-GB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mubano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Turimo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duhinduka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buhoro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buhoro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Twegera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Yesu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Idutera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kugira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ubwenge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bw’agakiza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Dukura</a:t>
          </a:r>
          <a:r>
            <a:rPr lang="en" sz="2000" b="1" kern="1200" dirty="0">
              <a:solidFill>
                <a:schemeClr val="tx1"/>
              </a:solidFill>
            </a:rPr>
            <a:t> mu </a:t>
          </a:r>
          <a:r>
            <a:rPr lang="en" sz="2000" b="1" kern="1200" dirty="0" err="1">
              <a:solidFill>
                <a:schemeClr val="tx1"/>
              </a:solidFill>
            </a:rPr>
            <a:t>kumenya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ukuri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Ukwizera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kwacu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kurakura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kandi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kugashikama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Tugira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ibyiringiro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Tuzi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neza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ubuzima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burushijeho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bwiza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buhoraho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buhebuje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budutegereje</a:t>
          </a:r>
          <a:endParaRPr lang="en" sz="2000" b="1" kern="12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GB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UMUMARO WA BIBILIYA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71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err="1">
                <a:solidFill>
                  <a:srgbClr val="7B2807"/>
                </a:solidFill>
              </a:rPr>
              <a:t>Icyigisho</a:t>
            </a:r>
            <a:r>
              <a:rPr lang="en" sz="1600" b="1" dirty="0">
                <a:solidFill>
                  <a:srgbClr val="7B2807"/>
                </a:solidFill>
              </a:rPr>
              <a:t> </a:t>
            </a:r>
            <a:r>
              <a:rPr lang="en" sz="1600" b="1" dirty="0" err="1">
                <a:solidFill>
                  <a:srgbClr val="7B2807"/>
                </a:solidFill>
              </a:rPr>
              <a:t>cya</a:t>
            </a:r>
            <a:r>
              <a:rPr lang="en" sz="1600" b="1" dirty="0">
                <a:solidFill>
                  <a:srgbClr val="7B2807"/>
                </a:solidFill>
              </a:rPr>
              <a:t> 4 </a:t>
            </a:r>
            <a:r>
              <a:rPr lang="en" sz="1600" b="1" dirty="0" err="1">
                <a:solidFill>
                  <a:srgbClr val="7B2807"/>
                </a:solidFill>
              </a:rPr>
              <a:t>cyo</a:t>
            </a:r>
            <a:r>
              <a:rPr lang="en" sz="1600" b="1" dirty="0">
                <a:solidFill>
                  <a:srgbClr val="7B2807"/>
                </a:solidFill>
              </a:rPr>
              <a:t> </a:t>
            </a:r>
            <a:r>
              <a:rPr lang="en" sz="1600" b="1" dirty="0" err="1">
                <a:solidFill>
                  <a:srgbClr val="7B2807"/>
                </a:solidFill>
              </a:rPr>
              <a:t>ku</a:t>
            </a:r>
            <a:r>
              <a:rPr lang="en" sz="1600" b="1" dirty="0">
                <a:solidFill>
                  <a:srgbClr val="7B2807"/>
                </a:solidFill>
              </a:rPr>
              <a:t> </a:t>
            </a:r>
            <a:r>
              <a:rPr lang="en" sz="1600" b="1" dirty="0" err="1">
                <a:solidFill>
                  <a:srgbClr val="7B2807"/>
                </a:solidFill>
              </a:rPr>
              <a:t>wa</a:t>
            </a:r>
            <a:r>
              <a:rPr lang="en" sz="1600" b="1" dirty="0">
                <a:solidFill>
                  <a:srgbClr val="7B2807"/>
                </a:solidFill>
              </a:rPr>
              <a:t> 25 Mata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2029522" y="5387266"/>
            <a:ext cx="10048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ijambo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ry’Imana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rizima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rifite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imbaraga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rikagira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ubugi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buruta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ubw’inkota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zose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rigahinguranya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ndetse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kugeza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rigabanya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ubugingo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n’umwuka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rikagabanya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ingingo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n’umusokōro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rikabangukira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kugenzura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umutima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wibwira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ukagambirira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Abaheburayo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275258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gitabo</a:t>
            </a:r>
            <a:r>
              <a:rPr lang="en-GB" sz="2000" b="1" dirty="0"/>
              <a:t> </a:t>
            </a:r>
            <a:r>
              <a:rPr lang="en-GB" sz="2000" b="1" dirty="0" err="1"/>
              <a:t>cyakwijwe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, </a:t>
            </a:r>
            <a:r>
              <a:rPr lang="en-GB" sz="2000" b="1" dirty="0" err="1"/>
              <a:t>kikarusha</a:t>
            </a:r>
            <a:r>
              <a:rPr lang="en-GB" sz="2000" b="1" dirty="0"/>
              <a:t> </a:t>
            </a:r>
            <a:r>
              <a:rPr lang="en-GB" sz="2000" b="1" dirty="0" err="1"/>
              <a:t>inshuro</a:t>
            </a:r>
            <a:r>
              <a:rPr lang="en-GB" sz="2000" b="1" dirty="0"/>
              <a:t> </a:t>
            </a:r>
            <a:r>
              <a:rPr lang="en-GB" sz="2000" b="1" dirty="0" err="1"/>
              <a:t>eshanu</a:t>
            </a:r>
            <a:r>
              <a:rPr lang="en-GB" sz="2000" b="1" dirty="0"/>
              <a:t> </a:t>
            </a:r>
            <a:r>
              <a:rPr lang="en-GB" sz="2000" b="1" dirty="0" err="1"/>
              <a:t>igitabo</a:t>
            </a:r>
            <a:r>
              <a:rPr lang="en-GB" sz="2000" b="1" dirty="0"/>
              <a:t> </a:t>
            </a:r>
            <a:r>
              <a:rPr lang="en-GB" sz="2000" b="1" dirty="0" err="1"/>
              <a:t>kigikurikiye</a:t>
            </a:r>
            <a:r>
              <a:rPr lang="en-GB" sz="2000" b="1" dirty="0"/>
              <a:t>. Ariko </a:t>
            </a:r>
            <a:r>
              <a:rPr lang="en-GB" sz="2000" b="1" dirty="0" err="1"/>
              <a:t>si</a:t>
            </a:r>
            <a:r>
              <a:rPr lang="en-GB" sz="2000" b="1" dirty="0"/>
              <a:t> ko buri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byahoze</a:t>
            </a:r>
            <a:r>
              <a:rPr lang="en-GB" sz="2000" b="1" dirty="0"/>
              <a:t> </a:t>
            </a:r>
            <a:r>
              <a:rPr lang="en-GB" sz="2000" b="1" dirty="0" err="1"/>
              <a:t>bimeze</a:t>
            </a:r>
            <a:r>
              <a:rPr lang="en" sz="20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bitaba</a:t>
            </a:r>
            <a:r>
              <a:rPr lang="en-GB" sz="2000" b="1" dirty="0"/>
              <a:t> </a:t>
            </a:r>
            <a:r>
              <a:rPr lang="en-GB" sz="2000" b="1" dirty="0" err="1"/>
              <a:t>uburinzi</a:t>
            </a:r>
            <a:r>
              <a:rPr lang="en-GB" sz="2000" b="1" dirty="0"/>
              <a:t> </a:t>
            </a:r>
            <a:r>
              <a:rPr lang="en-GB" sz="2000" b="1" dirty="0" err="1"/>
              <a:t>bwihariye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,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yarazimiye</a:t>
            </a:r>
            <a:r>
              <a:rPr lang="en-GB" sz="2000" b="1" dirty="0"/>
              <a:t> </a:t>
            </a:r>
            <a:r>
              <a:rPr lang="en-GB" sz="2000" b="1" dirty="0" err="1"/>
              <a:t>kera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. Kuki? 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cyihariye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gitabo</a:t>
            </a:r>
            <a:r>
              <a:rPr lang="en-GB" sz="2000" b="1" dirty="0"/>
              <a:t> </a:t>
            </a:r>
            <a:r>
              <a:rPr lang="en-GB" sz="2000" b="1" dirty="0" err="1"/>
              <a:t>gituma</a:t>
            </a:r>
            <a:r>
              <a:rPr lang="en-GB" sz="2000" b="1" dirty="0"/>
              <a:t> </a:t>
            </a:r>
            <a:r>
              <a:rPr lang="en-GB" sz="2000" b="1" dirty="0" err="1"/>
              <a:t>gikundwa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kikangwa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Hari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gutunga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kuyisoma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kuyivugaho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byashoboraga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impamvu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gushyirwa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nzu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y’imbohe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gutotezwa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ndetse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kwicwa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UMWANZI WA BIBILIYA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Mwakire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inkota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y’Umwuka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Jambo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ry’Imana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Abefeso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Tekereza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rishobora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: </a:t>
            </a:r>
            <a:r>
              <a:rPr lang="en-GB" sz="2000" b="1" dirty="0" err="1"/>
              <a:t>kurema</a:t>
            </a:r>
            <a:r>
              <a:rPr lang="en-GB" sz="2000" b="1" dirty="0"/>
              <a:t> no </a:t>
            </a:r>
            <a:r>
              <a:rPr lang="en-GB" sz="2000" b="1" dirty="0" err="1"/>
              <a:t>gutanga</a:t>
            </a:r>
            <a:r>
              <a:rPr lang="en-GB" sz="2000" b="1" dirty="0"/>
              <a:t> </a:t>
            </a:r>
            <a:r>
              <a:rPr lang="en-GB" sz="2000" b="1" dirty="0" err="1"/>
              <a:t>ubuzima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33:6),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kuzura</a:t>
            </a:r>
            <a:r>
              <a:rPr lang="en-GB" sz="2000" b="1" dirty="0"/>
              <a:t> </a:t>
            </a:r>
            <a:r>
              <a:rPr lang="en-GB" sz="2000" b="1" dirty="0" err="1"/>
              <a:t>abapfuye</a:t>
            </a:r>
            <a:r>
              <a:rPr lang="en-GB" sz="2000" b="1" dirty="0"/>
              <a:t> (Yohana 5:28–29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Ese </a:t>
            </a:r>
            <a:r>
              <a:rPr lang="en-GB" sz="2000" b="1" dirty="0" err="1"/>
              <a:t>nzamureka</a:t>
            </a:r>
            <a:r>
              <a:rPr lang="en-GB" sz="2000" b="1" dirty="0"/>
              <a:t> </a:t>
            </a:r>
            <a:r>
              <a:rPr lang="en-GB" sz="2000" b="1" dirty="0" err="1"/>
              <a:t>akore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ashaka</a:t>
            </a:r>
            <a:r>
              <a:rPr lang="en-GB" sz="2000" b="1" dirty="0"/>
              <a:t>? Ese muri </a:t>
            </a:r>
            <a:r>
              <a:rPr lang="en-GB" sz="2000" b="1" dirty="0" err="1"/>
              <a:t>gahunda</a:t>
            </a:r>
            <a:r>
              <a:rPr lang="en-GB" sz="2000" b="1" dirty="0"/>
              <a:t> </a:t>
            </a:r>
            <a:r>
              <a:rPr lang="en-GB" sz="2000" b="1" dirty="0" err="1"/>
              <a:t>zanjye</a:t>
            </a:r>
            <a:r>
              <a:rPr lang="en-GB" sz="2000" b="1" dirty="0"/>
              <a:t> </a:t>
            </a:r>
            <a:r>
              <a:rPr lang="en-GB" sz="2000" b="1" dirty="0" err="1"/>
              <a:t>sinshobora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wo </a:t>
            </a:r>
            <a:r>
              <a:rPr lang="en-GB" sz="2000" b="1" dirty="0" err="1"/>
              <a:t>gusoma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? </a:t>
            </a:r>
            <a:r>
              <a:rPr lang="en-GB" sz="2000" b="1" dirty="0" err="1"/>
              <a:t>Kuyisoma</a:t>
            </a:r>
            <a:r>
              <a:rPr lang="en-GB" sz="2000" b="1" dirty="0"/>
              <a:t> </a:t>
            </a:r>
            <a:r>
              <a:rPr lang="en-GB" sz="2000" b="1" dirty="0" err="1"/>
              <a:t>biraduhindura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bikadutera</a:t>
            </a:r>
            <a:r>
              <a:rPr lang="en-GB" sz="2000" b="1" dirty="0"/>
              <a:t> </a:t>
            </a:r>
            <a:r>
              <a:rPr lang="en-GB" sz="2000" b="1" dirty="0" err="1"/>
              <a:t>gushikama</a:t>
            </a:r>
            <a:r>
              <a:rPr lang="en-GB" sz="2000" b="1" dirty="0"/>
              <a:t> mu </a:t>
            </a:r>
            <a:r>
              <a:rPr lang="en-GB" sz="2000" b="1" dirty="0" err="1"/>
              <a:t>kurwanya</a:t>
            </a:r>
            <a:r>
              <a:rPr lang="en-GB" sz="2000" b="1" dirty="0"/>
              <a:t> </a:t>
            </a:r>
            <a:r>
              <a:rPr lang="en-GB" sz="2000" b="1" dirty="0" err="1"/>
              <a:t>umwanzi</a:t>
            </a:r>
            <a:r>
              <a:rPr lang="en-GB" sz="2000" b="1" dirty="0"/>
              <a:t> </a:t>
            </a:r>
            <a:r>
              <a:rPr lang="en-GB" sz="2000" b="1" dirty="0" err="1"/>
              <a:t>wacu</a:t>
            </a:r>
            <a:r>
              <a:rPr lang="en-GB" sz="2000" b="1" dirty="0"/>
              <a:t> </a:t>
            </a:r>
            <a:r>
              <a:rPr lang="en-GB" sz="2000" b="1" dirty="0" err="1"/>
              <a:t>mubi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: </a:t>
            </a:r>
            <a:r>
              <a:rPr lang="en-GB" sz="2000" b="1" dirty="0" err="1"/>
              <a:t>Satani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Satani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azi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adafite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imbaraga</a:t>
            </a:r>
            <a:r>
              <a:rPr lang="en-GB" sz="2000" b="1" spc="-100" dirty="0"/>
              <a:t> zo </a:t>
            </a:r>
            <a:r>
              <a:rPr lang="en-GB" sz="2000" b="1" spc="-100" dirty="0" err="1"/>
              <a:t>guhangana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n’imbaraga</a:t>
            </a:r>
            <a:r>
              <a:rPr lang="en-GB" sz="2000" b="1" spc="-100" dirty="0"/>
              <a:t> za </a:t>
            </a:r>
            <a:r>
              <a:rPr lang="en-GB" sz="2000" b="1" spc="-100" dirty="0" err="1"/>
              <a:t>Bibiliya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Kubw’ibyo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yagerageje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kuyirimbura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bigaragara</a:t>
            </a:r>
            <a:r>
              <a:rPr lang="en-GB" sz="2000" b="1" spc="-100" dirty="0"/>
              <a:t>. Yaraneshejwe,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amashyirahamwe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Bibiliya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yatangiraga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gukwirakwiza</a:t>
            </a:r>
            <a:r>
              <a:rPr lang="en-GB" sz="2000" b="1" spc="-100" dirty="0"/>
              <a:t> kopi </a:t>
            </a:r>
            <a:r>
              <a:rPr lang="en-GB" sz="2000" b="1" spc="-100" dirty="0" err="1"/>
              <a:t>zayo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zitabarika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Hanyuma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yagerageje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kuyitesha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agaciro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akoresheje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kunenga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gukomeye</a:t>
            </a:r>
            <a:r>
              <a:rPr lang="en-GB" sz="2000" b="1" spc="-100" dirty="0"/>
              <a:t>. Ubu </a:t>
            </a:r>
            <a:r>
              <a:rPr lang="en-GB" sz="2000" b="1" spc="-100" dirty="0" err="1"/>
              <a:t>ashaka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kutubuza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kuyisoma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adutera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guhugira</a:t>
            </a:r>
            <a:r>
              <a:rPr lang="en-GB" sz="2000" b="1" spc="-100" dirty="0"/>
              <a:t> mu bindi </a:t>
            </a:r>
            <a:r>
              <a:rPr lang="en-GB" sz="2000" b="1" spc="-100" dirty="0" err="1"/>
              <a:t>bintu</a:t>
            </a:r>
            <a:r>
              <a:rPr lang="en" sz="2000" b="1" spc="-100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6885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Ni </a:t>
            </a:r>
            <a:r>
              <a:rPr lang="en-GB" sz="2000" b="1" dirty="0" err="1">
                <a:solidFill>
                  <a:prstClr val="black"/>
                </a:solidFill>
              </a:rPr>
              <a:t>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ijambo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ryanditse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Ifite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imbaraga</a:t>
            </a:r>
            <a:r>
              <a:rPr lang="en-GB" sz="2000" b="1" dirty="0">
                <a:solidFill>
                  <a:prstClr val="black"/>
                </a:solidFill>
              </a:rPr>
              <a:t> zo </a:t>
            </a:r>
            <a:r>
              <a:rPr lang="en-GB" sz="2000" b="1" dirty="0" err="1">
                <a:solidFill>
                  <a:prstClr val="black"/>
                </a:solidFill>
              </a:rPr>
              <a:t>kuturwanirira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Abefeso</a:t>
            </a:r>
            <a:r>
              <a:rPr lang="en-GB" sz="2000" b="1" dirty="0">
                <a:solidFill>
                  <a:prstClr val="black"/>
                </a:solidFill>
              </a:rPr>
              <a:t> 6:17b) no </a:t>
            </a:r>
            <a:r>
              <a:rPr lang="en-GB" sz="2000" b="1" dirty="0" err="1">
                <a:solidFill>
                  <a:prstClr val="black"/>
                </a:solidFill>
              </a:rPr>
              <a:t>kuduhindura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Abaheburayo</a:t>
            </a:r>
            <a:r>
              <a:rPr lang="en-GB" sz="2000" b="1" dirty="0">
                <a:solidFill>
                  <a:prstClr val="black"/>
                </a:solidFill>
              </a:rPr>
              <a:t> 4:12). Yesu </a:t>
            </a:r>
            <a:r>
              <a:rPr lang="en-GB" sz="2000" b="1" dirty="0" err="1">
                <a:solidFill>
                  <a:prstClr val="black"/>
                </a:solidFill>
              </a:rPr>
              <a:t>yakoresheje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aneshe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ibishuko</a:t>
            </a:r>
            <a:r>
              <a:rPr lang="en-GB" sz="2000" b="1" dirty="0">
                <a:solidFill>
                  <a:prstClr val="black"/>
                </a:solidFill>
              </a:rPr>
              <a:t> (Matayo 4:4, 7, 10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F5F010"/>
                  </a:outerShdw>
                </a:effectLst>
              </a:rPr>
              <a:t>UBURYO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BWIZA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N’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UBUTARI BWIZA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BWO GUSOMA BIBILIYA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Ujye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ugira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umwete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kwishyira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nk’ushimwa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umukozi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udakwiriye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ipfunwe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ukwiriranya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neza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ijambo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ry’ukuri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</a:t>
            </a:r>
            <a:r>
              <a:rPr lang="en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Timoteyo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609676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Kwiga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Bibiliya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intego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ariko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intekerezo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kwirundurira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mbaraga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z’Umwuka</a:t>
            </a:r>
            <a:r>
              <a:rPr lang="en-GB" sz="2000" b="1" spc="-100" dirty="0"/>
              <a:t> Wera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dusobanukirwe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ubutumwa</a:t>
            </a:r>
            <a:r>
              <a:rPr lang="en-GB" sz="2000" b="1" spc="-100" dirty="0"/>
              <a:t> bwa </a:t>
            </a:r>
            <a:r>
              <a:rPr lang="en-GB" sz="2000" b="1" spc="-100" dirty="0" err="1"/>
              <a:t>Bibiliya</a:t>
            </a:r>
            <a:r>
              <a:rPr lang="en" sz="2000" b="1" spc="-1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Kuki? Kubera ko </a:t>
            </a:r>
            <a:r>
              <a:rPr lang="en-GB" sz="2000" b="1" spc="-100" dirty="0" err="1"/>
              <a:t>ubushobozi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gutekereza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bugarukira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si</a:t>
            </a:r>
            <a:r>
              <a:rPr lang="en-GB" sz="2000" b="1" spc="-100" dirty="0"/>
              <a:t> ko buri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bwizewe</a:t>
            </a:r>
            <a:r>
              <a:rPr lang="en-GB" sz="2000" b="1" spc="-100" dirty="0"/>
              <a:t>. Ni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mpamvu</a:t>
            </a:r>
            <a:r>
              <a:rPr lang="en-GB" sz="2000" b="1" spc="-100" dirty="0"/>
              <a:t>, 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twiga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Bibiliya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tugomba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gushaka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ubwenge</a:t>
            </a:r>
            <a:r>
              <a:rPr lang="en-GB" sz="2000" b="1" spc="-100" dirty="0"/>
              <a:t> bwa </a:t>
            </a:r>
            <a:r>
              <a:rPr lang="en-GB" sz="2000" b="1" spc="-100" dirty="0" err="1"/>
              <a:t>Nyirayo</a:t>
            </a:r>
            <a:r>
              <a:rPr lang="en" sz="2000" b="1" spc="-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BIBILIYA NI IKI?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Indunduro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y’ijambo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ryawe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ryose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ukuri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Amateka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yawe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ahoraho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iteka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ryose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hadasigaye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rimwe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muryango-mugari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ndetse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no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Bakristo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batari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bamwe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imyumvire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ikintu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giterwa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n’ibihe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nta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guhoraho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cyangwa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gukomeze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kudahinduka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igihe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gihita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585628"/>
            <a:ext cx="5000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Ibitekerezo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byose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bigomba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kugenzurwa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Bibiliya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Iyo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ukuvuguruzanya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y’ibyo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tubona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n’ibyo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Bibiliya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ivuga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uburyo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bushoboka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tuba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twibeshye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cyangwa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tukaba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dusobanura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nabi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Bibiliya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Nyamara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Bibiliya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nk’Ijambo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ry’Imana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ivuga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ifite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ukuri</a:t>
            </a:r>
            <a:r>
              <a:rPr lang="en-GB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kuzuye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Zaburi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Yohana 17:17;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Yakobo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1:18).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Ivuga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iboneye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kandi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ingabo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idukingira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ibihimbano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by’abantu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igani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Turamutse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twongeyeho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icyitwa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ukuri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kwacu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uko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cyaba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kiri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twafatwa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nk’ababeshyi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imbere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y’Imana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Imigani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INGARUKA NZIZA ZO GUSOMA BIBILIYA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“Y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Nabikiye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mutima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ntagucumuraho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kidashobora</a:t>
            </a:r>
            <a:r>
              <a:rPr lang="en-GB" sz="2000" b="1" dirty="0"/>
              <a:t> </a:t>
            </a:r>
            <a:r>
              <a:rPr lang="en-GB" sz="2000" b="1" dirty="0" err="1"/>
              <a:t>guhakanwa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n’abanzi</a:t>
            </a:r>
            <a:r>
              <a:rPr lang="en-GB" sz="2000" b="1" dirty="0"/>
              <a:t> </a:t>
            </a:r>
            <a:r>
              <a:rPr lang="en-GB" sz="2000" b="1" dirty="0" err="1"/>
              <a:t>bakomeye</a:t>
            </a:r>
            <a:r>
              <a:rPr lang="en-GB" sz="2000" b="1" dirty="0"/>
              <a:t> </a:t>
            </a:r>
            <a:r>
              <a:rPr lang="en-GB" sz="2000" b="1" dirty="0" err="1"/>
              <a:t>ba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zayo</a:t>
            </a:r>
            <a:r>
              <a:rPr lang="en-GB" sz="2000" b="1" dirty="0"/>
              <a:t> zo </a:t>
            </a:r>
            <a:r>
              <a:rPr lang="en-GB" sz="2000" b="1" dirty="0" err="1"/>
              <a:t>guhindura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.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ayigereranya</a:t>
            </a:r>
            <a:r>
              <a:rPr lang="en-GB" sz="2000" b="1" dirty="0"/>
              <a:t> </a:t>
            </a:r>
            <a:r>
              <a:rPr lang="en-GB" sz="2000" b="1" dirty="0" err="1"/>
              <a:t>n’inkota</a:t>
            </a:r>
            <a:r>
              <a:rPr lang="en-GB" sz="2000" b="1" dirty="0"/>
              <a:t> </a:t>
            </a:r>
            <a:r>
              <a:rPr lang="en-GB" sz="2000" b="1" dirty="0" err="1"/>
              <a:t>ifite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nyinshi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84118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kindi</a:t>
            </a:r>
            <a:r>
              <a:rPr lang="en-GB" sz="2000" b="1" dirty="0"/>
              <a:t> </a:t>
            </a:r>
            <a:r>
              <a:rPr lang="en-GB" sz="2000" b="1" dirty="0" err="1"/>
              <a:t>gitabo</a:t>
            </a:r>
            <a:r>
              <a:rPr lang="en-GB" sz="2000" b="1" dirty="0"/>
              <a:t> </a:t>
            </a:r>
            <a:r>
              <a:rPr lang="en-GB" sz="2000" b="1" dirty="0" err="1"/>
              <a:t>gishobora</a:t>
            </a:r>
            <a:r>
              <a:rPr lang="en-GB" sz="2000" b="1" dirty="0"/>
              <a:t> </a:t>
            </a:r>
            <a:r>
              <a:rPr lang="en-GB" sz="2000" b="1" dirty="0" err="1"/>
              <a:t>kutugiraho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nk’iza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. Iyo </a:t>
            </a:r>
            <a:r>
              <a:rPr lang="en-GB" sz="2000" b="1" dirty="0" err="1"/>
              <a:t>twiteguye</a:t>
            </a:r>
            <a:r>
              <a:rPr lang="en-GB" sz="2000" b="1" dirty="0"/>
              <a:t> </a:t>
            </a:r>
            <a:r>
              <a:rPr lang="en-GB" sz="2000" b="1" dirty="0" err="1"/>
              <a:t>gushyira</a:t>
            </a:r>
            <a:r>
              <a:rPr lang="en-GB" sz="2000" b="1" dirty="0"/>
              <a:t> </a:t>
            </a:r>
            <a:r>
              <a:rPr lang="en-GB" sz="2000" b="1" dirty="0" err="1"/>
              <a:t>inyigisho</a:t>
            </a:r>
            <a:r>
              <a:rPr lang="en-GB" sz="2000" b="1" dirty="0"/>
              <a:t> </a:t>
            </a:r>
            <a:r>
              <a:rPr lang="en-GB" sz="2000" b="1" dirty="0" err="1"/>
              <a:t>zayo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, </a:t>
            </a:r>
            <a:r>
              <a:rPr lang="en-GB" sz="2000" b="1" dirty="0" err="1"/>
              <a:t>turahinduka</a:t>
            </a:r>
            <a:r>
              <a:rPr lang="en-GB" sz="2000" b="1" dirty="0"/>
              <a:t> </a:t>
            </a:r>
            <a:r>
              <a:rPr lang="en-GB" sz="2000" b="1" dirty="0" err="1"/>
              <a:t>tukarushaho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beza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tuyisomye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umutima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ufunguye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tugasaba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kumurikirwa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n’Umwuka</a:t>
            </a:r>
            <a:r>
              <a:rPr lang="en-GB" sz="2000" b="1" dirty="0">
                <a:solidFill>
                  <a:prstClr val="black"/>
                </a:solidFill>
              </a:rPr>
              <a:t> Wera, </a:t>
            </a:r>
            <a:r>
              <a:rPr lang="en-GB" sz="2000" b="1" dirty="0" err="1">
                <a:solidFill>
                  <a:prstClr val="black"/>
                </a:solidFill>
              </a:rPr>
              <a:t>imibereho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irahinduka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INSHUTI ZA BIBILIYA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Icyo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dushimira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ubudasiba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twabahaga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ry’ubutumwa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bwiza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jambo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ry’Imana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mutaryemeye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nk’aho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ry’abantu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mwaryemeye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nk’ijambo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ry’Imana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koko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rigakorera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muri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abizera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Abatesalonike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Inshuti</a:t>
            </a:r>
            <a:r>
              <a:rPr lang="en-GB" sz="2000" b="1" spc="-70" dirty="0"/>
              <a:t> za </a:t>
            </a:r>
            <a:r>
              <a:rPr lang="en-GB" sz="2000" b="1" spc="-70" dirty="0" err="1"/>
              <a:t>Bibiliya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ziyijyamo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Ijambo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Rizima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Abatesalonike</a:t>
            </a:r>
            <a:r>
              <a:rPr lang="en-GB" sz="2000" b="1" spc="-70" dirty="0"/>
              <a:t> 2:13). Ariko se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" sz="2000" b="1" spc="-70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012039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atubwira</a:t>
            </a:r>
            <a:r>
              <a:rPr lang="en-GB" sz="2000" b="1" spc="-70" dirty="0">
                <a:solidFill>
                  <a:prstClr val="black"/>
                </a:solidFill>
              </a:rPr>
              <a:t> ko, </a:t>
            </a:r>
            <a:r>
              <a:rPr lang="en-GB" sz="2000" b="1" spc="-70" dirty="0" err="1">
                <a:solidFill>
                  <a:prstClr val="black"/>
                </a:solidFill>
              </a:rPr>
              <a:t>kubw’ibyo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dukeneye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ubushishozi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bwo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mwuka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ukuvuga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ubushobozi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gusobanukirwa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ibintu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by’umwuka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2:14). </a:t>
            </a:r>
            <a:r>
              <a:rPr lang="en-GB" sz="2000" b="1" spc="-70" dirty="0" err="1">
                <a:solidFill>
                  <a:prstClr val="black"/>
                </a:solidFill>
              </a:rPr>
              <a:t>Kubw’ibyo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gusobanukirwa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bw’Imana</a:t>
            </a:r>
            <a:r>
              <a:rPr lang="en-GB" sz="2000" b="1" spc="-70" dirty="0">
                <a:solidFill>
                  <a:prstClr val="black"/>
                </a:solidFill>
              </a:rPr>
              <a:t> muri </a:t>
            </a:r>
            <a:r>
              <a:rPr lang="en-GB" sz="2000" b="1" spc="-70" dirty="0" err="1">
                <a:solidFill>
                  <a:prstClr val="black"/>
                </a:solidFill>
              </a:rPr>
              <a:t>Bibiliya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umurimo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Umwuka</a:t>
            </a:r>
            <a:r>
              <a:rPr lang="en-GB" sz="2000" b="1" spc="-70" dirty="0">
                <a:solidFill>
                  <a:prstClr val="black"/>
                </a:solidFill>
              </a:rPr>
              <a:t> Wera </a:t>
            </a:r>
            <a:r>
              <a:rPr lang="en-GB" sz="2000" b="1" spc="-70" dirty="0" err="1">
                <a:solidFill>
                  <a:prstClr val="black"/>
                </a:solidFill>
              </a:rPr>
              <a:t>akorera</a:t>
            </a:r>
            <a:r>
              <a:rPr lang="en-GB" sz="2000" b="1" spc="-70" dirty="0">
                <a:solidFill>
                  <a:prstClr val="black"/>
                </a:solidFill>
              </a:rPr>
              <a:t> muri </a:t>
            </a:r>
            <a:r>
              <a:rPr lang="en-GB" sz="2000" b="1" spc="-70" dirty="0" err="1">
                <a:solidFill>
                  <a:prstClr val="black"/>
                </a:solidFill>
              </a:rPr>
              <a:t>twe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spc="-70" dirty="0">
                <a:latin typeface="Constantia" panose="02030602050306030303" pitchFamily="18" charset="0"/>
              </a:rPr>
              <a:t>“</a:t>
            </a:r>
            <a:r>
              <a:rPr lang="en-GB" sz="2500" b="1" spc="-70" dirty="0" err="1">
                <a:latin typeface="Constantia" panose="02030602050306030303" pitchFamily="18" charset="0"/>
              </a:rPr>
              <a:t>Bibiliya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itugaragariza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ukuri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icyo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ari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cyo</a:t>
            </a:r>
            <a:r>
              <a:rPr lang="en-GB" sz="2500" b="1" spc="-70" dirty="0">
                <a:latin typeface="Constantia" panose="02030602050306030303" pitchFamily="18" charset="0"/>
              </a:rPr>
              <a:t> mu </a:t>
            </a:r>
            <a:r>
              <a:rPr lang="en-GB" sz="2500" b="1" spc="-70" dirty="0" err="1">
                <a:latin typeface="Constantia" panose="02030602050306030303" pitchFamily="18" charset="0"/>
              </a:rPr>
              <a:t>buryo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butaruhije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buhura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rwose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n’ibyo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umutima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w’umuntu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ukennye</a:t>
            </a:r>
            <a:r>
              <a:rPr lang="en-GB" sz="2500" b="1" spc="-70" dirty="0">
                <a:latin typeface="Constantia" panose="02030602050306030303" pitchFamily="18" charset="0"/>
              </a:rPr>
              <a:t>. </a:t>
            </a:r>
            <a:r>
              <a:rPr lang="en-GB" sz="2500" b="1" spc="-70" dirty="0" err="1">
                <a:latin typeface="Constantia" panose="02030602050306030303" pitchFamily="18" charset="0"/>
              </a:rPr>
              <a:t>Bibiliya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yatangaje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abanyabwenge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buhebuje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kandi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n’umuswa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na</a:t>
            </a:r>
            <a:r>
              <a:rPr lang="en-GB" sz="2500" b="1" spc="-70" dirty="0">
                <a:latin typeface="Constantia" panose="02030602050306030303" pitchFamily="18" charset="0"/>
              </a:rPr>
              <a:t> we </a:t>
            </a:r>
            <a:r>
              <a:rPr lang="en-GB" sz="2500" b="1" spc="-70" dirty="0" err="1">
                <a:latin typeface="Constantia" panose="02030602050306030303" pitchFamily="18" charset="0"/>
              </a:rPr>
              <a:t>ntananirwa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gushishozamo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inzira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y’agakiza</a:t>
            </a:r>
            <a:r>
              <a:rPr lang="en-GB" sz="2500" b="1" spc="-70" dirty="0">
                <a:latin typeface="Constantia" panose="02030602050306030303" pitchFamily="18" charset="0"/>
              </a:rPr>
              <a:t>. </a:t>
            </a:r>
            <a:r>
              <a:rPr lang="en-GB" sz="2500" b="1" spc="-70" dirty="0" err="1">
                <a:latin typeface="Constantia" panose="02030602050306030303" pitchFamily="18" charset="0"/>
              </a:rPr>
              <a:t>Nyamara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uko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kuri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kose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uko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kwavuzwe</a:t>
            </a:r>
            <a:r>
              <a:rPr lang="en-GB" sz="2500" b="1" spc="-70" dirty="0">
                <a:latin typeface="Constantia" panose="02030602050306030303" pitchFamily="18" charset="0"/>
              </a:rPr>
              <a:t> mu </a:t>
            </a:r>
            <a:r>
              <a:rPr lang="en-GB" sz="2500" b="1" spc="-70" dirty="0" err="1">
                <a:latin typeface="Constantia" panose="02030602050306030303" pitchFamily="18" charset="0"/>
              </a:rPr>
              <a:t>buryo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butaruhije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bwumvikanira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umuntu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wese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kwigisha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ibikomeye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cyane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bisumba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ibyo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umuntu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abasha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kumva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bituma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tubyemezwa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gusa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n’uko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ari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lmana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yabivuze</a:t>
            </a:r>
            <a:r>
              <a:rPr lang="en-GB" sz="2500" b="1" spc="-70" dirty="0">
                <a:latin typeface="Constantia" panose="02030602050306030303" pitchFamily="18" charset="0"/>
              </a:rPr>
              <a:t>. </a:t>
            </a:r>
            <a:r>
              <a:rPr lang="en" sz="2500" b="1" spc="-70" dirty="0">
                <a:latin typeface="Constantia" panose="02030602050306030303" pitchFamily="18" charset="0"/>
              </a:rPr>
              <a:t>[…] </a:t>
            </a:r>
            <a:r>
              <a:rPr lang="en-GB" sz="2500" b="1" spc="-70" dirty="0">
                <a:latin typeface="Constantia" panose="02030602050306030303" pitchFamily="18" charset="0"/>
              </a:rPr>
              <a:t>Uko </a:t>
            </a:r>
            <a:r>
              <a:rPr lang="en-GB" sz="2500" b="1" spc="-70" dirty="0" err="1">
                <a:latin typeface="Constantia" panose="02030602050306030303" pitchFamily="18" charset="0"/>
              </a:rPr>
              <a:t>arushaho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kwihatira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gushakashaka</a:t>
            </a:r>
            <a:r>
              <a:rPr lang="en-GB" sz="2500" b="1" spc="-70" dirty="0">
                <a:latin typeface="Constantia" panose="02030602050306030303" pitchFamily="18" charset="0"/>
              </a:rPr>
              <a:t> muri </a:t>
            </a:r>
            <a:r>
              <a:rPr lang="en-GB" sz="2500" b="1" spc="-70" dirty="0" err="1">
                <a:latin typeface="Constantia" panose="02030602050306030303" pitchFamily="18" charset="0"/>
              </a:rPr>
              <a:t>Bibiliya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ni</a:t>
            </a:r>
            <a:r>
              <a:rPr lang="en-GB" sz="2500" b="1" spc="-70" dirty="0">
                <a:latin typeface="Constantia" panose="02030602050306030303" pitchFamily="18" charset="0"/>
              </a:rPr>
              <a:t> ko </a:t>
            </a:r>
            <a:r>
              <a:rPr lang="en-GB" sz="2500" b="1" spc="-70" dirty="0" err="1">
                <a:latin typeface="Constantia" panose="02030602050306030303" pitchFamily="18" charset="0"/>
              </a:rPr>
              <a:t>arushaho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kwēmezwa</a:t>
            </a:r>
            <a:r>
              <a:rPr lang="en-GB" sz="2500" b="1" spc="-70" dirty="0">
                <a:latin typeface="Constantia" panose="02030602050306030303" pitchFamily="18" charset="0"/>
              </a:rPr>
              <a:t> ko </a:t>
            </a:r>
            <a:r>
              <a:rPr lang="en-GB" sz="2500" b="1" spc="-70" dirty="0" err="1">
                <a:latin typeface="Constantia" panose="02030602050306030303" pitchFamily="18" charset="0"/>
              </a:rPr>
              <a:t>ari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yo</a:t>
            </a:r>
            <a:r>
              <a:rPr lang="en-GB" sz="2500" b="1" spc="-70" dirty="0">
                <a:latin typeface="Constantia" panose="02030602050306030303" pitchFamily="18" charset="0"/>
              </a:rPr>
              <a:t> Jambo </a:t>
            </a:r>
            <a:r>
              <a:rPr lang="en-GB" sz="2500" b="1" spc="-70" dirty="0" err="1">
                <a:latin typeface="Constantia" panose="02030602050306030303" pitchFamily="18" charset="0"/>
              </a:rPr>
              <a:t>ry’lmana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ihoraho</a:t>
            </a:r>
            <a:r>
              <a:rPr lang="en-GB" sz="2500" b="1" spc="-70" dirty="0">
                <a:latin typeface="Constantia" panose="02030602050306030303" pitchFamily="18" charset="0"/>
              </a:rPr>
              <a:t>, </a:t>
            </a:r>
            <a:r>
              <a:rPr lang="en-GB" sz="2500" b="1" spc="-70" dirty="0" err="1">
                <a:latin typeface="Constantia" panose="02030602050306030303" pitchFamily="18" charset="0"/>
              </a:rPr>
              <a:t>nuko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ubwenge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bwe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bukicisha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bugufi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imbere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y’icyubahiro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cy’lmana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byahishuriwe</a:t>
            </a:r>
            <a:r>
              <a:rPr lang="en-GB" sz="2500" b="1" spc="-70" dirty="0">
                <a:latin typeface="Constantia" panose="02030602050306030303" pitchFamily="18" charset="0"/>
              </a:rPr>
              <a:t> mu </a:t>
            </a:r>
            <a:r>
              <a:rPr lang="en-GB" sz="2500" b="1" spc="-70" dirty="0" err="1">
                <a:latin typeface="Constantia" panose="02030602050306030303" pitchFamily="18" charset="0"/>
              </a:rPr>
              <a:t>Ijambo</a:t>
            </a:r>
            <a:r>
              <a:rPr lang="en-GB" sz="2500" b="1" spc="-70" dirty="0">
                <a:latin typeface="Constantia" panose="02030602050306030303" pitchFamily="18" charset="0"/>
              </a:rPr>
              <a:t> </a:t>
            </a:r>
            <a:r>
              <a:rPr lang="en-GB" sz="2500" b="1" spc="-70" dirty="0" err="1">
                <a:latin typeface="Constantia" panose="02030602050306030303" pitchFamily="18" charset="0"/>
              </a:rPr>
              <a:t>ryayo</a:t>
            </a:r>
            <a:r>
              <a:rPr lang="en" sz="2500" b="1" spc="-7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707622" y="5416792"/>
            <a:ext cx="2969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Kugana Yesu</a:t>
            </a:r>
            <a:r>
              <a:rPr lang="en" sz="1600" b="1" dirty="0"/>
              <a:t>, p. 54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1005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2026-03-14T15:12:41Z</dcterms:created>
  <dcterms:modified xsi:type="dcterms:W3CDTF">2026-04-24T13:25:25Z</dcterms:modified>
</cp:coreProperties>
</file>