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82" r:id="rId6"/>
    <p:sldId id="283" r:id="rId7"/>
    <p:sldId id="260" r:id="rId8"/>
    <p:sldId id="284" r:id="rId9"/>
    <p:sldId id="286" r:id="rId10"/>
    <p:sldId id="262" r:id="rId11"/>
    <p:sldId id="287" r:id="rId12"/>
    <p:sldId id="264" r:id="rId13"/>
    <p:sldId id="285" r:id="rId14"/>
    <p:sldId id="280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2" autoAdjust="0"/>
    <p:restoredTop sz="94681"/>
  </p:normalViewPr>
  <p:slideViewPr>
    <p:cSldViewPr snapToGrid="0">
      <p:cViewPr varScale="1">
        <p:scale>
          <a:sx n="101" d="100"/>
          <a:sy n="10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Ntiyahinduye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gahunda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ye,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gusenga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gatatu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munsi</a:t>
          </a:r>
          <a:endParaRPr lang="en" sz="2000" b="1" spc="-7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Byari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byitezwe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gukingura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amadirishya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yerekeye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Yerusalemu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Yari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afite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akamenyero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kihariye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yasengaga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apfukamye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Gusenga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byibandaga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gushima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kwinginga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2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"/>
    <dgm:cxn modelId="{AD52DB10-9D1E-4D76-B7DE-3AF54E530388}" type="presOf" srcId="{FBE7CBE5-E92D-4435-AA16-2D8D3542EC60}" destId="{BC73456D-578A-438F-9041-68467439FC58}" srcOrd="1" destOrd="0" presId="urn:microsoft.com/office/officeart/2005/8/layout/hList7"/>
    <dgm:cxn modelId="{57AAAF1E-428B-449C-BB96-5ACD081BDB15}" type="presOf" srcId="{E0A3C633-D1AD-40A1-8C20-C83E4AEF5866}" destId="{E955CCF1-1FC5-49B8-9285-15F8EAC4E13B}" srcOrd="0" destOrd="0" presId="urn:microsoft.com/office/officeart/2005/8/layout/hList7"/>
    <dgm:cxn modelId="{E117E920-D1C9-49A3-B353-7C068ECA3DE1}" type="presOf" srcId="{FBE7CBE5-E92D-4435-AA16-2D8D3542EC60}" destId="{B6573C55-03E4-49D4-B362-AD8EA7A51B47}" srcOrd="0" destOrd="0" presId="urn:microsoft.com/office/officeart/2005/8/layout/hList7"/>
    <dgm:cxn modelId="{B29AB334-DD26-4ABE-BA16-9CD5687C299E}" type="presOf" srcId="{108291D9-0B04-484A-9318-B51933AB76B1}" destId="{64E07BEF-1BED-42D8-A065-3B847FC1DD68}" srcOrd="0" destOrd="0" presId="urn:microsoft.com/office/officeart/2005/8/layout/hList7"/>
    <dgm:cxn modelId="{39348E3C-1161-46AA-8CC4-023159672674}" type="presOf" srcId="{9BB5E32E-155E-4DE2-8B26-8577B0ADBFC2}" destId="{A1B0C938-6062-40A5-9BB7-C6C7E5427217}" srcOrd="0" destOrd="0" presId="urn:microsoft.com/office/officeart/2005/8/layout/hList7"/>
    <dgm:cxn modelId="{E5629064-806C-4AFE-93BF-8A13FB14CBED}" type="presOf" srcId="{70C1E27B-AB7B-4E3E-A1E9-E5378E5C7B3C}" destId="{77BB534C-E150-440B-913E-0F0EF587D2F1}" srcOrd="0" destOrd="0" presId="urn:microsoft.com/office/officeart/2005/8/layout/hList7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"/>
    <dgm:cxn modelId="{585B0697-E154-4FBF-95A1-241CA40B4E37}" type="presOf" srcId="{6858A5CD-4915-4025-B736-C8CFD4C33B09}" destId="{1011ADA8-D1BD-495C-B6AE-D9355BCA7CC9}" srcOrd="1" destOrd="0" presId="urn:microsoft.com/office/officeart/2005/8/layout/hList7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"/>
    <dgm:cxn modelId="{34A7D5EC-0EC1-47B0-80F8-3C1BEA5A58C0}" type="presOf" srcId="{3EA9C890-2728-4408-952A-BCC197A35228}" destId="{5B185AC4-2D0C-44CD-8961-40B79897D76B}" srcOrd="0" destOrd="0" presId="urn:microsoft.com/office/officeart/2005/8/layout/hList7"/>
    <dgm:cxn modelId="{D828DB39-A853-4D69-BE09-AC44E3F47171}" type="presParOf" srcId="{384A4F08-B509-4426-BED5-AD91CB649D98}" destId="{683C2EC5-EB63-417C-AA60-9C82D0603683}" srcOrd="0" destOrd="0" presId="urn:microsoft.com/office/officeart/2005/8/layout/hList7"/>
    <dgm:cxn modelId="{4BAC17C1-6A8E-4343-8A29-9FB13944D7F8}" type="presParOf" srcId="{384A4F08-B509-4426-BED5-AD91CB649D98}" destId="{95428DD4-0A5E-4A02-989F-ECF5D16EADBD}" srcOrd="1" destOrd="0" presId="urn:microsoft.com/office/officeart/2005/8/layout/hList7"/>
    <dgm:cxn modelId="{BC8E23CA-DBF2-45F0-99C1-9F267179D28A}" type="presParOf" srcId="{95428DD4-0A5E-4A02-989F-ECF5D16EADBD}" destId="{82DA4D2E-8658-4E65-A113-23B1EA091105}" srcOrd="0" destOrd="0" presId="urn:microsoft.com/office/officeart/2005/8/layout/hList7"/>
    <dgm:cxn modelId="{2BD58313-B753-4EE3-B4E2-8C3DA1556AA4}" type="presParOf" srcId="{82DA4D2E-8658-4E65-A113-23B1EA091105}" destId="{CD776E94-F765-4BFF-B4F5-E3EF7F484E02}" srcOrd="0" destOrd="0" presId="urn:microsoft.com/office/officeart/2005/8/layout/hList7"/>
    <dgm:cxn modelId="{2C4E3F58-947F-4F99-8713-06901FC95703}" type="presParOf" srcId="{82DA4D2E-8658-4E65-A113-23B1EA091105}" destId="{1011ADA8-D1BD-495C-B6AE-D9355BCA7CC9}" srcOrd="1" destOrd="0" presId="urn:microsoft.com/office/officeart/2005/8/layout/hList7"/>
    <dgm:cxn modelId="{AA19A166-0EB0-40EE-9444-6E50E506A34D}" type="presParOf" srcId="{82DA4D2E-8658-4E65-A113-23B1EA091105}" destId="{73C67F51-6D90-435F-82E5-B91761FD3DD4}" srcOrd="2" destOrd="0" presId="urn:microsoft.com/office/officeart/2005/8/layout/hList7"/>
    <dgm:cxn modelId="{F1441F03-011D-4458-958D-6410A114463C}" type="presParOf" srcId="{82DA4D2E-8658-4E65-A113-23B1EA091105}" destId="{40BF4BA6-603A-4B87-8573-2D46CFD7DC54}" srcOrd="3" destOrd="0" presId="urn:microsoft.com/office/officeart/2005/8/layout/hList7"/>
    <dgm:cxn modelId="{54E552CA-13E9-477D-A6EB-F811E5DC5F04}" type="presParOf" srcId="{95428DD4-0A5E-4A02-989F-ECF5D16EADBD}" destId="{A1B0C938-6062-40A5-9BB7-C6C7E5427217}" srcOrd="1" destOrd="0" presId="urn:microsoft.com/office/officeart/2005/8/layout/hList7"/>
    <dgm:cxn modelId="{43EADFA4-661D-4FF3-96B0-D0A9D54890A6}" type="presParOf" srcId="{95428DD4-0A5E-4A02-989F-ECF5D16EADBD}" destId="{2793F185-CB65-4CE9-BD86-921BD7D04994}" srcOrd="2" destOrd="0" presId="urn:microsoft.com/office/officeart/2005/8/layout/hList7"/>
    <dgm:cxn modelId="{77D4EA79-BB2C-47AA-AD0E-CBDDAC7FE2E6}" type="presParOf" srcId="{2793F185-CB65-4CE9-BD86-921BD7D04994}" destId="{5B185AC4-2D0C-44CD-8961-40B79897D76B}" srcOrd="0" destOrd="0" presId="urn:microsoft.com/office/officeart/2005/8/layout/hList7"/>
    <dgm:cxn modelId="{B3448A34-3B7A-4FBF-AD5F-9643C919D6D7}" type="presParOf" srcId="{2793F185-CB65-4CE9-BD86-921BD7D04994}" destId="{E374B7A3-BE61-4ACC-9448-D870C9B4066A}" srcOrd="1" destOrd="0" presId="urn:microsoft.com/office/officeart/2005/8/layout/hList7"/>
    <dgm:cxn modelId="{236CC4CC-554A-4A09-8D4C-590B6E1AEDC2}" type="presParOf" srcId="{2793F185-CB65-4CE9-BD86-921BD7D04994}" destId="{FB151BC5-6FE4-4682-82B4-61DC09F75CAD}" srcOrd="2" destOrd="0" presId="urn:microsoft.com/office/officeart/2005/8/layout/hList7"/>
    <dgm:cxn modelId="{70D42F70-EC17-4B19-9592-8349C853586B}" type="presParOf" srcId="{2793F185-CB65-4CE9-BD86-921BD7D04994}" destId="{F1275158-66F6-4241-B296-26F82F5BAD47}" srcOrd="3" destOrd="0" presId="urn:microsoft.com/office/officeart/2005/8/layout/hList7"/>
    <dgm:cxn modelId="{D1329741-0310-4247-BCB5-492C486EA01E}" type="presParOf" srcId="{95428DD4-0A5E-4A02-989F-ECF5D16EADBD}" destId="{77BB534C-E150-440B-913E-0F0EF587D2F1}" srcOrd="3" destOrd="0" presId="urn:microsoft.com/office/officeart/2005/8/layout/hList7"/>
    <dgm:cxn modelId="{17B23A5A-684F-48AD-84EF-7D91C2E529F5}" type="presParOf" srcId="{95428DD4-0A5E-4A02-989F-ECF5D16EADBD}" destId="{D6DC6A81-3142-4470-9612-8A7A0C54A26B}" srcOrd="4" destOrd="0" presId="urn:microsoft.com/office/officeart/2005/8/layout/hList7"/>
    <dgm:cxn modelId="{DFEA7611-83D9-4672-9976-985A27972E41}" type="presParOf" srcId="{D6DC6A81-3142-4470-9612-8A7A0C54A26B}" destId="{64E07BEF-1BED-42D8-A065-3B847FC1DD68}" srcOrd="0" destOrd="0" presId="urn:microsoft.com/office/officeart/2005/8/layout/hList7"/>
    <dgm:cxn modelId="{FDAE6BFF-3873-4122-B77C-45A76CF4E4BB}" type="presParOf" srcId="{D6DC6A81-3142-4470-9612-8A7A0C54A26B}" destId="{854357AA-086A-4859-A548-01CD994EF590}" srcOrd="1" destOrd="0" presId="urn:microsoft.com/office/officeart/2005/8/layout/hList7"/>
    <dgm:cxn modelId="{EF303A07-EB97-4185-8AA7-9F6FD9C2B625}" type="presParOf" srcId="{D6DC6A81-3142-4470-9612-8A7A0C54A26B}" destId="{2903AE05-8757-4629-BBAF-1BF4EF53FAD5}" srcOrd="2" destOrd="0" presId="urn:microsoft.com/office/officeart/2005/8/layout/hList7"/>
    <dgm:cxn modelId="{66A32520-89B9-4B51-B4ED-015A0B0EA25C}" type="presParOf" srcId="{D6DC6A81-3142-4470-9612-8A7A0C54A26B}" destId="{59ADE160-BEAE-495D-A6DD-F6D596F8628E}" srcOrd="3" destOrd="0" presId="urn:microsoft.com/office/officeart/2005/8/layout/hList7"/>
    <dgm:cxn modelId="{7D98B32E-16D1-4FC2-8FA9-A808B359FF01}" type="presParOf" srcId="{95428DD4-0A5E-4A02-989F-ECF5D16EADBD}" destId="{E955CCF1-1FC5-49B8-9285-15F8EAC4E13B}" srcOrd="5" destOrd="0" presId="urn:microsoft.com/office/officeart/2005/8/layout/hList7"/>
    <dgm:cxn modelId="{723E4170-4BD2-4E62-9AF0-F8E0BB1C3A11}" type="presParOf" srcId="{95428DD4-0A5E-4A02-989F-ECF5D16EADBD}" destId="{D0DA8C5E-2EDE-4E4D-92FB-70D927D5C208}" srcOrd="6" destOrd="0" presId="urn:microsoft.com/office/officeart/2005/8/layout/hList7"/>
    <dgm:cxn modelId="{8E34EBF2-0252-478F-9C14-7F56ED54F056}" type="presParOf" srcId="{D0DA8C5E-2EDE-4E4D-92FB-70D927D5C208}" destId="{B6573C55-03E4-49D4-B362-AD8EA7A51B47}" srcOrd="0" destOrd="0" presId="urn:microsoft.com/office/officeart/2005/8/layout/hList7"/>
    <dgm:cxn modelId="{15055739-BEB8-4DF2-820A-94E0F2A8DB75}" type="presParOf" srcId="{D0DA8C5E-2EDE-4E4D-92FB-70D927D5C208}" destId="{BC73456D-578A-438F-9041-68467439FC58}" srcOrd="1" destOrd="0" presId="urn:microsoft.com/office/officeart/2005/8/layout/hList7"/>
    <dgm:cxn modelId="{984096D9-71FD-4F4F-9FB3-FC6754000DBF}" type="presParOf" srcId="{D0DA8C5E-2EDE-4E4D-92FB-70D927D5C208}" destId="{19C17670-ABA9-43FA-B36E-35E49600296A}" srcOrd="2" destOrd="0" presId="urn:microsoft.com/office/officeart/2005/8/layout/hList7"/>
    <dgm:cxn modelId="{AA704F92-55D0-4C6C-BB20-7DCD2C1144E8}" type="presParOf" srcId="{D0DA8C5E-2EDE-4E4D-92FB-70D927D5C208}" destId="{90CE2DE1-9304-475F-9667-6098C75970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GB" sz="2000" b="1" spc="-70" baseline="0" dirty="0" err="1">
              <a:solidFill>
                <a:schemeClr val="accent6">
                  <a:lumMod val="75000"/>
                </a:schemeClr>
              </a:solidFill>
            </a:rPr>
            <a:t>Yehoshafati</a:t>
          </a:r>
          <a:r>
            <a:rPr lang="en-GB" sz="2000" b="1" spc="-70" baseline="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1" spc="-70" baseline="0" dirty="0" err="1">
              <a:solidFill>
                <a:schemeClr val="accent6">
                  <a:lumMod val="75000"/>
                </a:schemeClr>
              </a:solidFill>
            </a:rPr>
            <a:t>yasenze</a:t>
          </a:r>
          <a:r>
            <a:rPr lang="en-GB" sz="2000" b="1" spc="-70" baseline="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1" spc="-70" baseline="0" dirty="0" err="1">
              <a:solidFill>
                <a:schemeClr val="accent6">
                  <a:lumMod val="75000"/>
                </a:schemeClr>
              </a:solidFill>
            </a:rPr>
            <a:t>ahagaze</a:t>
          </a:r>
          <a:r>
            <a:rPr lang="en-GB" sz="2000" b="1" spc="-70" baseline="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1" spc="-70" baseline="0" dirty="0" err="1">
              <a:solidFill>
                <a:schemeClr val="accent6">
                  <a:lumMod val="75000"/>
                </a:schemeClr>
              </a:solidFill>
            </a:rPr>
            <a:t>imbere</a:t>
          </a:r>
          <a:r>
            <a:rPr lang="en-GB" sz="2000" b="1" spc="-70" baseline="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1" spc="-70" baseline="0" dirty="0" err="1">
              <a:solidFill>
                <a:schemeClr val="accent6">
                  <a:lumMod val="75000"/>
                </a:schemeClr>
              </a:solidFill>
            </a:rPr>
            <a:t>y’iteraniro</a:t>
          </a:r>
          <a:r>
            <a:rPr lang="en-GB" sz="2000" b="1" spc="-70" baseline="0" dirty="0">
              <a:solidFill>
                <a:schemeClr val="accent6">
                  <a:lumMod val="75000"/>
                </a:schemeClr>
              </a:solidFill>
            </a:rPr>
            <a:t> (2 Ngoma 20:5</a:t>
          </a:r>
          <a:r>
            <a:rPr lang="en" sz="2000" b="1" spc="-70" baseline="0" dirty="0">
              <a:solidFill>
                <a:schemeClr val="accent6">
                  <a:lumMod val="75000"/>
                </a:schemeClr>
              </a:solidFill>
            </a:rPr>
            <a:t>)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GB" sz="2000" b="1" spc="-100" baseline="0" dirty="0" err="1">
              <a:solidFill>
                <a:schemeClr val="accent5">
                  <a:lumMod val="75000"/>
                </a:schemeClr>
              </a:solidFill>
            </a:rPr>
            <a:t>Dawidi</a:t>
          </a:r>
          <a:r>
            <a:rPr lang="en-GB" sz="2000" b="1" spc="-100" baseline="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2000" b="1" spc="-100" baseline="0" dirty="0" err="1">
              <a:solidFill>
                <a:schemeClr val="accent5">
                  <a:lumMod val="75000"/>
                </a:schemeClr>
              </a:solidFill>
            </a:rPr>
            <a:t>yicaye</a:t>
          </a:r>
          <a:r>
            <a:rPr lang="en-GB" sz="2000" b="1" spc="-100" baseline="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2000" b="1" spc="-100" baseline="0" dirty="0" err="1">
              <a:solidFill>
                <a:schemeClr val="accent5">
                  <a:lumMod val="75000"/>
                </a:schemeClr>
              </a:solidFill>
            </a:rPr>
            <a:t>imbere</a:t>
          </a:r>
          <a:r>
            <a:rPr lang="en-GB" sz="2000" b="1" spc="-100" baseline="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2000" b="1" spc="-100" baseline="0" dirty="0" err="1">
              <a:solidFill>
                <a:schemeClr val="accent5">
                  <a:lumMod val="75000"/>
                </a:schemeClr>
              </a:solidFill>
            </a:rPr>
            <a:t>y’Imana</a:t>
          </a:r>
          <a:r>
            <a:rPr lang="en-GB" sz="2000" b="1" spc="-100" baseline="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2000" b="1" spc="-100" baseline="0" dirty="0" err="1">
              <a:solidFill>
                <a:schemeClr val="accent5">
                  <a:lumMod val="75000"/>
                </a:schemeClr>
              </a:solidFill>
            </a:rPr>
            <a:t>atanga</a:t>
          </a:r>
          <a:r>
            <a:rPr lang="en-GB" sz="2000" b="1" spc="-100" baseline="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2000" b="1" spc="-100" baseline="0" dirty="0" err="1">
              <a:solidFill>
                <a:schemeClr val="accent5">
                  <a:lumMod val="75000"/>
                </a:schemeClr>
              </a:solidFill>
            </a:rPr>
            <a:t>ishimwe</a:t>
          </a:r>
          <a:r>
            <a:rPr lang="en-GB" sz="2000" b="1" spc="-100" baseline="0" dirty="0">
              <a:solidFill>
                <a:schemeClr val="accent5">
                  <a:lumMod val="75000"/>
                </a:schemeClr>
              </a:solidFill>
            </a:rPr>
            <a:t> (2 Ngoma 7:18</a:t>
          </a:r>
          <a:r>
            <a:rPr lang="en" sz="2000" b="1" spc="-100" baseline="0" dirty="0">
              <a:solidFill>
                <a:schemeClr val="accent5">
                  <a:lumMod val="75000"/>
                </a:schemeClr>
              </a:solidFill>
            </a:rPr>
            <a:t>)</a:t>
          </a: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GB" sz="2000" b="1" spc="-70" baseline="0" dirty="0">
              <a:solidFill>
                <a:schemeClr val="accent2">
                  <a:lumMod val="75000"/>
                </a:schemeClr>
              </a:solidFill>
            </a:rPr>
            <a:t>Salomo </a:t>
          </a:r>
          <a:r>
            <a:rPr lang="en-GB" sz="2000" b="1" spc="-70" baseline="0" dirty="0" err="1">
              <a:solidFill>
                <a:schemeClr val="accent2">
                  <a:lumMod val="75000"/>
                </a:schemeClr>
              </a:solidFill>
            </a:rPr>
            <a:t>yasenze</a:t>
          </a:r>
          <a:r>
            <a:rPr lang="en-GB" sz="2000" b="1" spc="-70" baseline="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GB" sz="2000" b="1" spc="-70" baseline="0" dirty="0" err="1">
              <a:solidFill>
                <a:schemeClr val="accent2">
                  <a:lumMod val="75000"/>
                </a:schemeClr>
              </a:solidFill>
            </a:rPr>
            <a:t>apfukamye</a:t>
          </a:r>
          <a:r>
            <a:rPr lang="en-GB" sz="2000" b="1" spc="-70" baseline="0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GB" sz="2000" b="1" spc="-70" baseline="0" dirty="0" err="1">
              <a:solidFill>
                <a:schemeClr val="accent2">
                  <a:lumMod val="75000"/>
                </a:schemeClr>
              </a:solidFill>
            </a:rPr>
            <a:t>azamuye</a:t>
          </a:r>
          <a:r>
            <a:rPr lang="en-GB" sz="2000" b="1" spc="-70" baseline="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GB" sz="2000" b="1" spc="-70" baseline="0" dirty="0" err="1">
              <a:solidFill>
                <a:schemeClr val="accent2">
                  <a:lumMod val="75000"/>
                </a:schemeClr>
              </a:solidFill>
            </a:rPr>
            <a:t>amaboko</a:t>
          </a:r>
          <a:r>
            <a:rPr lang="en-GB" sz="2000" b="1" spc="-70" baseline="0" dirty="0">
              <a:solidFill>
                <a:schemeClr val="accent2">
                  <a:lumMod val="75000"/>
                </a:schemeClr>
              </a:solidFill>
            </a:rPr>
            <a:t> ye (1 </a:t>
          </a:r>
          <a:r>
            <a:rPr lang="en-GB" sz="2000" b="1" spc="-70" baseline="0" dirty="0" err="1">
              <a:solidFill>
                <a:schemeClr val="accent2">
                  <a:lumMod val="75000"/>
                </a:schemeClr>
              </a:solidFill>
            </a:rPr>
            <a:t>Abami</a:t>
          </a:r>
          <a:r>
            <a:rPr lang="en-GB" sz="2000" b="1" spc="-70" baseline="0" dirty="0">
              <a:solidFill>
                <a:schemeClr val="accent2">
                  <a:lumMod val="75000"/>
                </a:schemeClr>
              </a:solidFill>
            </a:rPr>
            <a:t> 8:54</a:t>
          </a:r>
          <a:r>
            <a:rPr lang="en" sz="2000" b="1" spc="-70" baseline="0" dirty="0">
              <a:solidFill>
                <a:schemeClr val="accent2">
                  <a:lumMod val="75000"/>
                </a:schemeClr>
              </a:solidFill>
            </a:rPr>
            <a:t>)</a:t>
          </a: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GB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Abantu</a:t>
          </a:r>
          <a:r>
            <a:rPr lang="en-GB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GB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bubamye</a:t>
          </a:r>
          <a:r>
            <a:rPr lang="en-GB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GB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hasi</a:t>
          </a:r>
          <a:r>
            <a:rPr lang="en-GB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GB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kugira</a:t>
          </a:r>
          <a:r>
            <a:rPr lang="en-GB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GB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ngo</a:t>
          </a:r>
          <a:r>
            <a:rPr lang="en-GB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GB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basenge</a:t>
          </a:r>
          <a:r>
            <a:rPr lang="en-GB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(</a:t>
          </a:r>
          <a:r>
            <a:rPr lang="en-GB" sz="2000" b="1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Nehemiya</a:t>
          </a:r>
          <a:r>
            <a:rPr lang="en-GB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 8:6</a:t>
          </a:r>
          <a:r>
            <a:rPr lang="e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)</a:t>
          </a: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GB" sz="2000" b="1" dirty="0" err="1">
              <a:solidFill>
                <a:schemeClr val="accent1">
                  <a:lumMod val="75000"/>
                </a:schemeClr>
              </a:solidFill>
            </a:rPr>
            <a:t>Dawidi</a:t>
          </a:r>
          <a:r>
            <a:rPr lang="en-GB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1">
                  <a:lumMod val="75000"/>
                </a:schemeClr>
              </a:solidFill>
            </a:rPr>
            <a:t>yasenze</a:t>
          </a:r>
          <a:r>
            <a:rPr lang="en-GB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1">
                  <a:lumMod val="75000"/>
                </a:schemeClr>
              </a:solidFill>
            </a:rPr>
            <a:t>ari</a:t>
          </a:r>
          <a:r>
            <a:rPr lang="en-GB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1">
                  <a:lumMod val="75000"/>
                </a:schemeClr>
              </a:solidFill>
            </a:rPr>
            <a:t>ku</a:t>
          </a:r>
          <a:r>
            <a:rPr lang="en-GB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1">
                  <a:lumMod val="75000"/>
                </a:schemeClr>
              </a:solidFill>
            </a:rPr>
            <a:t>gisasiro</a:t>
          </a:r>
          <a:r>
            <a:rPr lang="en-GB" sz="20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1">
                  <a:lumMod val="75000"/>
                </a:schemeClr>
              </a:solidFill>
            </a:rPr>
            <a:t>cye</a:t>
          </a:r>
          <a:r>
            <a:rPr lang="en-GB" sz="2000" b="1" dirty="0">
              <a:solidFill>
                <a:schemeClr val="accent1">
                  <a:lumMod val="75000"/>
                </a:schemeClr>
              </a:solidFill>
            </a:rPr>
            <a:t>                  (1 </a:t>
          </a:r>
          <a:r>
            <a:rPr lang="en-GB" sz="2000" b="1" dirty="0" err="1">
              <a:solidFill>
                <a:schemeClr val="accent1">
                  <a:lumMod val="75000"/>
                </a:schemeClr>
              </a:solidFill>
            </a:rPr>
            <a:t>Abami</a:t>
          </a:r>
          <a:r>
            <a:rPr lang="en-GB" sz="2000" b="1" dirty="0">
              <a:solidFill>
                <a:schemeClr val="accent1">
                  <a:lumMod val="75000"/>
                </a:schemeClr>
              </a:solidFill>
            </a:rPr>
            <a:t> 1:47</a:t>
          </a:r>
          <a:r>
            <a:rPr lang="en" sz="2000" b="1" dirty="0">
              <a:solidFill>
                <a:schemeClr val="accent1">
                  <a:lumMod val="75000"/>
                </a:schemeClr>
              </a:solidFill>
            </a:rPr>
            <a:t>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GB" sz="2000" b="1" spc="-70" baseline="0" dirty="0" err="1">
              <a:solidFill>
                <a:schemeClr val="accent3">
                  <a:lumMod val="75000"/>
                </a:schemeClr>
              </a:solidFill>
            </a:rPr>
            <a:t>Nehemiya</a:t>
          </a:r>
          <a:r>
            <a:rPr lang="en-GB" sz="2000" b="1" spc="-70" baseline="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GB" sz="2000" b="1" spc="-70" baseline="0" dirty="0" err="1">
              <a:solidFill>
                <a:schemeClr val="accent3">
                  <a:lumMod val="75000"/>
                </a:schemeClr>
              </a:solidFill>
            </a:rPr>
            <a:t>yarahagaze</a:t>
          </a:r>
          <a:r>
            <a:rPr lang="en-GB" sz="2000" b="1" spc="-70" baseline="0" dirty="0">
              <a:solidFill>
                <a:schemeClr val="accent3">
                  <a:lumMod val="75000"/>
                </a:schemeClr>
              </a:solidFill>
            </a:rPr>
            <a:t> maze </a:t>
          </a:r>
          <a:r>
            <a:rPr lang="en-GB" sz="2000" b="1" spc="-70" baseline="0" dirty="0" err="1">
              <a:solidFill>
                <a:schemeClr val="accent3">
                  <a:lumMod val="75000"/>
                </a:schemeClr>
              </a:solidFill>
            </a:rPr>
            <a:t>asenga</a:t>
          </a:r>
          <a:r>
            <a:rPr lang="en-GB" sz="2000" b="1" spc="-70" baseline="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GB" sz="2000" b="1" spc="-70" baseline="0" dirty="0" err="1">
              <a:solidFill>
                <a:schemeClr val="accent3">
                  <a:lumMod val="75000"/>
                </a:schemeClr>
              </a:solidFill>
            </a:rPr>
            <a:t>bucece</a:t>
          </a:r>
          <a:r>
            <a:rPr lang="en-GB" sz="2000" b="1" spc="-70" baseline="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GB" sz="2000" b="1" spc="-70" baseline="0" dirty="0" err="1">
              <a:solidFill>
                <a:schemeClr val="accent3">
                  <a:lumMod val="75000"/>
                </a:schemeClr>
              </a:solidFill>
            </a:rPr>
            <a:t>imbere</a:t>
          </a:r>
          <a:r>
            <a:rPr lang="en-GB" sz="2000" b="1" spc="-70" baseline="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GB" sz="2000" b="1" spc="-70" baseline="0" dirty="0" err="1">
              <a:solidFill>
                <a:schemeClr val="accent3">
                  <a:lumMod val="75000"/>
                </a:schemeClr>
              </a:solidFill>
            </a:rPr>
            <a:t>y’umwami</a:t>
          </a:r>
          <a:r>
            <a:rPr lang="en-GB" sz="2000" b="1" spc="-70" baseline="0" dirty="0">
              <a:solidFill>
                <a:schemeClr val="accent3">
                  <a:lumMod val="75000"/>
                </a:schemeClr>
              </a:solidFill>
            </a:rPr>
            <a:t> (</a:t>
          </a:r>
          <a:r>
            <a:rPr lang="en-GB" sz="2000" b="1" spc="-70" baseline="0" dirty="0" err="1">
              <a:solidFill>
                <a:schemeClr val="accent3">
                  <a:lumMod val="75000"/>
                </a:schemeClr>
              </a:solidFill>
            </a:rPr>
            <a:t>Nehemiya</a:t>
          </a:r>
          <a:r>
            <a:rPr lang="en-GB" sz="2000" b="1" spc="-70" baseline="0" dirty="0">
              <a:solidFill>
                <a:schemeClr val="accent3">
                  <a:lumMod val="75000"/>
                </a:schemeClr>
              </a:solidFill>
            </a:rPr>
            <a:t> 2:1–4</a:t>
          </a:r>
          <a:r>
            <a:rPr lang="en" sz="2000" b="1" spc="-70" baseline="0" dirty="0">
              <a:solidFill>
                <a:schemeClr val="accent3">
                  <a:lumMod val="75000"/>
                </a:schemeClr>
              </a:solidFill>
            </a:rPr>
            <a:t>)</a:t>
          </a: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3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"/>
    <dgm:cxn modelId="{1221993A-456B-43F9-83C3-B5FE805C114C}" type="presOf" srcId="{85C39663-BF6E-47F5-8DE1-975CD5DE7BE6}" destId="{315A1627-1A2D-4BFE-9E0E-6D3A1D0CEDDC}" srcOrd="0" destOrd="0" presId="urn:microsoft.com/office/officeart/2005/8/layout/pList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"/>
    <dgm:cxn modelId="{24130566-BD82-4B5C-8B7D-D1B2CA883C36}" type="presOf" srcId="{08E3F63F-F5D9-44F1-B178-E8E9D7762B07}" destId="{70347D3F-F9B7-4F62-8DB3-5E4C62F7666A}" srcOrd="0" destOrd="0" presId="urn:microsoft.com/office/officeart/2005/8/layout/pList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"/>
    <dgm:cxn modelId="{DCB4ED87-2402-48CF-B3F8-59840AF82D7F}" type="presOf" srcId="{34803BCA-87F0-428D-9594-5AC8E8A110A4}" destId="{6FF358B4-3937-4406-8242-AD1741ED2858}" srcOrd="0" destOrd="0" presId="urn:microsoft.com/office/officeart/2005/8/layout/pList1"/>
    <dgm:cxn modelId="{05749F88-7E52-42A1-B0D9-3423248AC7F8}" type="presOf" srcId="{AC14222E-DB62-4EEB-A71D-063F280D1604}" destId="{5D7630D9-7993-4308-90F5-AA4524A4B355}" srcOrd="0" destOrd="0" presId="urn:microsoft.com/office/officeart/2005/8/layout/pList1"/>
    <dgm:cxn modelId="{9A4CE9A9-F593-4A67-A35E-7DB3B3F5153C}" type="presOf" srcId="{9A217CF1-4906-41C3-BB69-54C24543F03F}" destId="{E5AB1378-3C10-4D86-9C64-F2132947C06E}" srcOrd="0" destOrd="0" presId="urn:microsoft.com/office/officeart/2005/8/layout/pList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"/>
    <dgm:cxn modelId="{E4CAE7DD-2F28-43AB-A137-0825BF6A9758}" type="presOf" srcId="{116C3A56-1145-45B2-B02C-2446CABD09A5}" destId="{54C9311E-8D95-43FA-B992-0501E0787A43}" srcOrd="0" destOrd="0" presId="urn:microsoft.com/office/officeart/2005/8/layout/pList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"/>
    <dgm:cxn modelId="{85F826E9-1A7B-4EB2-958F-A0533A32AD19}" type="presOf" srcId="{CB841601-9DF5-4C86-A62F-85F6B16B23A5}" destId="{FDA2AFF5-7B6F-490D-B73C-293F40BCD91F}" srcOrd="0" destOrd="0" presId="urn:microsoft.com/office/officeart/2005/8/layout/pList1"/>
    <dgm:cxn modelId="{A036B949-6DEC-4333-BB43-968B049C839E}" type="presParOf" srcId="{8361AF01-BC77-4C97-B932-FFC97753906F}" destId="{D7A977C9-8DD8-42BD-B937-212D21B62663}" srcOrd="0" destOrd="0" presId="urn:microsoft.com/office/officeart/2005/8/layout/pList1"/>
    <dgm:cxn modelId="{99F1A549-2F68-4360-AAB7-E0E3AE32F4BA}" type="presParOf" srcId="{D7A977C9-8DD8-42BD-B937-212D21B62663}" destId="{5D92DAD5-EE0B-4C68-A4DE-82F839B9AAB6}" srcOrd="0" destOrd="0" presId="urn:microsoft.com/office/officeart/2005/8/layout/pList1"/>
    <dgm:cxn modelId="{080734E3-928E-4217-81C4-D0FAC9E2C166}" type="presParOf" srcId="{D7A977C9-8DD8-42BD-B937-212D21B62663}" destId="{6FF358B4-3937-4406-8242-AD1741ED2858}" srcOrd="1" destOrd="0" presId="urn:microsoft.com/office/officeart/2005/8/layout/pList1"/>
    <dgm:cxn modelId="{299F7253-AF49-483F-9021-FA1236ED67B5}" type="presParOf" srcId="{8361AF01-BC77-4C97-B932-FFC97753906F}" destId="{70347D3F-F9B7-4F62-8DB3-5E4C62F7666A}" srcOrd="1" destOrd="0" presId="urn:microsoft.com/office/officeart/2005/8/layout/pList1"/>
    <dgm:cxn modelId="{6E9C7EAC-0468-4E08-85AB-423686348974}" type="presParOf" srcId="{8361AF01-BC77-4C97-B932-FFC97753906F}" destId="{A298DA62-1016-45CD-AC14-3F804EC94F77}" srcOrd="2" destOrd="0" presId="urn:microsoft.com/office/officeart/2005/8/layout/pList1"/>
    <dgm:cxn modelId="{AC82A995-526E-4D51-AAC7-1D50F1D8D64C}" type="presParOf" srcId="{A298DA62-1016-45CD-AC14-3F804EC94F77}" destId="{EDB4A37D-8561-4929-99F8-AC235B3239EA}" srcOrd="0" destOrd="0" presId="urn:microsoft.com/office/officeart/2005/8/layout/pList1"/>
    <dgm:cxn modelId="{332D39EA-715E-4C4C-95B8-32C8D77527C1}" type="presParOf" srcId="{A298DA62-1016-45CD-AC14-3F804EC94F77}" destId="{5D7630D9-7993-4308-90F5-AA4524A4B355}" srcOrd="1" destOrd="0" presId="urn:microsoft.com/office/officeart/2005/8/layout/pList1"/>
    <dgm:cxn modelId="{15E105A2-AC18-4BE8-B96E-C4074A9E2230}" type="presParOf" srcId="{8361AF01-BC77-4C97-B932-FFC97753906F}" destId="{950BBCA6-C891-4F15-B7F0-C087EC3664F6}" srcOrd="3" destOrd="0" presId="urn:microsoft.com/office/officeart/2005/8/layout/pList1"/>
    <dgm:cxn modelId="{74B8B4DD-2CC6-4E88-A85C-8CD2758939F1}" type="presParOf" srcId="{8361AF01-BC77-4C97-B932-FFC97753906F}" destId="{9ED0F7D9-EB19-4E58-BF24-89F30F668BED}" srcOrd="4" destOrd="0" presId="urn:microsoft.com/office/officeart/2005/8/layout/pList1"/>
    <dgm:cxn modelId="{F8FE95FF-8C9C-453C-B14C-D46A4AD12FF7}" type="presParOf" srcId="{9ED0F7D9-EB19-4E58-BF24-89F30F668BED}" destId="{EC92B07E-2904-41D0-9661-42C1AFD2B2F2}" srcOrd="0" destOrd="0" presId="urn:microsoft.com/office/officeart/2005/8/layout/pList1"/>
    <dgm:cxn modelId="{6942AB0D-6CF4-4CED-A986-56EDA1BEEB29}" type="presParOf" srcId="{9ED0F7D9-EB19-4E58-BF24-89F30F668BED}" destId="{E5AB1378-3C10-4D86-9C64-F2132947C06E}" srcOrd="1" destOrd="0" presId="urn:microsoft.com/office/officeart/2005/8/layout/pList1"/>
    <dgm:cxn modelId="{1F76F8CC-454C-433F-BF16-353D12F2C85D}" type="presParOf" srcId="{8361AF01-BC77-4C97-B932-FFC97753906F}" destId="{60B23434-FD2D-43AD-AACF-496C1A5912BF}" srcOrd="5" destOrd="0" presId="urn:microsoft.com/office/officeart/2005/8/layout/pList1"/>
    <dgm:cxn modelId="{DD590253-03F1-4479-AFE4-AB35FF008D01}" type="presParOf" srcId="{8361AF01-BC77-4C97-B932-FFC97753906F}" destId="{6D711731-69CA-4204-9547-A1FB2B056356}" srcOrd="6" destOrd="0" presId="urn:microsoft.com/office/officeart/2005/8/layout/pList1"/>
    <dgm:cxn modelId="{EA8514BE-D39E-4AAD-B25A-C6D1243FBDEC}" type="presParOf" srcId="{6D711731-69CA-4204-9547-A1FB2B056356}" destId="{E04F557E-0620-4279-8185-F3D5DA5EFC90}" srcOrd="0" destOrd="0" presId="urn:microsoft.com/office/officeart/2005/8/layout/pList1"/>
    <dgm:cxn modelId="{C5AF4934-0CB2-4417-8D84-C8A0BA3B19E1}" type="presParOf" srcId="{6D711731-69CA-4204-9547-A1FB2B056356}" destId="{FDA2AFF5-7B6F-490D-B73C-293F40BCD91F}" srcOrd="1" destOrd="0" presId="urn:microsoft.com/office/officeart/2005/8/layout/pList1"/>
    <dgm:cxn modelId="{AF071D2D-F583-44E3-B022-EB49559E4EEF}" type="presParOf" srcId="{8361AF01-BC77-4C97-B932-FFC97753906F}" destId="{54C9311E-8D95-43FA-B992-0501E0787A43}" srcOrd="7" destOrd="0" presId="urn:microsoft.com/office/officeart/2005/8/layout/pList1"/>
    <dgm:cxn modelId="{11CD8AC3-E816-4509-B67E-B1DA38C34896}" type="presParOf" srcId="{8361AF01-BC77-4C97-B932-FFC97753906F}" destId="{B8896873-59FF-4127-9BB9-18BB46510C72}" srcOrd="8" destOrd="0" presId="urn:microsoft.com/office/officeart/2005/8/layout/pList1"/>
    <dgm:cxn modelId="{C326E7DC-DBDF-4085-AB52-065E5C0AE664}" type="presParOf" srcId="{B8896873-59FF-4127-9BB9-18BB46510C72}" destId="{409CBAFB-D84F-4FB1-8ADF-A849DF484FB6}" srcOrd="0" destOrd="0" presId="urn:microsoft.com/office/officeart/2005/8/layout/pList1"/>
    <dgm:cxn modelId="{3C372E07-46D8-4530-8FED-5AAB67BF2597}" type="presParOf" srcId="{B8896873-59FF-4127-9BB9-18BB46510C72}" destId="{1E520457-2A72-4252-B5E5-6CB6A59DFC9A}" srcOrd="1" destOrd="0" presId="urn:microsoft.com/office/officeart/2005/8/layout/pList1"/>
    <dgm:cxn modelId="{C379D311-707B-45D0-8D9A-A27B2A635B1F}" type="presParOf" srcId="{8361AF01-BC77-4C97-B932-FFC97753906F}" destId="{F3A2D3E8-277A-4406-BA7E-A430BAE04921}" srcOrd="9" destOrd="0" presId="urn:microsoft.com/office/officeart/2005/8/layout/pList1"/>
    <dgm:cxn modelId="{70CD9D57-184E-4BD4-8E5A-A397F4681666}" type="presParOf" srcId="{8361AF01-BC77-4C97-B932-FFC97753906F}" destId="{D210DB6A-5DA5-4EC9-8BD4-14F96FA7F821}" srcOrd="10" destOrd="0" presId="urn:microsoft.com/office/officeart/2005/8/layout/pList1"/>
    <dgm:cxn modelId="{BC776144-4426-4E4E-83C5-2EA5CBE0205F}" type="presParOf" srcId="{D210DB6A-5DA5-4EC9-8BD4-14F96FA7F821}" destId="{FAC1B06F-82D6-44E5-8A3F-A94EDA2109E5}" srcOrd="0" destOrd="0" presId="urn:microsoft.com/office/officeart/2005/8/layout/pList1"/>
    <dgm:cxn modelId="{3BC0AF6E-9F44-4E4B-B8AB-E6066B336B3C}" type="presParOf" srcId="{D210DB6A-5DA5-4EC9-8BD4-14F96FA7F821}" destId="{315A1627-1A2D-4BFE-9E0E-6D3A1D0CEDD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GB" sz="2000" b="1" spc="-30" baseline="0" dirty="0">
              <a:solidFill>
                <a:schemeClr val="accent3"/>
              </a:solidFill>
            </a:rPr>
            <a:t>KUBW’ABAGIZE IMIRYANGO YABO</a:t>
          </a:r>
          <a:endParaRPr lang="en" sz="2000" b="1" spc="-30" baseline="0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lnSpc>
              <a:spcPct val="77000"/>
            </a:lnSpc>
            <a:spcAft>
              <a:spcPts val="0"/>
            </a:spcAft>
            <a:buFontTx/>
            <a:buNone/>
          </a:pPr>
          <a:r>
            <a:rPr lang="en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-GB" sz="2000" b="1" dirty="0"/>
            <a:t>Kubera </a:t>
          </a:r>
          <a:r>
            <a:rPr lang="en-GB" sz="2000" b="1" dirty="0" err="1"/>
            <a:t>icyaha</a:t>
          </a:r>
          <a:r>
            <a:rPr lang="en-GB" sz="2000" b="1" dirty="0"/>
            <a:t> </a:t>
          </a:r>
          <a:r>
            <a:rPr lang="en-GB" sz="2000" b="1" dirty="0" err="1"/>
            <a:t>cya</a:t>
          </a:r>
          <a:r>
            <a:rPr lang="en-GB" sz="2000" b="1" dirty="0"/>
            <a:t> Aroni (</a:t>
          </a:r>
          <a:r>
            <a:rPr lang="en-GB" sz="2000" b="1" dirty="0" err="1"/>
            <a:t>Gutegeka</a:t>
          </a:r>
          <a:r>
            <a:rPr lang="en-GB" sz="2000" b="1" dirty="0"/>
            <a:t> 9:20</a:t>
          </a:r>
          <a:r>
            <a:rPr lang="en" sz="2000" b="1" dirty="0"/>
            <a:t>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>
            <a:lnSpc>
              <a:spcPct val="77000"/>
            </a:lnSpc>
          </a:pPr>
          <a:r>
            <a:rPr lang="en" sz="2400" b="1" kern="1200" spc="0" baseline="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-GB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Kubera </a:t>
          </a:r>
          <a:r>
            <a:rPr lang="en-GB" sz="2000" b="1" kern="1200" spc="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ukwitotomba</a:t>
          </a:r>
          <a:r>
            <a:rPr lang="en-GB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kwa</a:t>
          </a:r>
          <a:r>
            <a:rPr lang="en-GB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Miriyamu</a:t>
          </a:r>
          <a:r>
            <a:rPr lang="en-GB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(</a:t>
          </a:r>
          <a:r>
            <a:rPr lang="en-GB" sz="2000" b="1" kern="1200" spc="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Kubara</a:t>
          </a:r>
          <a:r>
            <a:rPr lang="en-GB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  12:10–</a:t>
          </a:r>
          <a:r>
            <a:rPr lang="en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rgbClr val="7030A0"/>
              </a:solidFill>
            </a:rPr>
            <a:t>KUBW’UBWOKO</a:t>
          </a: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-GB" sz="2000" b="1" dirty="0" err="1"/>
            <a:t>Igihe</a:t>
          </a:r>
          <a:r>
            <a:rPr lang="en-GB" sz="2000" b="1" dirty="0"/>
            <a:t> </a:t>
          </a:r>
          <a:r>
            <a:rPr lang="en-GB" sz="2000" b="1" dirty="0" err="1"/>
            <a:t>bari</a:t>
          </a:r>
          <a:r>
            <a:rPr lang="en-GB" sz="2000" b="1" dirty="0"/>
            <a:t> </a:t>
          </a:r>
          <a:r>
            <a:rPr lang="en-GB" sz="2000" b="1" dirty="0" err="1"/>
            <a:t>bafite</a:t>
          </a:r>
          <a:r>
            <a:rPr lang="en-GB" sz="2000" b="1" dirty="0"/>
            <a:t> </a:t>
          </a:r>
          <a:r>
            <a:rPr lang="en-GB" sz="2000" b="1" dirty="0" err="1"/>
            <a:t>inyota</a:t>
          </a:r>
          <a:r>
            <a:rPr lang="en-GB" sz="2000" b="1" dirty="0"/>
            <a:t> (</a:t>
          </a:r>
          <a:r>
            <a:rPr lang="en-GB" sz="2000" b="1" dirty="0" err="1"/>
            <a:t>Kubara</a:t>
          </a:r>
          <a:r>
            <a:rPr lang="en-GB" sz="2000" b="1" dirty="0"/>
            <a:t> 15:24–25</a:t>
          </a:r>
          <a:r>
            <a:rPr lang="en" sz="2000" b="1" dirty="0"/>
            <a:t>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-GB" sz="2000" b="1" dirty="0" err="1"/>
            <a:t>Igihe</a:t>
          </a:r>
          <a:r>
            <a:rPr lang="en-GB" sz="2000" b="1" dirty="0"/>
            <a:t> </a:t>
          </a:r>
          <a:r>
            <a:rPr lang="en-GB" sz="2000" b="1" dirty="0" err="1"/>
            <a:t>bari</a:t>
          </a:r>
          <a:r>
            <a:rPr lang="en-GB" sz="2000" b="1" dirty="0"/>
            <a:t> </a:t>
          </a:r>
          <a:r>
            <a:rPr lang="en-GB" sz="2000" b="1" dirty="0" err="1"/>
            <a:t>bashonje</a:t>
          </a:r>
          <a:r>
            <a:rPr lang="en-GB" sz="2000" b="1" dirty="0"/>
            <a:t> (</a:t>
          </a:r>
          <a:r>
            <a:rPr lang="en-GB" sz="2000" b="1" dirty="0" err="1"/>
            <a:t>Kubara</a:t>
          </a:r>
          <a:r>
            <a:rPr lang="en-GB" sz="2000" b="1" dirty="0"/>
            <a:t>   11:11–13</a:t>
          </a:r>
          <a:r>
            <a:rPr lang="en" sz="2000" b="1" dirty="0"/>
            <a:t>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" sz="2400" b="1" dirty="0">
              <a:solidFill>
                <a:schemeClr val="tx2"/>
              </a:solidFill>
            </a:rPr>
            <a:t>⁕ </a:t>
          </a:r>
          <a:r>
            <a:rPr lang="en-GB" sz="2000" b="1" dirty="0" err="1"/>
            <a:t>Igihe</a:t>
          </a:r>
          <a:r>
            <a:rPr lang="en-GB" sz="2000" b="1" dirty="0"/>
            <a:t> </a:t>
          </a:r>
          <a:r>
            <a:rPr lang="en-GB" sz="2000" b="1" dirty="0" err="1"/>
            <a:t>bacumuraga</a:t>
          </a:r>
          <a:r>
            <a:rPr lang="en-GB" sz="2000" b="1" dirty="0"/>
            <a:t> (</a:t>
          </a:r>
          <a:r>
            <a:rPr lang="en-GB" sz="2000" b="1" dirty="0" err="1"/>
            <a:t>Kubara</a:t>
          </a:r>
          <a:r>
            <a:rPr lang="en-GB" sz="2000" b="1" dirty="0"/>
            <a:t> 32:30–32</a:t>
          </a:r>
          <a:r>
            <a:rPr lang="en" sz="2000" b="1" dirty="0"/>
            <a:t>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9269" custScaleY="81469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2" custLinFactX="57083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"/>
    <dgm:cxn modelId="{20F1831B-33B8-4F77-B180-EDDEEF633A50}" type="presOf" srcId="{9AA9465A-7991-4553-96E6-27CAB1DC9C74}" destId="{4CBC93CC-9EE9-4680-9D34-AF4A3AD78538}" srcOrd="0" destOrd="0" presId="urn:microsoft.com/office/officeart/2009/layout/CirclePictureHierarchy"/>
    <dgm:cxn modelId="{4DC85F24-19F0-4AB5-9706-794F7309E79A}" type="presOf" srcId="{54852A3F-CFFC-435F-8C02-5D0421165322}" destId="{59616663-DE44-4B22-8ABF-3394A5518568}" srcOrd="0" destOrd="0" presId="urn:microsoft.com/office/officeart/2009/layout/CirclePictureHierarchy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"/>
    <dgm:cxn modelId="{1607AE55-CCF8-4BFC-8875-7ECA6E7DCF8E}" type="presOf" srcId="{6C5FD939-BB09-4A1F-B646-FAE4F965A6BD}" destId="{CBECB27E-FA87-4942-8610-3B94203FD45E}" srcOrd="0" destOrd="0" presId="urn:microsoft.com/office/officeart/2009/layout/CirclePictureHierarchy"/>
    <dgm:cxn modelId="{7AA7A985-5894-4CE7-B76C-80CB163F731A}" type="presOf" srcId="{87C804FC-336E-4C74-AAA3-4482363D482A}" destId="{C6AD6231-7A6D-4E82-8166-F54F7E6836A6}" srcOrd="0" destOrd="0" presId="urn:microsoft.com/office/officeart/2009/layout/CirclePictureHierarchy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"/>
    <dgm:cxn modelId="{BD3810A0-5ABF-443D-A386-5BB71F64A027}" type="presOf" srcId="{DAC19B5E-E597-4AFA-B46C-D93CB51604B4}" destId="{45A53110-E4BF-4ED1-BD2B-113E0606164F}" srcOrd="0" destOrd="0" presId="urn:microsoft.com/office/officeart/2009/layout/CirclePictureHierarchy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"/>
    <dgm:cxn modelId="{9C0296C5-2DB3-4145-8126-E786A26735AB}" type="presOf" srcId="{70E84115-7F4A-4067-9429-581ABEC05BEC}" destId="{705F7FF5-6C93-4BDE-B1A1-BB89E423B70A}" srcOrd="0" destOrd="0" presId="urn:microsoft.com/office/officeart/2009/layout/CirclePictureHierarchy"/>
    <dgm:cxn modelId="{91FA90DA-3248-4E1F-B2A3-8A6279C90D47}" type="presOf" srcId="{037176B5-D0B7-481D-894B-1B086C0A0E5E}" destId="{436E45A9-9588-4B6F-994A-8A06BDEE07D0}" srcOrd="0" destOrd="0" presId="urn:microsoft.com/office/officeart/2009/layout/CirclePictureHierarchy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"/>
    <dgm:cxn modelId="{B9773C6F-6848-4E93-BFE2-C5D5EE8BAFC7}" type="presParOf" srcId="{436E45A9-9588-4B6F-994A-8A06BDEE07D0}" destId="{AE0992BE-F153-4871-A774-32C462E68717}" srcOrd="0" destOrd="0" presId="urn:microsoft.com/office/officeart/2009/layout/CirclePictureHierarchy"/>
    <dgm:cxn modelId="{32D28299-69C6-450A-9A39-58F55FBED404}" type="presParOf" srcId="{AE0992BE-F153-4871-A774-32C462E68717}" destId="{C2349225-806B-406B-A943-F6A174936B84}" srcOrd="0" destOrd="0" presId="urn:microsoft.com/office/officeart/2009/layout/CirclePictureHierarchy"/>
    <dgm:cxn modelId="{FD367760-C267-4BA9-9775-8C9D55C7EBC4}" type="presParOf" srcId="{C2349225-806B-406B-A943-F6A174936B84}" destId="{143FC85D-4F78-4CAD-9109-3C2C2B37CAB9}" srcOrd="0" destOrd="0" presId="urn:microsoft.com/office/officeart/2009/layout/CirclePictureHierarchy"/>
    <dgm:cxn modelId="{42A145AF-021F-47B8-99B8-15B6848DAE34}" type="presParOf" srcId="{C2349225-806B-406B-A943-F6A174936B84}" destId="{4CBC93CC-9EE9-4680-9D34-AF4A3AD78538}" srcOrd="1" destOrd="0" presId="urn:microsoft.com/office/officeart/2009/layout/CirclePictureHierarchy"/>
    <dgm:cxn modelId="{C43F342D-C230-4F98-A21B-C7E3BE1A924B}" type="presParOf" srcId="{AE0992BE-F153-4871-A774-32C462E68717}" destId="{5D4DF56A-2866-4AA3-BB9C-2E83C197C170}" srcOrd="1" destOrd="0" presId="urn:microsoft.com/office/officeart/2009/layout/CirclePictureHierarchy"/>
    <dgm:cxn modelId="{C4520779-1C96-4491-A0E0-B951D45EC09E}" type="presParOf" srcId="{5D4DF56A-2866-4AA3-BB9C-2E83C197C170}" destId="{59616663-DE44-4B22-8ABF-3394A5518568}" srcOrd="0" destOrd="0" presId="urn:microsoft.com/office/officeart/2009/layout/CirclePictureHierarchy"/>
    <dgm:cxn modelId="{FF1E39B5-B568-45C9-8F30-1A91E8B3B764}" type="presParOf" srcId="{5D4DF56A-2866-4AA3-BB9C-2E83C197C170}" destId="{9EF3595C-8640-4D78-BF35-BA1F99C61B76}" srcOrd="1" destOrd="0" presId="urn:microsoft.com/office/officeart/2009/layout/CirclePictureHierarchy"/>
    <dgm:cxn modelId="{A9C24A9F-5F7A-421E-B2D0-8089CCA3E51D}" type="presParOf" srcId="{9EF3595C-8640-4D78-BF35-BA1F99C61B76}" destId="{CC666F0A-F4CF-4302-ADDB-D488B6B5F962}" srcOrd="0" destOrd="0" presId="urn:microsoft.com/office/officeart/2009/layout/CirclePictureHierarchy"/>
    <dgm:cxn modelId="{0A2A7697-1801-4A6A-A7EE-F44A2AAFF2D2}" type="presParOf" srcId="{CC666F0A-F4CF-4302-ADDB-D488B6B5F962}" destId="{9D111C27-E043-480C-8A20-BEB0A7F7A350}" srcOrd="0" destOrd="0" presId="urn:microsoft.com/office/officeart/2009/layout/CirclePictureHierarchy"/>
    <dgm:cxn modelId="{A1D99EB3-32B4-4677-A249-8C8A9CA284F0}" type="presParOf" srcId="{CC666F0A-F4CF-4302-ADDB-D488B6B5F962}" destId="{CBECB27E-FA87-4942-8610-3B94203FD45E}" srcOrd="1" destOrd="0" presId="urn:microsoft.com/office/officeart/2009/layout/CirclePictureHierarchy"/>
    <dgm:cxn modelId="{CDEE255B-33BD-4ED0-BADE-1C2144F4F741}" type="presParOf" srcId="{9EF3595C-8640-4D78-BF35-BA1F99C61B76}" destId="{ED16ED99-32B3-406B-9084-C09C45F34CC9}" srcOrd="1" destOrd="0" presId="urn:microsoft.com/office/officeart/2009/layout/CirclePictureHierarchy"/>
    <dgm:cxn modelId="{6512F3B0-F25D-43CD-9395-8174C1703EAA}" type="presParOf" srcId="{5D4DF56A-2866-4AA3-BB9C-2E83C197C170}" destId="{41AF6472-0683-4E5F-8779-185940828832}" srcOrd="2" destOrd="0" presId="urn:microsoft.com/office/officeart/2009/layout/CirclePictureHierarchy"/>
    <dgm:cxn modelId="{AB1E05F5-48A0-48CD-A483-A48DE98737FF}" type="presParOf" srcId="{5D4DF56A-2866-4AA3-BB9C-2E83C197C170}" destId="{B2B3BCDE-563A-4E4E-A21A-5CBCCA83704C}" srcOrd="3" destOrd="0" presId="urn:microsoft.com/office/officeart/2009/layout/CirclePictureHierarchy"/>
    <dgm:cxn modelId="{1E544410-A593-443B-A6F8-4CEB28ACEB37}" type="presParOf" srcId="{B2B3BCDE-563A-4E4E-A21A-5CBCCA83704C}" destId="{59DFAB82-C191-46A5-B26A-AFBE514A7551}" srcOrd="0" destOrd="0" presId="urn:microsoft.com/office/officeart/2009/layout/CirclePictureHierarchy"/>
    <dgm:cxn modelId="{B3BEB1E1-8203-41EA-8814-F5138E4AF019}" type="presParOf" srcId="{59DFAB82-C191-46A5-B26A-AFBE514A7551}" destId="{88F1BAE8-136E-42BF-9207-09B358BAB561}" srcOrd="0" destOrd="0" presId="urn:microsoft.com/office/officeart/2009/layout/CirclePictureHierarchy"/>
    <dgm:cxn modelId="{326CF6F2-6E82-404A-8C8A-C44B5C5C645D}" type="presParOf" srcId="{59DFAB82-C191-46A5-B26A-AFBE514A7551}" destId="{E4B860D4-2513-4294-B132-02E1E6F96A8A}" srcOrd="1" destOrd="0" presId="urn:microsoft.com/office/officeart/2009/layout/CirclePictureHierarchy"/>
    <dgm:cxn modelId="{5D409BF3-43D3-4B0C-A27A-FF43E954F204}" type="presParOf" srcId="{B2B3BCDE-563A-4E4E-A21A-5CBCCA83704C}" destId="{BEDEE230-2036-4AE6-9CC8-8E9108D30640}" srcOrd="1" destOrd="0" presId="urn:microsoft.com/office/officeart/2009/layout/CirclePictureHierarchy"/>
    <dgm:cxn modelId="{9D98B7B3-CAE4-441C-BEDB-DFB5B147D4DC}" type="presParOf" srcId="{436E45A9-9588-4B6F-994A-8A06BDEE07D0}" destId="{8F8A0D44-EF15-43E3-85E3-AEFAE53CDC8B}" srcOrd="1" destOrd="0" presId="urn:microsoft.com/office/officeart/2009/layout/CirclePictureHierarchy"/>
    <dgm:cxn modelId="{F5F98CB6-71A8-4CC9-9D79-E8D5BA9956D2}" type="presParOf" srcId="{8F8A0D44-EF15-43E3-85E3-AEFAE53CDC8B}" destId="{ECEC758A-9A4C-4B84-9592-D61BDBDAF3EB}" srcOrd="0" destOrd="0" presId="urn:microsoft.com/office/officeart/2009/layout/CirclePictureHierarchy"/>
    <dgm:cxn modelId="{B59BF955-91AE-42E6-9147-5DEFF5F1F08F}" type="presParOf" srcId="{ECEC758A-9A4C-4B84-9592-D61BDBDAF3EB}" destId="{2FB7C8D9-58F1-4B12-A15B-42E3B531EF11}" srcOrd="0" destOrd="0" presId="urn:microsoft.com/office/officeart/2009/layout/CirclePictureHierarchy"/>
    <dgm:cxn modelId="{CC2239CA-08E7-4550-9F27-4C05BF18A7FF}" type="presParOf" srcId="{ECEC758A-9A4C-4B84-9592-D61BDBDAF3EB}" destId="{705F7FF5-6C93-4BDE-B1A1-BB89E423B70A}" srcOrd="1" destOrd="0" presId="urn:microsoft.com/office/officeart/2009/layout/CirclePictureHierarchy"/>
    <dgm:cxn modelId="{0ED423DA-76CF-4F7D-BCED-D5526FF7A409}" type="presParOf" srcId="{8F8A0D44-EF15-43E3-85E3-AEFAE53CDC8B}" destId="{82EBE489-A985-41DE-B125-A0F084CFE09A}" srcOrd="1" destOrd="0" presId="urn:microsoft.com/office/officeart/2009/layout/CirclePictureHierarchy"/>
    <dgm:cxn modelId="{93609B49-E5CD-4C32-AB0F-CB9AFBDCDDB6}" type="presParOf" srcId="{82EBE489-A985-41DE-B125-A0F084CFE09A}" destId="{C50AE4C6-2D67-44E3-93B0-9CD360D8888E}" srcOrd="0" destOrd="0" presId="urn:microsoft.com/office/officeart/2009/layout/CirclePictureHierarchy"/>
    <dgm:cxn modelId="{03F1108C-7B7A-4CFB-BF9C-ED86C5BBF41D}" type="presParOf" srcId="{82EBE489-A985-41DE-B125-A0F084CFE09A}" destId="{2AEEC86C-0F7F-4059-9243-4081775A216B}" srcOrd="1" destOrd="0" presId="urn:microsoft.com/office/officeart/2009/layout/CirclePictureHierarchy"/>
    <dgm:cxn modelId="{A4970348-F58A-45F4-A434-2DF2DBE9F1CD}" type="presParOf" srcId="{2AEEC86C-0F7F-4059-9243-4081775A216B}" destId="{F30DD624-099B-4A82-BBD4-368D3991CE57}" srcOrd="0" destOrd="0" presId="urn:microsoft.com/office/officeart/2009/layout/CirclePictureHierarchy"/>
    <dgm:cxn modelId="{6251E0A9-B590-489A-86AF-2B1A9102CB7C}" type="presParOf" srcId="{F30DD624-099B-4A82-BBD4-368D3991CE57}" destId="{E15C53C2-DCBA-4343-9AC7-09FB8C81C12F}" srcOrd="0" destOrd="0" presId="urn:microsoft.com/office/officeart/2009/layout/CirclePictureHierarchy"/>
    <dgm:cxn modelId="{8A8D3F05-B10C-4F4D-8685-BDCAA449CFA8}" type="presParOf" srcId="{F30DD624-099B-4A82-BBD4-368D3991CE57}" destId="{C6AD6231-7A6D-4E82-8166-F54F7E6836A6}" srcOrd="1" destOrd="0" presId="urn:microsoft.com/office/officeart/2009/layout/CirclePictureHierarchy"/>
    <dgm:cxn modelId="{45C65A96-4415-4542-9E7B-B4217A1A4F58}" type="presParOf" srcId="{2AEEC86C-0F7F-4059-9243-4081775A216B}" destId="{5B2B34B4-A8FA-41EE-BDDF-C666799624FD}" srcOrd="1" destOrd="0" presId="urn:microsoft.com/office/officeart/2009/layout/CirclePictureHierarchy"/>
    <dgm:cxn modelId="{32B8A798-D8A9-49CD-BD08-F6E6E13608F0}" type="presParOf" srcId="{82EBE489-A985-41DE-B125-A0F084CFE09A}" destId="{54A8189E-74F9-4733-BFC6-09EE6F741993}" srcOrd="2" destOrd="0" presId="urn:microsoft.com/office/officeart/2009/layout/CirclePictureHierarchy"/>
    <dgm:cxn modelId="{8E88D7A4-317B-4E9D-B5E5-7C6E04552B45}" type="presParOf" srcId="{82EBE489-A985-41DE-B125-A0F084CFE09A}" destId="{2C0827A4-C5D1-4E9E-BC09-F12BBBC24389}" srcOrd="3" destOrd="0" presId="urn:microsoft.com/office/officeart/2009/layout/CirclePictureHierarchy"/>
    <dgm:cxn modelId="{881EBE82-DE72-41B7-839B-1A68287B87D4}" type="presParOf" srcId="{2C0827A4-C5D1-4E9E-BC09-F12BBBC24389}" destId="{E6849F63-F934-4714-B6D2-E2B3E5C8B966}" srcOrd="0" destOrd="0" presId="urn:microsoft.com/office/officeart/2009/layout/CirclePictureHierarchy"/>
    <dgm:cxn modelId="{E00A527F-F58B-4366-AAF2-BA07962F49C4}" type="presParOf" srcId="{E6849F63-F934-4714-B6D2-E2B3E5C8B966}" destId="{DB6B9390-5F47-4F37-A57D-3476786C6143}" srcOrd="0" destOrd="0" presId="urn:microsoft.com/office/officeart/2009/layout/CirclePictureHierarchy"/>
    <dgm:cxn modelId="{1FF19926-CAF4-4376-891B-ED38D4A29F6D}" type="presParOf" srcId="{E6849F63-F934-4714-B6D2-E2B3E5C8B966}" destId="{45A53110-E4BF-4ED1-BD2B-113E0606164F}" srcOrd="1" destOrd="0" presId="urn:microsoft.com/office/officeart/2009/layout/CirclePictureHierarchy"/>
    <dgm:cxn modelId="{93EE426B-F794-43FC-A45C-D64B75F87902}" type="presParOf" srcId="{2C0827A4-C5D1-4E9E-BC09-F12BBBC24389}" destId="{36210A4A-E378-48EE-B54E-62A859FA25AD}" srcOrd="1" destOrd="0" presId="urn:microsoft.com/office/officeart/2009/layout/CirclePictureHierarchy"/>
    <dgm:cxn modelId="{589CC84F-7B70-4773-B3A2-3AD35984D623}" type="presParOf" srcId="{82EBE489-A985-41DE-B125-A0F084CFE09A}" destId="{31C4B1B0-CC77-4A76-943F-0BFC35DAC21E}" srcOrd="4" destOrd="0" presId="urn:microsoft.com/office/officeart/2009/layout/CirclePictureHierarchy"/>
    <dgm:cxn modelId="{3799818A-D15D-4C0E-9BAA-1743CBC172A2}" type="presParOf" srcId="{82EBE489-A985-41DE-B125-A0F084CFE09A}" destId="{1A2884FB-443A-453C-8ECE-751387F59645}" srcOrd="5" destOrd="0" presId="urn:microsoft.com/office/officeart/2009/layout/CirclePictureHierarchy"/>
    <dgm:cxn modelId="{812481CE-7AF6-4703-B1F7-47BFB252FC9B}" type="presParOf" srcId="{1A2884FB-443A-453C-8ECE-751387F59645}" destId="{B6E76272-71C6-45BA-BBB2-EDF0ABEA8A37}" srcOrd="0" destOrd="0" presId="urn:microsoft.com/office/officeart/2009/layout/CirclePictureHierarchy"/>
    <dgm:cxn modelId="{52675FB4-E4FF-424E-88EF-FEBC7036F6F1}" type="presParOf" srcId="{B6E76272-71C6-45BA-BBB2-EDF0ABEA8A37}" destId="{CD389D96-F776-43A9-A232-CA0484CC1C83}" srcOrd="0" destOrd="0" presId="urn:microsoft.com/office/officeart/2009/layout/CirclePictureHierarchy"/>
    <dgm:cxn modelId="{E815D17A-00C5-4560-996F-3090C08D86F7}" type="presParOf" srcId="{B6E76272-71C6-45BA-BBB2-EDF0ABEA8A37}" destId="{C67457EE-ADDB-42CA-BFD0-CB184BC31DB4}" srcOrd="1" destOrd="0" presId="urn:microsoft.com/office/officeart/2009/layout/CirclePictureHierarchy"/>
    <dgm:cxn modelId="{5E93AC1A-5457-4112-A622-65E5E38A10A8}" type="presParOf" srcId="{1A2884FB-443A-453C-8ECE-751387F59645}" destId="{BDF815A4-EB77-44BF-8A10-6B5DC5F0EA1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Ntiyahinduye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gahunda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ye,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gusenga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gatatu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munsi</a:t>
          </a:r>
          <a:endParaRPr lang="en" sz="2000" b="1" kern="1200" spc="-7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Byari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byitezwe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gukingura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amadirishya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yerekeye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Yerusalemu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Yari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afite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akamenyero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kihariye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;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yasengaga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apfukamye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Gusenga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byibandaga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gushima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kwinginga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9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72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72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>
              <a:solidFill>
                <a:schemeClr val="accent6">
                  <a:lumMod val="75000"/>
                </a:schemeClr>
              </a:solidFill>
            </a:rPr>
            <a:t>Yehoshafati</a:t>
          </a:r>
          <a:r>
            <a:rPr lang="en-GB" sz="2000" b="1" kern="1200" spc="-70" baseline="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1" kern="1200" spc="-70" baseline="0" dirty="0" err="1">
              <a:solidFill>
                <a:schemeClr val="accent6">
                  <a:lumMod val="75000"/>
                </a:schemeClr>
              </a:solidFill>
            </a:rPr>
            <a:t>yasenze</a:t>
          </a:r>
          <a:r>
            <a:rPr lang="en-GB" sz="2000" b="1" kern="1200" spc="-70" baseline="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1" kern="1200" spc="-70" baseline="0" dirty="0" err="1">
              <a:solidFill>
                <a:schemeClr val="accent6">
                  <a:lumMod val="75000"/>
                </a:schemeClr>
              </a:solidFill>
            </a:rPr>
            <a:t>ahagaze</a:t>
          </a:r>
          <a:r>
            <a:rPr lang="en-GB" sz="2000" b="1" kern="1200" spc="-70" baseline="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1" kern="1200" spc="-70" baseline="0" dirty="0" err="1">
              <a:solidFill>
                <a:schemeClr val="accent6">
                  <a:lumMod val="75000"/>
                </a:schemeClr>
              </a:solidFill>
            </a:rPr>
            <a:t>imbere</a:t>
          </a:r>
          <a:r>
            <a:rPr lang="en-GB" sz="2000" b="1" kern="1200" spc="-70" baseline="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GB" sz="2000" b="1" kern="1200" spc="-70" baseline="0" dirty="0" err="1">
              <a:solidFill>
                <a:schemeClr val="accent6">
                  <a:lumMod val="75000"/>
                </a:schemeClr>
              </a:solidFill>
            </a:rPr>
            <a:t>y’iteraniro</a:t>
          </a:r>
          <a:r>
            <a:rPr lang="en-GB" sz="2000" b="1" kern="1200" spc="-70" baseline="0" dirty="0">
              <a:solidFill>
                <a:schemeClr val="accent6">
                  <a:lumMod val="75000"/>
                </a:schemeClr>
              </a:solidFill>
            </a:rPr>
            <a:t> (2 Ngoma 20:5</a:t>
          </a:r>
          <a:r>
            <a:rPr lang="en" sz="2000" b="1" kern="1200" spc="-70" baseline="0" dirty="0">
              <a:solidFill>
                <a:schemeClr val="accent6">
                  <a:lumMod val="75000"/>
                </a:schemeClr>
              </a:solidFill>
            </a:rPr>
            <a:t>)</a:t>
          </a:r>
        </a:p>
      </dsp:txBody>
      <dsp:txXfrm>
        <a:off x="972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0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0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00" baseline="0" dirty="0" err="1">
              <a:solidFill>
                <a:schemeClr val="accent5">
                  <a:lumMod val="75000"/>
                </a:schemeClr>
              </a:solidFill>
            </a:rPr>
            <a:t>Dawidi</a:t>
          </a:r>
          <a:r>
            <a:rPr lang="en-GB" sz="2000" b="1" kern="1200" spc="-100" baseline="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2000" b="1" kern="1200" spc="-100" baseline="0" dirty="0" err="1">
              <a:solidFill>
                <a:schemeClr val="accent5">
                  <a:lumMod val="75000"/>
                </a:schemeClr>
              </a:solidFill>
            </a:rPr>
            <a:t>yicaye</a:t>
          </a:r>
          <a:r>
            <a:rPr lang="en-GB" sz="2000" b="1" kern="1200" spc="-100" baseline="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2000" b="1" kern="1200" spc="-100" baseline="0" dirty="0" err="1">
              <a:solidFill>
                <a:schemeClr val="accent5">
                  <a:lumMod val="75000"/>
                </a:schemeClr>
              </a:solidFill>
            </a:rPr>
            <a:t>imbere</a:t>
          </a:r>
          <a:r>
            <a:rPr lang="en-GB" sz="2000" b="1" kern="1200" spc="-100" baseline="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2000" b="1" kern="1200" spc="-100" baseline="0" dirty="0" err="1">
              <a:solidFill>
                <a:schemeClr val="accent5">
                  <a:lumMod val="75000"/>
                </a:schemeClr>
              </a:solidFill>
            </a:rPr>
            <a:t>y’Imana</a:t>
          </a:r>
          <a:r>
            <a:rPr lang="en-GB" sz="2000" b="1" kern="1200" spc="-100" baseline="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2000" b="1" kern="1200" spc="-100" baseline="0" dirty="0" err="1">
              <a:solidFill>
                <a:schemeClr val="accent5">
                  <a:lumMod val="75000"/>
                </a:schemeClr>
              </a:solidFill>
            </a:rPr>
            <a:t>atanga</a:t>
          </a:r>
          <a:r>
            <a:rPr lang="en-GB" sz="2000" b="1" kern="1200" spc="-100" baseline="0" dirty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GB" sz="2000" b="1" kern="1200" spc="-100" baseline="0" dirty="0" err="1">
              <a:solidFill>
                <a:schemeClr val="accent5">
                  <a:lumMod val="75000"/>
                </a:schemeClr>
              </a:solidFill>
            </a:rPr>
            <a:t>ishimwe</a:t>
          </a:r>
          <a:r>
            <a:rPr lang="en-GB" sz="2000" b="1" kern="1200" spc="-100" baseline="0" dirty="0">
              <a:solidFill>
                <a:schemeClr val="accent5">
                  <a:lumMod val="75000"/>
                </a:schemeClr>
              </a:solidFill>
            </a:rPr>
            <a:t> (2 Ngoma 7:18</a:t>
          </a:r>
          <a:r>
            <a:rPr lang="en" sz="2000" b="1" kern="1200" spc="-100" baseline="0" dirty="0">
              <a:solidFill>
                <a:schemeClr val="accent5">
                  <a:lumMod val="75000"/>
                </a:schemeClr>
              </a:solidFill>
            </a:rPr>
            <a:t>)</a:t>
          </a:r>
        </a:p>
      </dsp:txBody>
      <dsp:txXfrm>
        <a:off x="1915209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47" y="1833114"/>
          <a:ext cx="1878195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>
              <a:solidFill>
                <a:schemeClr val="accent2">
                  <a:lumMod val="75000"/>
                </a:schemeClr>
              </a:solidFill>
            </a:rPr>
            <a:t>Salomo </a:t>
          </a:r>
          <a:r>
            <a:rPr lang="en-GB" sz="2000" b="1" kern="1200" spc="-70" baseline="0" dirty="0" err="1">
              <a:solidFill>
                <a:schemeClr val="accent2">
                  <a:lumMod val="75000"/>
                </a:schemeClr>
              </a:solidFill>
            </a:rPr>
            <a:t>yasenze</a:t>
          </a:r>
          <a:r>
            <a:rPr lang="en-GB" sz="2000" b="1" kern="1200" spc="-70" baseline="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GB" sz="2000" b="1" kern="1200" spc="-70" baseline="0" dirty="0" err="1">
              <a:solidFill>
                <a:schemeClr val="accent2">
                  <a:lumMod val="75000"/>
                </a:schemeClr>
              </a:solidFill>
            </a:rPr>
            <a:t>apfukamye</a:t>
          </a:r>
          <a:r>
            <a:rPr lang="en-GB" sz="2000" b="1" kern="1200" spc="-70" baseline="0" dirty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en-GB" sz="2000" b="1" kern="1200" spc="-70" baseline="0" dirty="0" err="1">
              <a:solidFill>
                <a:schemeClr val="accent2">
                  <a:lumMod val="75000"/>
                </a:schemeClr>
              </a:solidFill>
            </a:rPr>
            <a:t>azamuye</a:t>
          </a:r>
          <a:r>
            <a:rPr lang="en-GB" sz="2000" b="1" kern="1200" spc="-70" baseline="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GB" sz="2000" b="1" kern="1200" spc="-70" baseline="0" dirty="0" err="1">
              <a:solidFill>
                <a:schemeClr val="accent2">
                  <a:lumMod val="75000"/>
                </a:schemeClr>
              </a:solidFill>
            </a:rPr>
            <a:t>amaboko</a:t>
          </a:r>
          <a:r>
            <a:rPr lang="en-GB" sz="2000" b="1" kern="1200" spc="-70" baseline="0" dirty="0">
              <a:solidFill>
                <a:schemeClr val="accent2">
                  <a:lumMod val="75000"/>
                </a:schemeClr>
              </a:solidFill>
            </a:rPr>
            <a:t> ye (1 </a:t>
          </a:r>
          <a:r>
            <a:rPr lang="en-GB" sz="2000" b="1" kern="1200" spc="-70" baseline="0" dirty="0" err="1">
              <a:solidFill>
                <a:schemeClr val="accent2">
                  <a:lumMod val="75000"/>
                </a:schemeClr>
              </a:solidFill>
            </a:rPr>
            <a:t>Abami</a:t>
          </a:r>
          <a:r>
            <a:rPr lang="en-GB" sz="2000" b="1" kern="1200" spc="-70" baseline="0" dirty="0">
              <a:solidFill>
                <a:schemeClr val="accent2">
                  <a:lumMod val="75000"/>
                </a:schemeClr>
              </a:solidFill>
            </a:rPr>
            <a:t> 8:54</a:t>
          </a:r>
          <a:r>
            <a:rPr lang="en" sz="2000" b="1" kern="1200" spc="-70" baseline="0" dirty="0">
              <a:solidFill>
                <a:schemeClr val="accent2">
                  <a:lumMod val="75000"/>
                </a:schemeClr>
              </a:solidFill>
            </a:rPr>
            <a:t>)</a:t>
          </a:r>
        </a:p>
      </dsp:txBody>
      <dsp:txXfrm>
        <a:off x="3829447" y="1833114"/>
        <a:ext cx="1878195" cy="645595"/>
      </dsp:txXfrm>
    </dsp:sp>
    <dsp:sp modelId="{E04F557E-0620-4279-8185-F3D5DA5EFC90}">
      <dsp:nvSpPr>
        <dsp:cNvPr id="0" name=""/>
        <dsp:cNvSpPr/>
      </dsp:nvSpPr>
      <dsp:spPr>
        <a:xfrm>
          <a:off x="588173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3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Abantu</a:t>
          </a:r>
          <a:r>
            <a:rPr lang="en-GB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GB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bubamye</a:t>
          </a:r>
          <a:r>
            <a:rPr lang="en-GB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GB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hasi</a:t>
          </a:r>
          <a:r>
            <a:rPr lang="en-GB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GB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kugira</a:t>
          </a:r>
          <a:r>
            <a:rPr lang="en-GB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GB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ngo</a:t>
          </a:r>
          <a:r>
            <a:rPr lang="en-GB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</a:t>
          </a:r>
          <a:r>
            <a:rPr lang="en-GB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basenge</a:t>
          </a:r>
          <a:r>
            <a:rPr lang="en-GB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(</a:t>
          </a:r>
          <a:r>
            <a:rPr lang="en-GB" sz="2000" b="1" kern="1200" dirty="0" err="1">
              <a:ln>
                <a:solidFill>
                  <a:schemeClr val="accent4">
                    <a:lumMod val="50000"/>
                  </a:schemeClr>
                </a:solidFill>
              </a:ln>
            </a:rPr>
            <a:t>Nehemiya</a:t>
          </a:r>
          <a:r>
            <a:rPr lang="en-GB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 8:6</a:t>
          </a:r>
          <a:r>
            <a:rPr lang="e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)</a:t>
          </a:r>
        </a:p>
      </dsp:txBody>
      <dsp:txXfrm>
        <a:off x="5881731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9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9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accent1">
                  <a:lumMod val="75000"/>
                </a:schemeClr>
              </a:solidFill>
            </a:rPr>
            <a:t>Dawidi</a:t>
          </a:r>
          <a:r>
            <a:rPr lang="en-GB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1">
                  <a:lumMod val="75000"/>
                </a:schemeClr>
              </a:solidFill>
            </a:rPr>
            <a:t>yasenze</a:t>
          </a:r>
          <a:r>
            <a:rPr lang="en-GB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1">
                  <a:lumMod val="75000"/>
                </a:schemeClr>
              </a:solidFill>
            </a:rPr>
            <a:t>ari</a:t>
          </a:r>
          <a:r>
            <a:rPr lang="en-GB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1">
                  <a:lumMod val="75000"/>
                </a:schemeClr>
              </a:solidFill>
            </a:rPr>
            <a:t>ku</a:t>
          </a:r>
          <a:r>
            <a:rPr lang="en-GB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1">
                  <a:lumMod val="75000"/>
                </a:schemeClr>
              </a:solidFill>
            </a:rPr>
            <a:t>gisasiro</a:t>
          </a:r>
          <a:r>
            <a:rPr lang="en-GB" sz="20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1">
                  <a:lumMod val="75000"/>
                </a:schemeClr>
              </a:solidFill>
            </a:rPr>
            <a:t>cye</a:t>
          </a:r>
          <a:r>
            <a:rPr lang="en-GB" sz="2000" b="1" kern="1200" dirty="0">
              <a:solidFill>
                <a:schemeClr val="accent1">
                  <a:lumMod val="75000"/>
                </a:schemeClr>
              </a:solidFill>
            </a:rPr>
            <a:t>                  (1 </a:t>
          </a:r>
          <a:r>
            <a:rPr lang="en-GB" sz="2000" b="1" kern="1200" dirty="0" err="1">
              <a:solidFill>
                <a:schemeClr val="accent1">
                  <a:lumMod val="75000"/>
                </a:schemeClr>
              </a:solidFill>
            </a:rPr>
            <a:t>Abami</a:t>
          </a:r>
          <a:r>
            <a:rPr lang="en-GB" sz="2000" b="1" kern="1200" dirty="0">
              <a:solidFill>
                <a:schemeClr val="accent1">
                  <a:lumMod val="75000"/>
                </a:schemeClr>
              </a:solidFill>
            </a:rPr>
            <a:t> 1:47</a:t>
          </a:r>
          <a:r>
            <a:rPr lang="en" sz="2000" b="1" kern="1200" dirty="0">
              <a:solidFill>
                <a:schemeClr val="accent1">
                  <a:lumMod val="75000"/>
                </a:schemeClr>
              </a:solidFill>
            </a:rPr>
            <a:t>)</a:t>
          </a:r>
        </a:p>
      </dsp:txBody>
      <dsp:txXfrm>
        <a:off x="7795969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87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207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>
              <a:solidFill>
                <a:schemeClr val="accent3">
                  <a:lumMod val="75000"/>
                </a:schemeClr>
              </a:solidFill>
            </a:rPr>
            <a:t>Nehemiya</a:t>
          </a:r>
          <a:r>
            <a:rPr lang="en-GB" sz="2000" b="1" kern="1200" spc="-70" baseline="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GB" sz="2000" b="1" kern="1200" spc="-70" baseline="0" dirty="0" err="1">
              <a:solidFill>
                <a:schemeClr val="accent3">
                  <a:lumMod val="75000"/>
                </a:schemeClr>
              </a:solidFill>
            </a:rPr>
            <a:t>yarahagaze</a:t>
          </a:r>
          <a:r>
            <a:rPr lang="en-GB" sz="2000" b="1" kern="1200" spc="-70" baseline="0" dirty="0">
              <a:solidFill>
                <a:schemeClr val="accent3">
                  <a:lumMod val="75000"/>
                </a:schemeClr>
              </a:solidFill>
            </a:rPr>
            <a:t> maze </a:t>
          </a:r>
          <a:r>
            <a:rPr lang="en-GB" sz="2000" b="1" kern="1200" spc="-70" baseline="0" dirty="0" err="1">
              <a:solidFill>
                <a:schemeClr val="accent3">
                  <a:lumMod val="75000"/>
                </a:schemeClr>
              </a:solidFill>
            </a:rPr>
            <a:t>asenga</a:t>
          </a:r>
          <a:r>
            <a:rPr lang="en-GB" sz="2000" b="1" kern="1200" spc="-70" baseline="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GB" sz="2000" b="1" kern="1200" spc="-70" baseline="0" dirty="0" err="1">
              <a:solidFill>
                <a:schemeClr val="accent3">
                  <a:lumMod val="75000"/>
                </a:schemeClr>
              </a:solidFill>
            </a:rPr>
            <a:t>bucece</a:t>
          </a:r>
          <a:r>
            <a:rPr lang="en-GB" sz="2000" b="1" kern="1200" spc="-70" baseline="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GB" sz="2000" b="1" kern="1200" spc="-70" baseline="0" dirty="0" err="1">
              <a:solidFill>
                <a:schemeClr val="accent3">
                  <a:lumMod val="75000"/>
                </a:schemeClr>
              </a:solidFill>
            </a:rPr>
            <a:t>imbere</a:t>
          </a:r>
          <a:r>
            <a:rPr lang="en-GB" sz="2000" b="1" kern="1200" spc="-70" baseline="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GB" sz="2000" b="1" kern="1200" spc="-70" baseline="0" dirty="0" err="1">
              <a:solidFill>
                <a:schemeClr val="accent3">
                  <a:lumMod val="75000"/>
                </a:schemeClr>
              </a:solidFill>
            </a:rPr>
            <a:t>y’umwami</a:t>
          </a:r>
          <a:r>
            <a:rPr lang="en-GB" sz="2000" b="1" kern="1200" spc="-70" baseline="0" dirty="0">
              <a:solidFill>
                <a:schemeClr val="accent3">
                  <a:lumMod val="75000"/>
                </a:schemeClr>
              </a:solidFill>
            </a:rPr>
            <a:t> (</a:t>
          </a:r>
          <a:r>
            <a:rPr lang="en-GB" sz="2000" b="1" kern="1200" spc="-70" baseline="0" dirty="0" err="1">
              <a:solidFill>
                <a:schemeClr val="accent3">
                  <a:lumMod val="75000"/>
                </a:schemeClr>
              </a:solidFill>
            </a:rPr>
            <a:t>Nehemiya</a:t>
          </a:r>
          <a:r>
            <a:rPr lang="en-GB" sz="2000" b="1" kern="1200" spc="-70" baseline="0" dirty="0">
              <a:solidFill>
                <a:schemeClr val="accent3">
                  <a:lumMod val="75000"/>
                </a:schemeClr>
              </a:solidFill>
            </a:rPr>
            <a:t> 2:1–4</a:t>
          </a:r>
          <a:r>
            <a:rPr lang="en" sz="2000" b="1" kern="1200" spc="-70" baseline="0" dirty="0">
              <a:solidFill>
                <a:schemeClr val="accent3">
                  <a:lumMod val="75000"/>
                </a:schemeClr>
              </a:solidFill>
            </a:rPr>
            <a:t>)</a:t>
          </a:r>
        </a:p>
      </dsp:txBody>
      <dsp:txXfrm>
        <a:off x="9710207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1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619"/>
              </a:lnTo>
              <a:lnTo>
                <a:pt x="1372774" y="218619"/>
              </a:lnTo>
              <a:lnTo>
                <a:pt x="1372774" y="281909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1909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8619"/>
              </a:lnTo>
              <a:lnTo>
                <a:pt x="0" y="218619"/>
              </a:lnTo>
              <a:lnTo>
                <a:pt x="0" y="281909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1756" y="97046"/>
          <a:ext cx="4309453" cy="329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30" baseline="0" dirty="0">
              <a:solidFill>
                <a:schemeClr val="accent3"/>
              </a:solidFill>
            </a:rPr>
            <a:t>KUBW’ABAGIZE IMIRYANGO YABO</a:t>
          </a:r>
          <a:endParaRPr lang="en" sz="2000" b="1" kern="1200" spc="-30" baseline="0" dirty="0">
            <a:solidFill>
              <a:schemeClr val="accent3"/>
            </a:solidFill>
          </a:endParaRPr>
        </a:p>
      </dsp:txBody>
      <dsp:txXfrm>
        <a:off x="2021756" y="97046"/>
        <a:ext cx="4309453" cy="329998"/>
      </dsp:txXfrm>
    </dsp:sp>
    <dsp:sp modelId="{9D111C27-E043-480C-8A20-BEB0A7F7A350}">
      <dsp:nvSpPr>
        <dsp:cNvPr id="0" name=""/>
        <dsp:cNvSpPr/>
      </dsp:nvSpPr>
      <dsp:spPr>
        <a:xfrm>
          <a:off x="8296" y="686970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4108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77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en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en-GB" sz="2000" b="1" kern="1200" dirty="0"/>
            <a:t>Kubera </a:t>
          </a:r>
          <a:r>
            <a:rPr lang="en-GB" sz="2000" b="1" kern="1200" dirty="0" err="1"/>
            <a:t>icyaha</a:t>
          </a:r>
          <a:r>
            <a:rPr lang="en-GB" sz="2000" b="1" kern="1200" dirty="0"/>
            <a:t> </a:t>
          </a:r>
          <a:r>
            <a:rPr lang="en-GB" sz="2000" b="1" kern="1200" dirty="0" err="1"/>
            <a:t>cya</a:t>
          </a:r>
          <a:r>
            <a:rPr lang="en-GB" sz="2000" b="1" kern="1200" dirty="0"/>
            <a:t> Aroni (</a:t>
          </a:r>
          <a:r>
            <a:rPr lang="en-GB" sz="2000" b="1" kern="1200" dirty="0" err="1"/>
            <a:t>Gutegeka</a:t>
          </a:r>
          <a:r>
            <a:rPr lang="en-GB" sz="2000" b="1" kern="1200" dirty="0"/>
            <a:t> 9:20</a:t>
          </a:r>
          <a:r>
            <a:rPr lang="en" sz="2000" b="1" kern="1200" dirty="0"/>
            <a:t>)</a:t>
          </a:r>
        </a:p>
      </dsp:txBody>
      <dsp:txXfrm>
        <a:off x="220343" y="2244108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6970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4108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77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spc="0" baseline="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en-GB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Kubera </a:t>
          </a:r>
          <a:r>
            <a:rPr lang="en-GB" sz="2000" b="1" kern="1200" spc="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ukwitotomba</a:t>
          </a:r>
          <a:r>
            <a:rPr lang="en-GB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kwa</a:t>
          </a:r>
          <a:r>
            <a:rPr lang="en-GB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Miriyamu</a:t>
          </a:r>
          <a:r>
            <a:rPr lang="en-GB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(</a:t>
          </a:r>
          <a:r>
            <a:rPr lang="en-GB" sz="2000" b="1" kern="1200" spc="0" baseline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Kubara</a:t>
          </a:r>
          <a:r>
            <a:rPr lang="en-GB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  12:10–</a:t>
          </a:r>
          <a:r>
            <a:rPr lang="en" sz="2000" b="1" kern="1200" spc="0" baseline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13)</a:t>
          </a:r>
        </a:p>
      </dsp:txBody>
      <dsp:txXfrm>
        <a:off x="2369434" y="2244108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7" y="60528"/>
          <a:ext cx="2538162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7030A0"/>
              </a:solidFill>
            </a:rPr>
            <a:t>KUBW’UBWOKO</a:t>
          </a:r>
        </a:p>
      </dsp:txBody>
      <dsp:txXfrm>
        <a:off x="8049807" y="60528"/>
        <a:ext cx="2538162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en-GB" sz="2000" b="1" kern="1200" dirty="0" err="1"/>
            <a:t>Igihe</a:t>
          </a:r>
          <a:r>
            <a:rPr lang="en-GB" sz="2000" b="1" kern="1200" dirty="0"/>
            <a:t> </a:t>
          </a:r>
          <a:r>
            <a:rPr lang="en-GB" sz="2000" b="1" kern="1200" dirty="0" err="1"/>
            <a:t>bari</a:t>
          </a:r>
          <a:r>
            <a:rPr lang="en-GB" sz="2000" b="1" kern="1200" dirty="0"/>
            <a:t> </a:t>
          </a:r>
          <a:r>
            <a:rPr lang="en-GB" sz="2000" b="1" kern="1200" dirty="0" err="1"/>
            <a:t>bafite</a:t>
          </a:r>
          <a:r>
            <a:rPr lang="en-GB" sz="2000" b="1" kern="1200" dirty="0"/>
            <a:t> </a:t>
          </a:r>
          <a:r>
            <a:rPr lang="en-GB" sz="2000" b="1" kern="1200" dirty="0" err="1"/>
            <a:t>inyota</a:t>
          </a:r>
          <a:r>
            <a:rPr lang="en-GB" sz="2000" b="1" kern="1200" dirty="0"/>
            <a:t> (</a:t>
          </a:r>
          <a:r>
            <a:rPr lang="en-GB" sz="2000" b="1" kern="1200" dirty="0" err="1"/>
            <a:t>Kubara</a:t>
          </a:r>
          <a:r>
            <a:rPr lang="en-GB" sz="2000" b="1" kern="1200" dirty="0"/>
            <a:t> 15:24–25</a:t>
          </a:r>
          <a:r>
            <a:rPr lang="en" sz="2000" b="1" kern="1200" dirty="0"/>
            <a:t>)</a:t>
          </a:r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en-GB" sz="2000" b="1" kern="1200" dirty="0" err="1"/>
            <a:t>Igihe</a:t>
          </a:r>
          <a:r>
            <a:rPr lang="en-GB" sz="2000" b="1" kern="1200" dirty="0"/>
            <a:t> </a:t>
          </a:r>
          <a:r>
            <a:rPr lang="en-GB" sz="2000" b="1" kern="1200" dirty="0" err="1"/>
            <a:t>bari</a:t>
          </a:r>
          <a:r>
            <a:rPr lang="en-GB" sz="2000" b="1" kern="1200" dirty="0"/>
            <a:t> </a:t>
          </a:r>
          <a:r>
            <a:rPr lang="en-GB" sz="2000" b="1" kern="1200" dirty="0" err="1"/>
            <a:t>bashonje</a:t>
          </a:r>
          <a:r>
            <a:rPr lang="en-GB" sz="2000" b="1" kern="1200" dirty="0"/>
            <a:t> (</a:t>
          </a:r>
          <a:r>
            <a:rPr lang="en-GB" sz="2000" b="1" kern="1200" dirty="0" err="1"/>
            <a:t>Kubara</a:t>
          </a:r>
          <a:r>
            <a:rPr lang="en-GB" sz="2000" b="1" kern="1200" dirty="0"/>
            <a:t>   11:11–13</a:t>
          </a:r>
          <a:r>
            <a:rPr lang="en" sz="2000" b="1" kern="1200" dirty="0"/>
            <a:t>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2"/>
              </a:solidFill>
            </a:rPr>
            <a:t>⁕ </a:t>
          </a:r>
          <a:r>
            <a:rPr lang="en-GB" sz="2000" b="1" kern="1200" dirty="0" err="1"/>
            <a:t>Igihe</a:t>
          </a:r>
          <a:r>
            <a:rPr lang="en-GB" sz="2000" b="1" kern="1200" dirty="0"/>
            <a:t> </a:t>
          </a:r>
          <a:r>
            <a:rPr lang="en-GB" sz="2000" b="1" kern="1200" dirty="0" err="1"/>
            <a:t>bacumuraga</a:t>
          </a:r>
          <a:r>
            <a:rPr lang="en-GB" sz="2000" b="1" kern="1200" dirty="0"/>
            <a:t> (</a:t>
          </a:r>
          <a:r>
            <a:rPr lang="en-GB" sz="2000" b="1" kern="1200" dirty="0" err="1"/>
            <a:t>Kubara</a:t>
          </a:r>
          <a:r>
            <a:rPr lang="en-GB" sz="2000" b="1" kern="1200" dirty="0"/>
            <a:t> 32:30–32</a:t>
          </a:r>
          <a:r>
            <a:rPr lang="en" sz="2000" b="1" kern="1200" dirty="0"/>
            <a:t>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7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1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9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C4639E-446F-CDBA-2541-064EACD6AA35}"/>
              </a:ext>
            </a:extLst>
          </p:cNvPr>
          <p:cNvSpPr txBox="1"/>
          <p:nvPr/>
        </p:nvSpPr>
        <p:spPr>
          <a:xfrm>
            <a:off x="6910938" y="548640"/>
            <a:ext cx="5147712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sv-SE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INTWARI MU GUSENGA</a:t>
            </a:r>
            <a:endParaRPr lang="e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B66A7-5E94-20D4-0E9A-52FB6551D002}"/>
              </a:ext>
            </a:extLst>
          </p:cNvPr>
          <p:cNvSpPr txBox="1"/>
          <p:nvPr/>
        </p:nvSpPr>
        <p:spPr>
          <a:xfrm>
            <a:off x="0" y="6557946"/>
            <a:ext cx="391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 err="1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Icyigisho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cay 6 </a:t>
            </a:r>
            <a:r>
              <a:rPr lang="en" sz="1600" b="1" dirty="0" err="1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cyo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 </a:t>
            </a:r>
            <a:r>
              <a:rPr lang="en" sz="1600" b="1" dirty="0" err="1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Gicurasi</a:t>
            </a:r>
            <a:r>
              <a:rPr lang="en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541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30B812-F89F-0DDA-7DCD-13444165841C}"/>
              </a:ext>
            </a:extLst>
          </p:cNvPr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-7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IMIBEREYO YO GUSENGA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EEE488-C2AA-C8B5-1547-AEAC6B594D2A}"/>
              </a:ext>
            </a:extLst>
          </p:cNvPr>
          <p:cNvSpPr txBox="1"/>
          <p:nvPr/>
        </p:nvSpPr>
        <p:spPr>
          <a:xfrm>
            <a:off x="3319026" y="672197"/>
            <a:ext cx="660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Kandi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Henoki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yagendanaga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n’Imana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ntiyaboneka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yamwimuye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Itangiriro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A5502-4661-27F9-3F7B-B5BA5A3883C3}"/>
              </a:ext>
            </a:extLst>
          </p:cNvPr>
          <p:cNvSpPr txBox="1"/>
          <p:nvPr/>
        </p:nvSpPr>
        <p:spPr>
          <a:xfrm>
            <a:off x="3386928" y="1271321"/>
            <a:ext cx="6471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80" dirty="0" err="1"/>
              <a:t>Henoki</a:t>
            </a:r>
            <a:r>
              <a:rPr lang="en-GB" sz="2000" b="1" spc="-80" dirty="0"/>
              <a:t> </a:t>
            </a:r>
            <a:r>
              <a:rPr lang="en-GB" sz="2000" b="1" spc="-80" dirty="0" err="1"/>
              <a:t>yabayeho</a:t>
            </a:r>
            <a:r>
              <a:rPr lang="en-GB" sz="2000" b="1" spc="-80" dirty="0"/>
              <a:t> mu </a:t>
            </a:r>
            <a:r>
              <a:rPr lang="en-GB" sz="2000" b="1" spc="-80" dirty="0" err="1"/>
              <a:t>bihe</a:t>
            </a:r>
            <a:r>
              <a:rPr lang="en-GB" sz="2000" b="1" spc="-80" dirty="0"/>
              <a:t> </a:t>
            </a:r>
            <a:r>
              <a:rPr lang="en-GB" sz="2000" b="1" spc="-80" dirty="0" err="1"/>
              <a:t>bigoye</a:t>
            </a:r>
            <a:r>
              <a:rPr lang="en-GB" sz="2000" b="1" spc="-80" dirty="0"/>
              <a:t>, </a:t>
            </a:r>
            <a:r>
              <a:rPr lang="en-GB" sz="2000" b="1" spc="-80" dirty="0" err="1"/>
              <a:t>ubwo</a:t>
            </a:r>
            <a:r>
              <a:rPr lang="en-GB" sz="2000" b="1" spc="-80" dirty="0"/>
              <a:t> </a:t>
            </a:r>
            <a:r>
              <a:rPr lang="en-GB" sz="2000" b="1" spc="-80" dirty="0" err="1"/>
              <a:t>ubuhenebere</a:t>
            </a:r>
            <a:r>
              <a:rPr lang="en-GB" sz="2000" b="1" spc="-80" dirty="0"/>
              <a:t> </a:t>
            </a:r>
            <a:r>
              <a:rPr lang="en-GB" sz="2000" b="1" spc="-80" dirty="0" err="1"/>
              <a:t>bw’ababanjirije</a:t>
            </a:r>
            <a:r>
              <a:rPr lang="en-GB" sz="2000" b="1" spc="-80" dirty="0"/>
              <a:t> </a:t>
            </a:r>
            <a:r>
              <a:rPr lang="en-GB" sz="2000" b="1" spc="-80" dirty="0" err="1"/>
              <a:t>umwuzure</a:t>
            </a:r>
            <a:r>
              <a:rPr lang="en-GB" sz="2000" b="1" spc="-80" dirty="0"/>
              <a:t> </a:t>
            </a:r>
            <a:r>
              <a:rPr lang="en-GB" sz="2000" b="1" spc="-80" dirty="0" err="1"/>
              <a:t>bwagendaga</a:t>
            </a:r>
            <a:r>
              <a:rPr lang="en-GB" sz="2000" b="1" spc="-80" dirty="0"/>
              <a:t> </a:t>
            </a:r>
            <a:r>
              <a:rPr lang="en-GB" sz="2000" b="1" spc="-80" dirty="0" err="1"/>
              <a:t>bwiyongera</a:t>
            </a:r>
            <a:r>
              <a:rPr lang="en-GB" sz="2000" b="1" spc="-80" dirty="0"/>
              <a:t>. </a:t>
            </a:r>
            <a:r>
              <a:rPr lang="en-GB" sz="2000" b="1" spc="-80" dirty="0" err="1"/>
              <a:t>Kuvuka</a:t>
            </a:r>
            <a:r>
              <a:rPr lang="en-GB" sz="2000" b="1" spc="-80" dirty="0"/>
              <a:t> </a:t>
            </a:r>
            <a:r>
              <a:rPr lang="en-GB" sz="2000" b="1" spc="-80" dirty="0" err="1"/>
              <a:t>k’umwana</a:t>
            </a:r>
            <a:r>
              <a:rPr lang="en-GB" sz="2000" b="1" spc="-80" dirty="0"/>
              <a:t> we </a:t>
            </a:r>
            <a:r>
              <a:rPr lang="en-GB" sz="2000" b="1" spc="-80" dirty="0" err="1"/>
              <a:t>kwatumye</a:t>
            </a:r>
            <a:r>
              <a:rPr lang="en-GB" sz="2000" b="1" spc="-80" dirty="0"/>
              <a:t> </a:t>
            </a:r>
            <a:r>
              <a:rPr lang="en-GB" sz="2000" b="1" spc="-80" dirty="0" err="1"/>
              <a:t>amenya</a:t>
            </a:r>
            <a:r>
              <a:rPr lang="en-GB" sz="2000" b="1" spc="-80" dirty="0"/>
              <a:t> Imana </a:t>
            </a:r>
            <a:r>
              <a:rPr lang="en-GB" sz="2000" b="1" spc="-80" dirty="0" err="1"/>
              <a:t>biruseho</a:t>
            </a:r>
            <a:r>
              <a:rPr lang="en-GB" sz="2000" b="1" spc="-80" dirty="0"/>
              <a:t> </a:t>
            </a:r>
            <a:r>
              <a:rPr lang="en-GB" sz="2000" b="1" spc="-80" dirty="0" err="1"/>
              <a:t>cyane</a:t>
            </a:r>
            <a:r>
              <a:rPr lang="en-GB" sz="2000" b="1" spc="-80" dirty="0"/>
              <a:t>, maze </a:t>
            </a:r>
            <a:r>
              <a:rPr lang="en-GB" sz="2000" b="1" spc="-80" dirty="0" err="1"/>
              <a:t>umubano</a:t>
            </a:r>
            <a:r>
              <a:rPr lang="en-GB" sz="2000" b="1" spc="-80" dirty="0"/>
              <a:t> we </a:t>
            </a:r>
            <a:r>
              <a:rPr lang="en-GB" sz="2000" b="1" spc="-80" dirty="0" err="1"/>
              <a:t>na</a:t>
            </a:r>
            <a:r>
              <a:rPr lang="en-GB" sz="2000" b="1" spc="-80" dirty="0"/>
              <a:t> </a:t>
            </a:r>
            <a:r>
              <a:rPr lang="en-GB" sz="2000" b="1" spc="-80" dirty="0" err="1"/>
              <a:t>Yo</a:t>
            </a:r>
            <a:r>
              <a:rPr lang="en-GB" sz="2000" b="1" spc="-80" dirty="0"/>
              <a:t> </a:t>
            </a:r>
            <a:r>
              <a:rPr lang="en-GB" sz="2000" b="1" spc="-80" dirty="0" err="1"/>
              <a:t>urāguka</a:t>
            </a:r>
            <a:r>
              <a:rPr lang="en-GB" sz="2000" b="1" spc="-80" dirty="0"/>
              <a:t> (</a:t>
            </a:r>
            <a:r>
              <a:rPr lang="en-GB" sz="2000" b="1" spc="-80" dirty="0" err="1"/>
              <a:t>Itangiriro</a:t>
            </a:r>
            <a:r>
              <a:rPr lang="en-GB" sz="2000" b="1" spc="-80" dirty="0"/>
              <a:t> 5:21–24</a:t>
            </a:r>
            <a:r>
              <a:rPr lang="en" sz="2000" b="1" spc="-80" dirty="0"/>
              <a:t>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B2F631-0A78-F2FC-B596-7C0A2DF2F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744816-7761-D118-6959-19051A76A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3BC1E2-CC94-7230-7E9A-D1C54DA2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8424B50-B238-5A51-0E49-F7ABCA311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290720-E587-33A1-E2D0-116261CA0C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063FF8-DED8-F1F7-7350-DDF27883A31E}"/>
              </a:ext>
            </a:extLst>
          </p:cNvPr>
          <p:cNvSpPr txBox="1"/>
          <p:nvPr/>
        </p:nvSpPr>
        <p:spPr>
          <a:xfrm>
            <a:off x="141648" y="2644291"/>
            <a:ext cx="9716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Isengesho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ingenzi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cyane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uwo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mubano</a:t>
            </a:r>
            <a:r>
              <a:rPr lang="en-GB" sz="2000" b="1" spc="-70" dirty="0"/>
              <a:t>. Uko </a:t>
            </a:r>
            <a:r>
              <a:rPr lang="en-GB" sz="2000" b="1" spc="-70" dirty="0" err="1"/>
              <a:t>umurimo</a:t>
            </a:r>
            <a:r>
              <a:rPr lang="en-GB" sz="2000" b="1" spc="-70" dirty="0"/>
              <a:t> we </a:t>
            </a:r>
            <a:r>
              <a:rPr lang="en-GB" sz="2000" b="1" spc="-70" dirty="0" err="1"/>
              <a:t>warushagaho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mwinshi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wihutirwa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amasengesho</a:t>
            </a:r>
            <a:r>
              <a:rPr lang="en-GB" sz="2000" b="1" spc="-70" dirty="0"/>
              <a:t> ye </a:t>
            </a:r>
            <a:r>
              <a:rPr lang="en-GB" sz="2000" b="1" spc="-70" dirty="0" err="1"/>
              <a:t>yarushagaho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gesenganwa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umwete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gushikama</a:t>
            </a:r>
            <a:r>
              <a:rPr lang="en-GB" sz="2000" b="1" spc="-70" dirty="0"/>
              <a:t>. Hari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yajyaga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hiherereye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arusheho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gusabana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n’Imana</a:t>
            </a:r>
            <a:r>
              <a:rPr lang="en-GB" sz="2000" b="1" spc="-70" dirty="0"/>
              <a:t>. Ariko, buri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yasubiraga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abasangize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kumenya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kwe</a:t>
            </a:r>
            <a:r>
              <a:rPr lang="en" sz="2000" b="1" spc="-70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E477E4F-FEE9-6F08-0ADC-F9EB5F5A9F24}"/>
              </a:ext>
            </a:extLst>
          </p:cNvPr>
          <p:cNvSpPr txBox="1"/>
          <p:nvPr/>
        </p:nvSpPr>
        <p:spPr>
          <a:xfrm>
            <a:off x="2786518" y="4017261"/>
            <a:ext cx="50484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Imana </a:t>
            </a:r>
            <a:r>
              <a:rPr lang="en-GB" sz="2000" b="1" spc="-100" dirty="0" err="1"/>
              <a:t>iratwumva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twaaba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rujya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n’uruza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rw’ubuzima</a:t>
            </a:r>
            <a:r>
              <a:rPr lang="en-GB" sz="2000" b="1" spc="-100" dirty="0"/>
              <a:t> bwa buri </a:t>
            </a:r>
            <a:r>
              <a:rPr lang="en-GB" sz="2000" b="1" spc="-100" dirty="0" err="1"/>
              <a:t>munsi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ndetse</a:t>
            </a:r>
            <a:r>
              <a:rPr lang="en-GB" sz="2000" b="1" spc="-100" dirty="0"/>
              <a:t> no mu </a:t>
            </a:r>
            <a:r>
              <a:rPr lang="en-GB" sz="2000" b="1" spc="-100" dirty="0" err="1"/>
              <a:t>ituze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ryo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rwiherero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Nta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hantu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hamwe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Isi </a:t>
            </a:r>
            <a:r>
              <a:rPr lang="en-GB" sz="2000" b="1" spc="-100" dirty="0" err="1"/>
              <a:t>idashobora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kutubona</a:t>
            </a:r>
            <a:r>
              <a:rPr lang="en-GB" sz="2000" b="1" spc="-100" dirty="0"/>
              <a:t> no </a:t>
            </a:r>
            <a:r>
              <a:rPr lang="en-GB" sz="2000" b="1" spc="-100" dirty="0" err="1"/>
              <a:t>kutwumva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Dushobora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gusenga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magambo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bidufasha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guhugira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byo</a:t>
            </a:r>
            <a:r>
              <a:rPr lang="en-GB" sz="2000" b="1" spc="-100" dirty="0"/>
              <a:t>), </a:t>
            </a:r>
            <a:r>
              <a:rPr lang="en-GB" sz="2000" b="1" spc="-100" dirty="0" err="1"/>
              <a:t>cyangwa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tukabikora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tutabumbuye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umunwa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bidufasha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kugaragaza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ibitekerezo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byacu</a:t>
            </a:r>
            <a:r>
              <a:rPr lang="en-GB" sz="2000" b="1" spc="-100" dirty="0"/>
              <a:t>). </a:t>
            </a:r>
            <a:r>
              <a:rPr lang="en-GB" sz="2000" b="1" spc="-100" dirty="0" err="1"/>
              <a:t>Icy’ingenzi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ukudahwema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kuvugana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n’Imana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isengesho</a:t>
            </a:r>
            <a:r>
              <a:rPr lang="en" sz="2000" b="1" spc="-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2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8943F-729C-5675-8EA7-4AE6C2DD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283568-114B-1D46-191D-D82C696D7B49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MOSE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1ECA1B82-0272-B6A1-7504-EDED7500030D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834CDA56-D445-E7E9-4CB7-D9FAB4F587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8DA86-83F1-7D58-938D-5D0FBD0AEC6F}"/>
              </a:ext>
            </a:extLst>
          </p:cNvPr>
          <p:cNvSpPr txBox="1"/>
          <p:nvPr/>
        </p:nvSpPr>
        <p:spPr>
          <a:xfrm>
            <a:off x="0" y="-3810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KUVUGANA N’IMANA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BCBE06-7EA0-F2C8-3DB1-0511A81F474F}"/>
              </a:ext>
            </a:extLst>
          </p:cNvPr>
          <p:cNvSpPr txBox="1"/>
          <p:nvPr/>
        </p:nvSpPr>
        <p:spPr>
          <a:xfrm>
            <a:off x="0" y="72500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 Bisirayeli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ntihabonetse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ukundi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umuhanuzi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uhwanye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Mose,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yamenyaga</a:t>
            </a:r>
            <a:r>
              <a:rPr 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barebana</a:t>
            </a:r>
            <a:r>
              <a:rPr lang="en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1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(Gutegeka 34:10)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44DF05-91D5-E534-6B05-85B39076CCCC}"/>
              </a:ext>
            </a:extLst>
          </p:cNvPr>
          <p:cNvSpPr txBox="1"/>
          <p:nvPr/>
        </p:nvSpPr>
        <p:spPr>
          <a:xfrm>
            <a:off x="0" y="1512688"/>
            <a:ext cx="1067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Abisirayeli</a:t>
            </a:r>
            <a:r>
              <a:rPr lang="en-GB" sz="2000" b="1" dirty="0"/>
              <a:t> </a:t>
            </a:r>
            <a:r>
              <a:rPr lang="en-GB" sz="2000" b="1" dirty="0" err="1"/>
              <a:t>bamaze</a:t>
            </a:r>
            <a:r>
              <a:rPr lang="en-GB" sz="2000" b="1" dirty="0"/>
              <a:t> </a:t>
            </a:r>
            <a:r>
              <a:rPr lang="en-GB" sz="2000" b="1" dirty="0" err="1"/>
              <a:t>kumva</a:t>
            </a:r>
            <a:r>
              <a:rPr lang="en-GB" sz="2000" b="1" dirty="0"/>
              <a:t> </a:t>
            </a:r>
            <a:r>
              <a:rPr lang="en-GB" sz="2000" b="1" dirty="0" err="1"/>
              <a:t>ijwi</a:t>
            </a:r>
            <a:r>
              <a:rPr lang="en-GB" sz="2000" b="1" dirty="0"/>
              <a:t> </a:t>
            </a:r>
            <a:r>
              <a:rPr lang="en-GB" sz="2000" b="1" dirty="0" err="1"/>
              <a:t>ry’Imana</a:t>
            </a:r>
            <a:r>
              <a:rPr lang="en-GB" sz="2000" b="1" dirty="0"/>
              <a:t> </a:t>
            </a:r>
            <a:r>
              <a:rPr lang="en-GB" sz="2000" b="1" dirty="0" err="1"/>
              <a:t>rivugira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Sinayi</a:t>
            </a:r>
            <a:r>
              <a:rPr lang="en-GB" sz="2000" b="1" dirty="0"/>
              <a:t>, </a:t>
            </a:r>
            <a:r>
              <a:rPr lang="en-GB" sz="2000" b="1" dirty="0" err="1"/>
              <a:t>basabye</a:t>
            </a:r>
            <a:r>
              <a:rPr lang="en-GB" sz="2000" b="1" dirty="0"/>
              <a:t> ko </a:t>
            </a:r>
            <a:r>
              <a:rPr lang="en-GB" sz="2000" b="1" dirty="0" err="1"/>
              <a:t>itazongera</a:t>
            </a:r>
            <a:r>
              <a:rPr lang="en-GB" sz="2000" b="1" dirty="0"/>
              <a:t> </a:t>
            </a:r>
            <a:r>
              <a:rPr lang="en-GB" sz="2000" b="1" dirty="0" err="1"/>
              <a:t>kuvugana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bo</a:t>
            </a:r>
            <a:r>
              <a:rPr lang="en-GB" sz="2000" b="1" dirty="0"/>
              <a:t> </a:t>
            </a:r>
            <a:r>
              <a:rPr lang="en-GB" sz="2000" b="1" dirty="0" err="1"/>
              <a:t>imbonankubone</a:t>
            </a:r>
            <a:r>
              <a:rPr lang="en-GB" sz="2000" b="1" dirty="0"/>
              <a:t>, 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batinyaga</a:t>
            </a:r>
            <a:r>
              <a:rPr lang="en-GB" sz="2000" b="1" dirty="0"/>
              <a:t> </a:t>
            </a:r>
            <a:r>
              <a:rPr lang="en-GB" sz="2000" b="1" dirty="0" err="1"/>
              <a:t>gupfa</a:t>
            </a:r>
            <a:r>
              <a:rPr lang="en-GB" sz="2000" b="1" dirty="0"/>
              <a:t> </a:t>
            </a:r>
            <a:r>
              <a:rPr lang="en-GB" sz="2000" b="1" dirty="0" err="1"/>
              <a:t>kubera</a:t>
            </a:r>
            <a:r>
              <a:rPr lang="en-GB" sz="2000" b="1" dirty="0"/>
              <a:t> </a:t>
            </a:r>
            <a:r>
              <a:rPr lang="en-GB" sz="2000" b="1" dirty="0" err="1"/>
              <a:t>ijwi</a:t>
            </a:r>
            <a:r>
              <a:rPr lang="en-GB" sz="2000" b="1" dirty="0"/>
              <a:t> </a:t>
            </a:r>
            <a:r>
              <a:rPr lang="en-GB" sz="2000" b="1" dirty="0" err="1"/>
              <a:t>ryayo</a:t>
            </a:r>
            <a:r>
              <a:rPr lang="en-GB" sz="2000" b="1" dirty="0"/>
              <a:t> (Kuva 20:18–19</a:t>
            </a:r>
            <a:r>
              <a:rPr lang="en" sz="2000" b="1" dirty="0"/>
              <a:t>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DCFFFA-58CD-E885-11A7-2268887E3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C72F6C-1294-9FCA-269F-F602072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57BC33A-68CF-91BF-1C7C-F3182B0B0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677B4-06A9-831B-A77D-8AE26470A6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0CA21E9-4E00-8D12-216E-62330864B8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7507C22-11EC-D1BE-986D-8C2F2BFBD437}"/>
              </a:ext>
            </a:extLst>
          </p:cNvPr>
          <p:cNvSpPr txBox="1"/>
          <p:nvPr/>
        </p:nvSpPr>
        <p:spPr>
          <a:xfrm>
            <a:off x="2697554" y="2276858"/>
            <a:ext cx="7913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Ibi </a:t>
            </a:r>
            <a:r>
              <a:rPr lang="en-GB" sz="2000" b="1" spc="-70" dirty="0" err="1"/>
              <a:t>si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byari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bimeze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Mose, </a:t>
            </a:r>
            <a:r>
              <a:rPr lang="en-GB" sz="2000" b="1" spc="-70" dirty="0" err="1"/>
              <a:t>wavuganaga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imbonankubone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Gutegeka</a:t>
            </a:r>
            <a:r>
              <a:rPr lang="en-GB" sz="2000" b="1" spc="-70" dirty="0"/>
              <a:t> 34:10). Mu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cy’imyaka</a:t>
            </a:r>
            <a:r>
              <a:rPr lang="en-GB" sz="2000" b="1" spc="-70" dirty="0"/>
              <a:t> 40 (</a:t>
            </a:r>
            <a:r>
              <a:rPr lang="en-GB" sz="2000" b="1" spc="-70" dirty="0" err="1"/>
              <a:t>kuva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rupfu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rwe</a:t>
            </a:r>
            <a:r>
              <a:rPr lang="en-GB" sz="2000" b="1" spc="-70" dirty="0"/>
              <a:t>), Mose </a:t>
            </a:r>
            <a:r>
              <a:rPr lang="en-GB" sz="2000" b="1" spc="-70" dirty="0" err="1"/>
              <a:t>n’Imana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bagiranye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ibiganiro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byihariye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</a:t>
            </a:r>
            <a:r>
              <a:rPr lang="en-GB" sz="2000" b="1" spc="-70" dirty="0"/>
              <a:t> buri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 (Kuva 33:9–11</a:t>
            </a:r>
            <a:r>
              <a:rPr lang="en" sz="2000" b="1" spc="-70" dirty="0"/>
              <a:t>).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62686-ADF1-71B7-0808-9CCF35A4A770}"/>
              </a:ext>
            </a:extLst>
          </p:cNvPr>
          <p:cNvSpPr txBox="1"/>
          <p:nvPr/>
        </p:nvSpPr>
        <p:spPr>
          <a:xfrm>
            <a:off x="88500" y="6134338"/>
            <a:ext cx="9565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Ntabwo</a:t>
            </a:r>
            <a:r>
              <a:rPr lang="en-GB" sz="2000" b="1" dirty="0"/>
              <a:t> </a:t>
            </a:r>
            <a:r>
              <a:rPr lang="en-GB" sz="2000" b="1" dirty="0" err="1"/>
              <a:t>dufite</a:t>
            </a:r>
            <a:r>
              <a:rPr lang="en-GB" sz="2000" b="1" dirty="0"/>
              <a:t> </a:t>
            </a:r>
            <a:r>
              <a:rPr lang="en-GB" sz="2000" b="1" dirty="0" err="1"/>
              <a:t>amahirwe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kuvugana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 </a:t>
            </a:r>
            <a:r>
              <a:rPr lang="en-GB" sz="2000" b="1" dirty="0" err="1"/>
              <a:t>imbonankubone</a:t>
            </a:r>
            <a:r>
              <a:rPr lang="en-GB" sz="2000" b="1" dirty="0"/>
              <a:t> [</a:t>
            </a:r>
            <a:r>
              <a:rPr lang="en-GB" sz="2000" b="1" dirty="0" err="1"/>
              <a:t>ubu</a:t>
            </a:r>
            <a:r>
              <a:rPr lang="en-GB" sz="2000" b="1" dirty="0"/>
              <a:t>],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isengesho</a:t>
            </a:r>
            <a:r>
              <a:rPr lang="en-GB" sz="2000" b="1" dirty="0"/>
              <a:t> </a:t>
            </a:r>
            <a:r>
              <a:rPr lang="en-GB" sz="2000" b="1" dirty="0" err="1"/>
              <a:t>riziba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cyuho</a:t>
            </a:r>
            <a:r>
              <a:rPr lang="en-GB" sz="2000" b="1" dirty="0"/>
              <a:t> </a:t>
            </a:r>
            <a:r>
              <a:rPr lang="en-GB" sz="2000" b="1" dirty="0" err="1"/>
              <a:t>ritwemerera</a:t>
            </a:r>
            <a:r>
              <a:rPr lang="en-GB" sz="2000" b="1" dirty="0"/>
              <a:t> </a:t>
            </a:r>
            <a:r>
              <a:rPr lang="en-GB" sz="2000" b="1" dirty="0" err="1"/>
              <a:t>kuvugana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butaziguye</a:t>
            </a:r>
            <a:r>
              <a:rPr lang="en" sz="2000" b="1" dirty="0"/>
              <a:t>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5F34A14-3944-824B-28F3-4966A07FCA5A}"/>
              </a:ext>
            </a:extLst>
          </p:cNvPr>
          <p:cNvSpPr txBox="1"/>
          <p:nvPr/>
        </p:nvSpPr>
        <p:spPr>
          <a:xfrm>
            <a:off x="2747285" y="3743934"/>
            <a:ext cx="46994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ivuga</a:t>
            </a:r>
            <a:r>
              <a:rPr lang="en-GB" sz="2000" b="1" dirty="0"/>
              <a:t> </a:t>
            </a:r>
            <a:r>
              <a:rPr lang="en-GB" sz="2000" b="1" dirty="0" err="1"/>
              <a:t>kenshi</a:t>
            </a:r>
            <a:r>
              <a:rPr lang="en-GB" sz="2000" b="1" dirty="0"/>
              <a:t> </a:t>
            </a:r>
            <a:r>
              <a:rPr lang="en-GB" sz="2000" b="1" dirty="0" err="1"/>
              <a:t>ibihe</a:t>
            </a:r>
            <a:r>
              <a:rPr lang="en-GB" sz="2000" b="1" dirty="0"/>
              <a:t> </a:t>
            </a:r>
            <a:r>
              <a:rPr lang="en-GB" sz="2000" b="1" dirty="0" err="1"/>
              <a:t>byinshi</a:t>
            </a:r>
            <a:r>
              <a:rPr lang="en-GB" sz="2000" b="1" dirty="0"/>
              <a:t> </a:t>
            </a:r>
            <a:r>
              <a:rPr lang="en-GB" sz="2000" b="1" dirty="0" err="1"/>
              <a:t>by’iminsi</a:t>
            </a:r>
            <a:r>
              <a:rPr lang="en-GB" sz="2000" b="1" dirty="0"/>
              <a:t> </a:t>
            </a:r>
            <a:r>
              <a:rPr lang="en-GB" sz="2000" b="1" dirty="0" err="1"/>
              <a:t>mirongo</a:t>
            </a:r>
            <a:r>
              <a:rPr lang="en-GB" sz="2000" b="1" dirty="0"/>
              <a:t> </a:t>
            </a:r>
            <a:r>
              <a:rPr lang="en-GB" sz="2000" b="1" dirty="0" err="1"/>
              <a:t>ine</a:t>
            </a:r>
            <a:r>
              <a:rPr lang="en-GB" sz="2000" b="1" dirty="0"/>
              <a:t> </a:t>
            </a:r>
            <a:r>
              <a:rPr lang="en-GB" sz="2000" b="1" dirty="0" err="1"/>
              <a:t>aho</a:t>
            </a:r>
            <a:r>
              <a:rPr lang="en-GB" sz="2000" b="1" dirty="0"/>
              <a:t> Imana </a:t>
            </a:r>
            <a:r>
              <a:rPr lang="en-GB" sz="2000" b="1" dirty="0" err="1"/>
              <a:t>yahaye</a:t>
            </a:r>
            <a:r>
              <a:rPr lang="en-GB" sz="2000" b="1" dirty="0"/>
              <a:t> Mose </a:t>
            </a:r>
            <a:r>
              <a:rPr lang="en-GB" sz="2000" b="1" dirty="0" err="1"/>
              <a:t>amabwiriza</a:t>
            </a:r>
            <a:r>
              <a:rPr lang="en-GB" sz="2000" b="1" dirty="0"/>
              <a:t> </a:t>
            </a:r>
            <a:r>
              <a:rPr lang="en-GB" sz="2000" b="1" dirty="0" err="1"/>
              <a:t>yihariye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kubaka</a:t>
            </a:r>
            <a:r>
              <a:rPr lang="en-GB" sz="2000" b="1" dirty="0"/>
              <a:t> </a:t>
            </a:r>
            <a:r>
              <a:rPr lang="en-GB" sz="2000" b="1" dirty="0" err="1"/>
              <a:t>ihema</a:t>
            </a:r>
            <a:r>
              <a:rPr lang="en-GB" sz="2000" b="1" dirty="0"/>
              <a:t> </a:t>
            </a:r>
            <a:r>
              <a:rPr lang="en-GB" sz="2000" b="1" dirty="0" err="1"/>
              <a:t>ry’ibonaniro</a:t>
            </a:r>
            <a:r>
              <a:rPr lang="en-GB" sz="2000" b="1" dirty="0"/>
              <a:t> </a:t>
            </a:r>
            <a:r>
              <a:rPr lang="en-GB" sz="2000" b="1" dirty="0" err="1"/>
              <a:t>ikanamugezaho</a:t>
            </a:r>
            <a:r>
              <a:rPr lang="en-GB" sz="2000" b="1" dirty="0"/>
              <a:t> </a:t>
            </a:r>
            <a:r>
              <a:rPr lang="en-GB" sz="2000" b="1" dirty="0" err="1"/>
              <a:t>amategeko</a:t>
            </a:r>
            <a:r>
              <a:rPr lang="en-GB" sz="2000" b="1" dirty="0"/>
              <a:t> </a:t>
            </a:r>
            <a:r>
              <a:rPr lang="en-GB" sz="2000" b="1" dirty="0" err="1"/>
              <a:t>atari</a:t>
            </a:r>
            <a:r>
              <a:rPr lang="en-GB" sz="2000" b="1" dirty="0"/>
              <a:t> </a:t>
            </a:r>
            <a:r>
              <a:rPr lang="en-GB" sz="2000" b="1" dirty="0" err="1"/>
              <a:t>amwe</a:t>
            </a:r>
            <a:r>
              <a:rPr lang="en-GB" sz="2000" b="1" dirty="0"/>
              <a:t>. Muri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biganiro</a:t>
            </a:r>
            <a:r>
              <a:rPr lang="en-GB" sz="2000" b="1" dirty="0"/>
              <a:t>, Mose </a:t>
            </a:r>
            <a:r>
              <a:rPr lang="en-GB" sz="2000" b="1" dirty="0" err="1"/>
              <a:t>yanasabiye</a:t>
            </a:r>
            <a:r>
              <a:rPr lang="en-GB" sz="2000" b="1" dirty="0"/>
              <a:t> </a:t>
            </a:r>
            <a:r>
              <a:rPr lang="en-GB" sz="2000" b="1" dirty="0" err="1"/>
              <a:t>abantu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D0E9-AD4C-498E-16EB-40729C48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DEDFE-9FC6-F3F8-B85F-A06AB54A7FB7}"/>
              </a:ext>
            </a:extLst>
          </p:cNvPr>
          <p:cNvSpPr txBox="1"/>
          <p:nvPr/>
        </p:nvSpPr>
        <p:spPr>
          <a:xfrm>
            <a:off x="2789420" y="0"/>
            <a:ext cx="712787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400" b="1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ISENGESHO RYO GUSABIRA ABANDI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429032-56CB-8546-66F5-67D6BE9A3602}"/>
              </a:ext>
            </a:extLst>
          </p:cNvPr>
          <p:cNvSpPr txBox="1"/>
          <p:nvPr/>
        </p:nvSpPr>
        <p:spPr>
          <a:xfrm>
            <a:off x="2789420" y="617305"/>
            <a:ext cx="712787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Kandi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arakarira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Aroni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cyane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ashaka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kumurimbura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muri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uwo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mwanya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ndamusabira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we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Gutegeka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9:20)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522E17-CB54-27C6-91AC-8CA7D9C8CCA3}"/>
              </a:ext>
            </a:extLst>
          </p:cNvPr>
          <p:cNvSpPr txBox="1"/>
          <p:nvPr/>
        </p:nvSpPr>
        <p:spPr>
          <a:xfrm>
            <a:off x="2789420" y="1340033"/>
            <a:ext cx="712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Isengesho</a:t>
            </a:r>
            <a:r>
              <a:rPr lang="en-GB" sz="2000" b="1" dirty="0"/>
              <a:t> </a:t>
            </a:r>
            <a:r>
              <a:rPr lang="en-GB" sz="2000" b="1" dirty="0" err="1"/>
              <a:t>ryo</a:t>
            </a:r>
            <a:r>
              <a:rPr lang="en-GB" sz="2000" b="1" dirty="0"/>
              <a:t> </a:t>
            </a:r>
            <a:r>
              <a:rPr lang="en-GB" sz="2000" b="1" dirty="0" err="1"/>
              <a:t>gusabira</a:t>
            </a:r>
            <a:r>
              <a:rPr lang="en-GB" sz="2000" b="1" dirty="0"/>
              <a:t> abandi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iryo</a:t>
            </a:r>
            <a:r>
              <a:rPr lang="en-GB" sz="2000" b="1" dirty="0"/>
              <a:t> </a:t>
            </a:r>
            <a:r>
              <a:rPr lang="en-GB" sz="2000" b="1" dirty="0" err="1"/>
              <a:t>dusengeramo</a:t>
            </a:r>
            <a:r>
              <a:rPr lang="en-GB" sz="2000" b="1" dirty="0"/>
              <a:t> abandi </a:t>
            </a:r>
            <a:r>
              <a:rPr lang="en-GB" sz="2000" b="1" dirty="0" err="1"/>
              <a:t>bantu</a:t>
            </a:r>
            <a:r>
              <a:rPr lang="en-GB" sz="2000" b="1" dirty="0"/>
              <a:t> (</a:t>
            </a:r>
            <a:r>
              <a:rPr lang="en-GB" sz="2000" b="1" dirty="0" err="1"/>
              <a:t>Yakobo</a:t>
            </a:r>
            <a:r>
              <a:rPr lang="en-GB" sz="2000" b="1" dirty="0"/>
              <a:t> 5:16; Matayo 5:44; 1 </a:t>
            </a:r>
            <a:r>
              <a:rPr lang="en-GB" sz="2000" b="1" dirty="0" err="1"/>
              <a:t>Timoteyo</a:t>
            </a:r>
            <a:r>
              <a:rPr lang="en-GB" sz="2000" b="1" dirty="0"/>
              <a:t> 2:1–4</a:t>
            </a:r>
            <a:r>
              <a:rPr lang="en" sz="2000" b="1" dirty="0"/>
              <a:t>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D7BF5B-CF4D-EA9F-C6E5-3FF6AA0D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720018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59BEBAD-4631-A19F-97C1-C0517E0C3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D635F-7678-C82A-05AA-1E10960199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D985C-E03F-4155-02FE-991CFDC19F50}"/>
              </a:ext>
            </a:extLst>
          </p:cNvPr>
          <p:cNvSpPr txBox="1"/>
          <p:nvPr/>
        </p:nvSpPr>
        <p:spPr>
          <a:xfrm>
            <a:off x="0" y="606266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cyatumye</a:t>
            </a:r>
            <a:r>
              <a:rPr lang="en-GB" sz="2000" b="1" dirty="0"/>
              <a:t> Mose </a:t>
            </a:r>
            <a:r>
              <a:rPr lang="en-GB" sz="2000" b="1" dirty="0" err="1"/>
              <a:t>asengera</a:t>
            </a:r>
            <a:r>
              <a:rPr lang="en-GB" sz="2000" b="1" dirty="0"/>
              <a:t> abandi</a:t>
            </a:r>
            <a:r>
              <a:rPr lang="en" sz="20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A50C12-946C-BEF8-C998-571367A81D4E}"/>
              </a:ext>
            </a:extLst>
          </p:cNvPr>
          <p:cNvSpPr txBox="1"/>
          <p:nvPr/>
        </p:nvSpPr>
        <p:spPr>
          <a:xfrm>
            <a:off x="2789419" y="2155835"/>
            <a:ext cx="7106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Mose </a:t>
            </a:r>
            <a:r>
              <a:rPr lang="en-GB" sz="2000" b="1" dirty="0" err="1">
                <a:solidFill>
                  <a:prstClr val="black"/>
                </a:solidFill>
              </a:rPr>
              <a:t>yasabiye</a:t>
            </a:r>
            <a:r>
              <a:rPr lang="en-GB" sz="2000" b="1" dirty="0">
                <a:solidFill>
                  <a:prstClr val="black"/>
                </a:solidFill>
              </a:rPr>
              <a:t> abandi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Mana mu </a:t>
            </a:r>
            <a:r>
              <a:rPr lang="en-GB" sz="2000" b="1" dirty="0" err="1">
                <a:solidFill>
                  <a:prstClr val="black"/>
                </a:solidFill>
              </a:rPr>
              <a:t>bihe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bitari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bimwe</a:t>
            </a:r>
            <a:r>
              <a:rPr lang="en-GB" sz="2000" b="1" dirty="0">
                <a:solidFill>
                  <a:prstClr val="black"/>
                </a:solidFill>
              </a:rPr>
              <a:t> no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mpamvu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zitari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zimwe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AF7662-53E9-612F-85EA-3252C9DEB2B1}"/>
              </a:ext>
            </a:extLst>
          </p:cNvPr>
          <p:cNvSpPr txBox="1"/>
          <p:nvPr/>
        </p:nvSpPr>
        <p:spPr>
          <a:xfrm>
            <a:off x="0" y="646277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Ni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gikwiriye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kubidutera</a:t>
            </a:r>
            <a:r>
              <a:rPr lang="en-GB" sz="2000" b="1" dirty="0">
                <a:solidFill>
                  <a:prstClr val="black"/>
                </a:solidFill>
              </a:rPr>
              <a:t>: </a:t>
            </a:r>
            <a:r>
              <a:rPr lang="en-GB" sz="2000" b="1" dirty="0" err="1">
                <a:solidFill>
                  <a:prstClr val="black"/>
                </a:solidFill>
              </a:rPr>
              <a:t>urukundo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dukunda</a:t>
            </a:r>
            <a:r>
              <a:rPr lang="en-GB" sz="2000" b="1" dirty="0">
                <a:solidFill>
                  <a:prstClr val="black"/>
                </a:solidFill>
              </a:rPr>
              <a:t> abo </a:t>
            </a:r>
            <a:r>
              <a:rPr lang="en-GB" sz="2000" b="1" dirty="0" err="1">
                <a:solidFill>
                  <a:prstClr val="black"/>
                </a:solidFill>
              </a:rPr>
              <a:t>dusengera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7A68DD-BBCA-9710-FDE2-DF98947FE898}"/>
              </a:ext>
            </a:extLst>
          </p:cNvPr>
          <p:cNvSpPr txBox="1"/>
          <p:nvPr/>
        </p:nvSpPr>
        <p:spPr>
          <a:xfrm>
            <a:off x="276445" y="732805"/>
            <a:ext cx="1169581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spc="-70" dirty="0">
                <a:latin typeface="Constantia" panose="02030602050306030303" pitchFamily="18" charset="0"/>
              </a:rPr>
              <a:t>“</a:t>
            </a:r>
            <a:r>
              <a:rPr lang="en-GB" sz="2800" b="1" spc="-70" dirty="0" err="1">
                <a:latin typeface="Constantia" panose="02030602050306030303" pitchFamily="18" charset="0"/>
              </a:rPr>
              <a:t>Dukwiriye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gusengera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hamwe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n’abo</a:t>
            </a:r>
            <a:r>
              <a:rPr lang="en-GB" sz="2800" b="1" spc="-70" dirty="0">
                <a:latin typeface="Constantia" panose="02030602050306030303" pitchFamily="18" charset="0"/>
              </a:rPr>
              <a:t> mu </a:t>
            </a:r>
            <a:r>
              <a:rPr lang="en-GB" sz="2800" b="1" spc="-70" dirty="0" err="1">
                <a:latin typeface="Constantia" panose="02030602050306030303" pitchFamily="18" charset="0"/>
              </a:rPr>
              <a:t>rugo</a:t>
            </a:r>
            <a:r>
              <a:rPr lang="en-GB" sz="2800" b="1" spc="-70" dirty="0">
                <a:latin typeface="Constantia" panose="02030602050306030303" pitchFamily="18" charset="0"/>
              </a:rPr>
              <a:t>; </a:t>
            </a:r>
            <a:r>
              <a:rPr lang="en-GB" sz="2800" b="1" spc="-70" dirty="0" err="1">
                <a:latin typeface="Constantia" panose="02030602050306030303" pitchFamily="18" charset="0"/>
              </a:rPr>
              <a:t>ariko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kuruta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byose</a:t>
            </a:r>
            <a:r>
              <a:rPr lang="en-GB" sz="2800" b="1" spc="-70" dirty="0">
                <a:latin typeface="Constantia" panose="02030602050306030303" pitchFamily="18" charset="0"/>
              </a:rPr>
              <a:t>, </a:t>
            </a:r>
            <a:r>
              <a:rPr lang="en-GB" sz="2800" b="1" spc="-70" dirty="0" err="1">
                <a:latin typeface="Constantia" panose="02030602050306030303" pitchFamily="18" charset="0"/>
              </a:rPr>
              <a:t>dukwiriye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kutirengagiza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kwihererana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n’lmana</a:t>
            </a:r>
            <a:r>
              <a:rPr lang="en-GB" sz="2800" b="1" spc="-70" dirty="0">
                <a:latin typeface="Constantia" panose="02030602050306030303" pitchFamily="18" charset="0"/>
              </a:rPr>
              <a:t>; </a:t>
            </a:r>
            <a:r>
              <a:rPr lang="en-GB" sz="2800" b="1" spc="-70" dirty="0" err="1">
                <a:latin typeface="Constantia" panose="02030602050306030303" pitchFamily="18" charset="0"/>
              </a:rPr>
              <a:t>kuko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ibyo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ari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byo</a:t>
            </a:r>
            <a:r>
              <a:rPr lang="en-GB" sz="2800" b="1" spc="-70" dirty="0">
                <a:latin typeface="Constantia" panose="02030602050306030303" pitchFamily="18" charset="0"/>
              </a:rPr>
              <a:t> </a:t>
            </a:r>
            <a:r>
              <a:rPr lang="en-GB" sz="2800" b="1" spc="-70" dirty="0" err="1">
                <a:latin typeface="Constantia" panose="02030602050306030303" pitchFamily="18" charset="0"/>
              </a:rPr>
              <a:t>buzima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bw’umutima</a:t>
            </a:r>
            <a:r>
              <a:rPr lang="en-GB" sz="2800" b="1" spc="-70" dirty="0">
                <a:latin typeface="Constantia" panose="02030602050306030303" pitchFamily="18" charset="0"/>
              </a:rPr>
              <a:t>. </a:t>
            </a:r>
            <a:r>
              <a:rPr lang="en-GB" sz="2800" b="1" spc="-70" dirty="0" err="1">
                <a:latin typeface="Constantia" panose="02030602050306030303" pitchFamily="18" charset="0"/>
              </a:rPr>
              <a:t>Ntabwo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umutima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wakunguka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twirengagije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gusenga</a:t>
            </a:r>
            <a:r>
              <a:rPr lang="en-GB" sz="2800" b="1" spc="-70" dirty="0">
                <a:latin typeface="Constantia" panose="02030602050306030303" pitchFamily="18" charset="0"/>
              </a:rPr>
              <a:t>. </a:t>
            </a:r>
            <a:r>
              <a:rPr lang="en-GB" sz="2800" b="1" spc="-70" dirty="0" err="1">
                <a:latin typeface="Constantia" panose="02030602050306030303" pitchFamily="18" charset="0"/>
              </a:rPr>
              <a:t>Gusengera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hamwe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n’abo</a:t>
            </a:r>
            <a:r>
              <a:rPr lang="en-GB" sz="2800" b="1" spc="-70" dirty="0">
                <a:latin typeface="Constantia" panose="02030602050306030303" pitchFamily="18" charset="0"/>
              </a:rPr>
              <a:t> mu </a:t>
            </a:r>
            <a:r>
              <a:rPr lang="en-GB" sz="2800" b="1" spc="-70" dirty="0" err="1">
                <a:latin typeface="Constantia" panose="02030602050306030303" pitchFamily="18" charset="0"/>
              </a:rPr>
              <a:t>rugo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cyangwa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n’abo</a:t>
            </a:r>
            <a:r>
              <a:rPr lang="en-GB" sz="2800" b="1" spc="-70" dirty="0">
                <a:latin typeface="Constantia" panose="02030602050306030303" pitchFamily="18" charset="0"/>
              </a:rPr>
              <a:t> mu </a:t>
            </a:r>
            <a:r>
              <a:rPr lang="en-GB" sz="2800" b="1" spc="-70" dirty="0" err="1">
                <a:latin typeface="Constantia" panose="02030602050306030303" pitchFamily="18" charset="0"/>
              </a:rPr>
              <a:t>iteraniro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ntibihagije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hato</a:t>
            </a:r>
            <a:r>
              <a:rPr lang="en-GB" sz="2800" b="1" spc="-70" dirty="0">
                <a:latin typeface="Constantia" panose="02030602050306030303" pitchFamily="18" charset="0"/>
              </a:rPr>
              <a:t>. Mu </a:t>
            </a:r>
            <a:r>
              <a:rPr lang="en-GB" sz="2800" b="1" spc="-70" dirty="0" err="1">
                <a:latin typeface="Constantia" panose="02030602050306030303" pitchFamily="18" charset="0"/>
              </a:rPr>
              <a:t>rwiherero</a:t>
            </a:r>
            <a:r>
              <a:rPr lang="en-GB" sz="2800" b="1" spc="-70" dirty="0">
                <a:latin typeface="Constantia" panose="02030602050306030303" pitchFamily="18" charset="0"/>
              </a:rPr>
              <a:t>, </a:t>
            </a:r>
            <a:r>
              <a:rPr lang="en-GB" sz="2800" b="1" spc="-70" dirty="0" err="1">
                <a:latin typeface="Constantia" panose="02030602050306030303" pitchFamily="18" charset="0"/>
              </a:rPr>
              <a:t>wemerere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umutima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wawe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gukingurirwa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ijisho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ryitegereza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ry’lmana</a:t>
            </a:r>
            <a:r>
              <a:rPr lang="en-GB" sz="2800" b="1" spc="-70" dirty="0">
                <a:latin typeface="Constantia" panose="02030602050306030303" pitchFamily="18" charset="0"/>
              </a:rPr>
              <a:t>. </a:t>
            </a:r>
            <a:r>
              <a:rPr lang="en-GB" sz="2800" b="1" spc="-70" dirty="0" err="1">
                <a:latin typeface="Constantia" panose="02030602050306030303" pitchFamily="18" charset="0"/>
              </a:rPr>
              <a:t>Isengesho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ryo</a:t>
            </a:r>
            <a:r>
              <a:rPr lang="en-GB" sz="2800" b="1" spc="-70" dirty="0">
                <a:latin typeface="Constantia" panose="02030602050306030303" pitchFamily="18" charset="0"/>
              </a:rPr>
              <a:t> mu </a:t>
            </a:r>
            <a:r>
              <a:rPr lang="en-GB" sz="2800" b="1" spc="-70" dirty="0" err="1">
                <a:latin typeface="Constantia" panose="02030602050306030303" pitchFamily="18" charset="0"/>
              </a:rPr>
              <a:t>rwiherero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rigomba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kumvwa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gusa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n’Imana</a:t>
            </a:r>
            <a:r>
              <a:rPr lang="en-GB" sz="2800" b="1" spc="-70" dirty="0">
                <a:latin typeface="Constantia" panose="02030602050306030303" pitchFamily="18" charset="0"/>
              </a:rPr>
              <a:t>, </a:t>
            </a:r>
            <a:r>
              <a:rPr lang="en-GB" sz="2800" b="1" spc="-70" dirty="0" err="1">
                <a:latin typeface="Constantia" panose="02030602050306030303" pitchFamily="18" charset="0"/>
              </a:rPr>
              <a:t>Yo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yumva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gusenga</a:t>
            </a:r>
            <a:r>
              <a:rPr lang="en-GB" sz="2800" b="1" spc="-70" dirty="0">
                <a:latin typeface="Constantia" panose="02030602050306030303" pitchFamily="18" charset="0"/>
              </a:rPr>
              <a:t>. </a:t>
            </a:r>
            <a:r>
              <a:rPr lang="en-GB" sz="2800" b="1" spc="-70" dirty="0" err="1">
                <a:latin typeface="Constantia" panose="02030602050306030303" pitchFamily="18" charset="0"/>
              </a:rPr>
              <a:t>Nta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gutwi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k’umunyamatsiko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gukwiriye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kumva</a:t>
            </a:r>
            <a:r>
              <a:rPr lang="en-GB" sz="2800" b="1" spc="-70" dirty="0">
                <a:latin typeface="Constantia" panose="02030602050306030303" pitchFamily="18" charset="0"/>
              </a:rPr>
              <a:t> bene </a:t>
            </a:r>
            <a:r>
              <a:rPr lang="en-GB" sz="2800" b="1" spc="-70" dirty="0" err="1">
                <a:latin typeface="Constantia" panose="02030602050306030303" pitchFamily="18" charset="0"/>
              </a:rPr>
              <a:t>uko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gusaba</a:t>
            </a:r>
            <a:r>
              <a:rPr lang="en-GB" sz="2800" b="1" spc="-70" dirty="0">
                <a:latin typeface="Constantia" panose="02030602050306030303" pitchFamily="18" charset="0"/>
              </a:rPr>
              <a:t>. </a:t>
            </a:r>
            <a:r>
              <a:rPr lang="en-GB" sz="2800" b="1" spc="-70" dirty="0" err="1">
                <a:latin typeface="Constantia" panose="02030602050306030303" pitchFamily="18" charset="0"/>
              </a:rPr>
              <a:t>Umutima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w’ūsengera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ahiherereye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ntugotwa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n’ibiwuhuza</a:t>
            </a:r>
            <a:r>
              <a:rPr lang="en-GB" sz="2800" b="1" spc="-70" dirty="0">
                <a:latin typeface="Constantia" panose="02030602050306030303" pitchFamily="18" charset="0"/>
              </a:rPr>
              <a:t>, </a:t>
            </a:r>
            <a:r>
              <a:rPr lang="en-GB" sz="2800" b="1" spc="-70" dirty="0" err="1">
                <a:latin typeface="Constantia" panose="02030602050306030303" pitchFamily="18" charset="0"/>
              </a:rPr>
              <a:t>ntiwumva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urusaku</a:t>
            </a:r>
            <a:r>
              <a:rPr lang="en-GB" sz="2800" b="1" spc="-70" dirty="0">
                <a:latin typeface="Constantia" panose="02030602050306030303" pitchFamily="18" charset="0"/>
              </a:rPr>
              <a:t> no </a:t>
            </a:r>
            <a:r>
              <a:rPr lang="en-GB" sz="2800" b="1" spc="-70" dirty="0" err="1">
                <a:latin typeface="Constantia" panose="02030602050306030303" pitchFamily="18" charset="0"/>
              </a:rPr>
              <a:t>gusamāra</a:t>
            </a:r>
            <a:r>
              <a:rPr lang="en-GB" sz="2800" b="1" spc="-70" dirty="0">
                <a:latin typeface="Constantia" panose="02030602050306030303" pitchFamily="18" charset="0"/>
              </a:rPr>
              <a:t>. </a:t>
            </a:r>
            <a:r>
              <a:rPr lang="en-GB" sz="2800" b="1" spc="-70" dirty="0" err="1">
                <a:latin typeface="Constantia" panose="02030602050306030303" pitchFamily="18" charset="0"/>
              </a:rPr>
              <a:t>Isengesho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ry’ushakana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lmana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ituza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kandi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ufite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umwete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mwinshi</a:t>
            </a:r>
            <a:r>
              <a:rPr lang="en-GB" sz="2800" b="1" spc="-70" dirty="0">
                <a:latin typeface="Constantia" panose="02030602050306030303" pitchFamily="18" charset="0"/>
              </a:rPr>
              <a:t>, </a:t>
            </a:r>
            <a:r>
              <a:rPr lang="en-GB" sz="2800" b="1" spc="-70" dirty="0" err="1">
                <a:latin typeface="Constantia" panose="02030602050306030303" pitchFamily="18" charset="0"/>
              </a:rPr>
              <a:t>rigera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ku</a:t>
            </a:r>
            <a:r>
              <a:rPr lang="en-GB" sz="2800" b="1" spc="-70" dirty="0">
                <a:latin typeface="Constantia" panose="02030602050306030303" pitchFamily="18" charset="0"/>
              </a:rPr>
              <a:t> Mana. </a:t>
            </a:r>
            <a:r>
              <a:rPr lang="en-GB" sz="2800" b="1" spc="-70" dirty="0" err="1">
                <a:latin typeface="Constantia" panose="02030602050306030303" pitchFamily="18" charset="0"/>
              </a:rPr>
              <a:t>Hazabaho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ingaruka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nziza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kandi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zihoraho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ziturutse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kw’Ireba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ibihishwe</a:t>
            </a:r>
            <a:r>
              <a:rPr lang="en-GB" sz="2800" b="1" spc="-70" dirty="0">
                <a:latin typeface="Constantia" panose="02030602050306030303" pitchFamily="18" charset="0"/>
              </a:rPr>
              <a:t>, </a:t>
            </a:r>
            <a:r>
              <a:rPr lang="en-GB" sz="2800" b="1" spc="-70" dirty="0" err="1">
                <a:latin typeface="Constantia" panose="02030602050306030303" pitchFamily="18" charset="0"/>
              </a:rPr>
              <a:t>Ifite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ugutwi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gufunguriye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kumva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isengesho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riva</a:t>
            </a:r>
            <a:r>
              <a:rPr lang="en-GB" sz="2800" b="1" spc="-70" dirty="0">
                <a:latin typeface="Constantia" panose="02030602050306030303" pitchFamily="18" charset="0"/>
              </a:rPr>
              <a:t> mu </a:t>
            </a:r>
            <a:r>
              <a:rPr lang="en-GB" sz="2800" b="1" spc="-70" dirty="0" err="1">
                <a:latin typeface="Constantia" panose="02030602050306030303" pitchFamily="18" charset="0"/>
              </a:rPr>
              <a:t>mutima</a:t>
            </a:r>
            <a:r>
              <a:rPr lang="en" sz="2800" b="1" spc="-7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2CC1B3-73B1-099F-53B4-714CF6550D11}"/>
              </a:ext>
            </a:extLst>
          </p:cNvPr>
          <p:cNvSpPr txBox="1"/>
          <p:nvPr/>
        </p:nvSpPr>
        <p:spPr>
          <a:xfrm>
            <a:off x="1" y="6134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E.G. White, </a:t>
            </a:r>
            <a:r>
              <a:rPr lang="en-US" sz="1600" b="1" i="1" dirty="0"/>
              <a:t>Kugana Yesu</a:t>
            </a:r>
            <a:r>
              <a:rPr lang="en" sz="1600" b="1" dirty="0"/>
              <a:t>, p. 48–49</a:t>
            </a:r>
          </a:p>
        </p:txBody>
      </p:sp>
    </p:spTree>
    <p:extLst>
      <p:ext uri="{BB962C8B-B14F-4D97-AF65-F5344CB8AC3E}">
        <p14:creationId xmlns:p14="http://schemas.microsoft.com/office/powerpoint/2010/main" val="13012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>
            <a:extLst>
              <a:ext uri="{FF2B5EF4-FFF2-40B4-BE49-F238E27FC236}">
                <a16:creationId xmlns:a16="http://schemas.microsoft.com/office/drawing/2014/main" id="{7D7AE795-8581-DE4D-EA46-C3E43FEBE1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E4C0B0-420B-1D20-5738-3F02E72C1E29}"/>
              </a:ext>
            </a:extLst>
          </p:cNvPr>
          <p:cNvSpPr txBox="1"/>
          <p:nvPr/>
        </p:nvSpPr>
        <p:spPr>
          <a:xfrm>
            <a:off x="3762375" y="61122"/>
            <a:ext cx="7105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Nkundira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Kuko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yumvise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ijwi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ryanjye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kwinginga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kwanjye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yantegeye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ugutwi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Ni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cyo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gituma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nzajya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mwambaza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nkiriho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0" i="0" u="none" strike="noStrike" kern="1200" cap="none" spc="0" normalizeH="0" baseline="0" noProof="0" dirty="0" err="1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Zaburi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 116:1, 2)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776E6B-89AA-5797-073F-B020F2AC2A2E}"/>
              </a:ext>
            </a:extLst>
          </p:cNvPr>
          <p:cNvSpPr txBox="1"/>
          <p:nvPr/>
        </p:nvSpPr>
        <p:spPr>
          <a:xfrm>
            <a:off x="7572375" y="31093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00BB2C"/>
                </a:solidFill>
              </a:rPr>
              <a:t>Daniyeli</a:t>
            </a:r>
            <a:r>
              <a:rPr lang="en" sz="2000" b="1" dirty="0">
                <a:solidFill>
                  <a:srgbClr val="00BB2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Gusenga</a:t>
            </a:r>
            <a:r>
              <a:rPr lang="en-GB" sz="2000" b="1" dirty="0"/>
              <a:t> mu </a:t>
            </a:r>
            <a:r>
              <a:rPr lang="en-GB" sz="2000" b="1" dirty="0" err="1"/>
              <a:t>bihe</a:t>
            </a:r>
            <a:r>
              <a:rPr lang="en-GB" sz="2000" b="1" dirty="0"/>
              <a:t> </a:t>
            </a:r>
            <a:r>
              <a:rPr lang="en-GB" sz="2000" b="1" dirty="0" err="1"/>
              <a:t>by’akaga</a:t>
            </a:r>
            <a:r>
              <a:rPr lang="en-GB" sz="2000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Gusenga</a:t>
            </a:r>
            <a:r>
              <a:rPr lang="en-GB" sz="2000" b="1" dirty="0"/>
              <a:t> mu </a:t>
            </a:r>
            <a:r>
              <a:rPr lang="en-GB" sz="2000" b="1" dirty="0" err="1"/>
              <a:t>nyifato</a:t>
            </a:r>
            <a:r>
              <a:rPr lang="en-GB" sz="2000" b="1" dirty="0"/>
              <a:t> </a:t>
            </a:r>
            <a:r>
              <a:rPr lang="en-GB" sz="2000" b="1" dirty="0" err="1"/>
              <a:t>ikwiriy</a:t>
            </a:r>
            <a:r>
              <a:rPr lang="en" sz="2000" b="1" dirty="0"/>
              <a:t>e</a:t>
            </a:r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0070BB"/>
                </a:solidFill>
              </a:rPr>
              <a:t>Henoki</a:t>
            </a:r>
            <a:r>
              <a:rPr lang="en" sz="2000" b="1" dirty="0">
                <a:solidFill>
                  <a:srgbClr val="0070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Imibereyo</a:t>
            </a:r>
            <a:r>
              <a:rPr lang="en" sz="2000" b="1" dirty="0"/>
              <a:t> </a:t>
            </a:r>
            <a:r>
              <a:rPr lang="en" sz="2000" b="1" dirty="0" err="1"/>
              <a:t>yo</a:t>
            </a:r>
            <a:r>
              <a:rPr lang="en" sz="2000" b="1" dirty="0"/>
              <a:t> </a:t>
            </a:r>
            <a:r>
              <a:rPr lang="en" sz="2000" b="1" dirty="0" err="1"/>
              <a:t>gusenga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BB4B00"/>
                </a:solidFill>
              </a:rPr>
              <a:t>Mose: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Kuvugana</a:t>
            </a:r>
            <a:r>
              <a:rPr lang="en" sz="2000" b="1" dirty="0"/>
              <a:t> </a:t>
            </a:r>
            <a:r>
              <a:rPr lang="en" sz="2000" b="1" dirty="0" err="1"/>
              <a:t>n’Imana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Isengesho</a:t>
            </a:r>
            <a:r>
              <a:rPr lang="en-GB" sz="2000" b="1" dirty="0"/>
              <a:t> </a:t>
            </a:r>
            <a:r>
              <a:rPr lang="en-GB" sz="2000" b="1" dirty="0" err="1"/>
              <a:t>ryo</a:t>
            </a:r>
            <a:r>
              <a:rPr lang="en-GB" sz="2000" b="1" dirty="0"/>
              <a:t> </a:t>
            </a:r>
            <a:r>
              <a:rPr lang="en-GB" sz="2000" b="1" dirty="0" err="1"/>
              <a:t>gusabira</a:t>
            </a:r>
            <a:r>
              <a:rPr lang="en-GB" sz="2000" b="1" dirty="0"/>
              <a:t> abandi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5410BA-0CC7-C388-AB8F-C8948D77D07F}"/>
              </a:ext>
            </a:extLst>
          </p:cNvPr>
          <p:cNvSpPr txBox="1"/>
          <p:nvPr/>
        </p:nvSpPr>
        <p:spPr>
          <a:xfrm>
            <a:off x="2001570" y="135821"/>
            <a:ext cx="707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Ibiremwa</a:t>
            </a:r>
            <a:r>
              <a:rPr lang="en-GB" sz="2000" b="1" dirty="0"/>
              <a:t> </a:t>
            </a:r>
            <a:r>
              <a:rPr lang="en-GB" sz="2000" b="1" dirty="0" err="1"/>
              <a:t>byose</a:t>
            </a:r>
            <a:r>
              <a:rPr lang="en-GB" sz="2000" b="1" dirty="0"/>
              <a:t>, </a:t>
            </a:r>
            <a:r>
              <a:rPr lang="en-GB" sz="2000" b="1" dirty="0" err="1"/>
              <a:t>n’abantu</a:t>
            </a:r>
            <a:r>
              <a:rPr lang="en-GB" sz="2000" b="1" dirty="0"/>
              <a:t> </a:t>
            </a:r>
            <a:r>
              <a:rPr lang="en-GB" sz="2000" b="1" dirty="0" err="1"/>
              <a:t>barimo</a:t>
            </a:r>
            <a:r>
              <a:rPr lang="en-GB" sz="2000" b="1" dirty="0"/>
              <a:t>, Imana </a:t>
            </a:r>
            <a:r>
              <a:rPr lang="en-GB" sz="2000" b="1" dirty="0" err="1"/>
              <a:t>yabiremanye</a:t>
            </a:r>
            <a:r>
              <a:rPr lang="en-GB" sz="2000" b="1" dirty="0"/>
              <a:t> </a:t>
            </a:r>
            <a:r>
              <a:rPr lang="en-GB" sz="2000" b="1" dirty="0" err="1"/>
              <a:t>ubushobozi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gushyikirana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yabyo</a:t>
            </a:r>
            <a:r>
              <a:rPr lang="en-GB" sz="2000" b="1" dirty="0"/>
              <a:t>,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" sz="20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D0CD27-ABBE-2506-D514-6092FE99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2149-8E7C-9624-CABA-12631A41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4B26F1-2C01-1997-EF4E-939E2BC99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90DDBD-79F2-EFA1-CEA7-ACCD0CBD5C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FEC65AF-510A-5CBA-1588-C18CF9D72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6C165C-6622-2688-58E0-0ADF724922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43871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F1AA1F-55B0-A45B-2E8A-BA56E6691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998" y="53007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FB078F6-CBD5-ABC1-E7F8-1FF91246BF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FD8234-B506-22AC-15BB-3A7C9BBBD7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57779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689C981-C7FB-09E0-6026-BD281FF6F3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48692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1EDF655-3966-F3FA-BE5C-A0141AAADB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61708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199C62-3DDC-BBB1-E00E-E25D8CD5B38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3E6266-732C-05E9-367B-425B22DC22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0CE848-3E23-BAD7-AB44-BA038021B40A}"/>
              </a:ext>
            </a:extLst>
          </p:cNvPr>
          <p:cNvSpPr txBox="1"/>
          <p:nvPr/>
        </p:nvSpPr>
        <p:spPr>
          <a:xfrm>
            <a:off x="2001569" y="2540730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Daniyeli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Henoki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Mose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ingero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z’uburyo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dushobora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gukoresha</a:t>
            </a:r>
            <a:r>
              <a:rPr lang="en-GB" sz="2000" b="1" dirty="0">
                <a:solidFill>
                  <a:prstClr val="black"/>
                </a:solidFill>
              </a:rPr>
              <a:t> iyi </a:t>
            </a:r>
            <a:r>
              <a:rPr lang="en-GB" sz="2000" b="1" dirty="0" err="1">
                <a:solidFill>
                  <a:prstClr val="black"/>
                </a:solidFill>
              </a:rPr>
              <a:t>mpano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ikomeye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020FD8-5D7B-8CC0-C73D-1F6C9DA3C821}"/>
              </a:ext>
            </a:extLst>
          </p:cNvPr>
          <p:cNvSpPr txBox="1"/>
          <p:nvPr/>
        </p:nvSpPr>
        <p:spPr>
          <a:xfrm>
            <a:off x="2001568" y="1841686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Ariko Imana </a:t>
            </a:r>
            <a:r>
              <a:rPr lang="en-GB" sz="2000" b="1" dirty="0" err="1">
                <a:solidFill>
                  <a:prstClr val="black"/>
                </a:solidFill>
              </a:rPr>
              <a:t>yaduhaye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impano</a:t>
            </a:r>
            <a:r>
              <a:rPr lang="en-GB" sz="2000" b="1" dirty="0">
                <a:solidFill>
                  <a:prstClr val="black"/>
                </a:solidFill>
              </a:rPr>
              <a:t>. “Telefone” </a:t>
            </a:r>
            <a:r>
              <a:rPr lang="en-GB" sz="2000" b="1" dirty="0" err="1">
                <a:solidFill>
                  <a:prstClr val="black"/>
                </a:solidFill>
              </a:rPr>
              <a:t>idufasha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gukomeza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kuvugana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</a:t>
            </a:r>
            <a:r>
              <a:rPr lang="en-GB" sz="2000" b="1" dirty="0">
                <a:solidFill>
                  <a:prstClr val="black"/>
                </a:solidFill>
              </a:rPr>
              <a:t>: </a:t>
            </a:r>
            <a:r>
              <a:rPr lang="en-GB" sz="2000" b="1" dirty="0" err="1">
                <a:solidFill>
                  <a:prstClr val="black"/>
                </a:solidFill>
              </a:rPr>
              <a:t>isengesho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323181-BB83-B3F1-DB8F-1B8F73E2E110}"/>
              </a:ext>
            </a:extLst>
          </p:cNvPr>
          <p:cNvSpPr txBox="1"/>
          <p:nvPr/>
        </p:nvSpPr>
        <p:spPr>
          <a:xfrm>
            <a:off x="2001567" y="834865"/>
            <a:ext cx="7075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Ikibabaje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igihe</a:t>
            </a:r>
            <a:r>
              <a:rPr lang="en-GB" sz="2000" b="1" dirty="0">
                <a:solidFill>
                  <a:prstClr val="black"/>
                </a:solidFill>
              </a:rPr>
              <a:t> Adamu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Eva </a:t>
            </a:r>
            <a:r>
              <a:rPr lang="en-GB" sz="2000" b="1" dirty="0" err="1">
                <a:solidFill>
                  <a:prstClr val="black"/>
                </a:solidFill>
              </a:rPr>
              <a:t>bacumuraga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abantu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batakaje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ubushobozi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/>
              <a:t>gushyikirana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n’Imana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buryo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butaziguye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8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EBDFB3-3F1D-784F-16C0-934DE46948BA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DANIYELI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B50EA6C-291E-4DF5-FCA7-3BBAFB0FA34E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9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7407C-C2CB-1A53-81CE-B54ABC20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6DA61C-074A-78AF-966F-AA1844D8B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9517C-8569-3CEE-8041-0D124F26038B}"/>
              </a:ext>
            </a:extLst>
          </p:cNvPr>
          <p:cNvSpPr txBox="1"/>
          <p:nvPr/>
        </p:nvSpPr>
        <p:spPr>
          <a:xfrm>
            <a:off x="0" y="-47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GUSENGA MU BIHE BY’AKAGA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EDA29-BBA5-B3DF-ED18-A0FB9F33347D}"/>
              </a:ext>
            </a:extLst>
          </p:cNvPr>
          <p:cNvSpPr txBox="1"/>
          <p:nvPr/>
        </p:nvSpPr>
        <p:spPr>
          <a:xfrm>
            <a:off x="-66675" y="636091"/>
            <a:ext cx="123825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Mpanga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amaso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Umwami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yanjye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mushakisha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gusenga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kwinginga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niyiriza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ubusa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nambara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ibigunira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nisiga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ivu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Daniyeli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9:3)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D667562-5EF8-1DA4-4890-0C8652FDB1BA}"/>
              </a:ext>
            </a:extLst>
          </p:cNvPr>
          <p:cNvGrpSpPr/>
          <p:nvPr/>
        </p:nvGrpSpPr>
        <p:grpSpPr>
          <a:xfrm>
            <a:off x="113363" y="3267077"/>
            <a:ext cx="842025" cy="3515911"/>
            <a:chOff x="113363" y="3143252"/>
            <a:chExt cx="842025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427E3BD-D8B0-14CF-8A3D-D9E7BDEB75A9}"/>
                </a:ext>
              </a:extLst>
            </p:cNvPr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>
                <a:extLst>
                  <a:ext uri="{FF2B5EF4-FFF2-40B4-BE49-F238E27FC236}">
                    <a16:creationId xmlns:a16="http://schemas.microsoft.com/office/drawing/2014/main" id="{483FC4CF-F236-3B0A-4F68-DE00D839A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>
                <a:extLst>
                  <a:ext uri="{FF2B5EF4-FFF2-40B4-BE49-F238E27FC236}">
                    <a16:creationId xmlns:a16="http://schemas.microsoft.com/office/drawing/2014/main" id="{3934BE68-ACEC-30CD-8CDA-4822884CA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E546CA7-388C-EA6C-BA75-75058AAC8E87}"/>
                </a:ext>
              </a:extLst>
            </p:cNvPr>
            <p:cNvSpPr txBox="1"/>
            <p:nvPr/>
          </p:nvSpPr>
          <p:spPr>
            <a:xfrm>
              <a:off x="113363" y="3871654"/>
              <a:ext cx="842025" cy="188609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sv-SE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UMUYOBOZI</a:t>
              </a:r>
            </a:p>
            <a:p>
              <a:r>
                <a:rPr lang="sv-SE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MWIZA</a:t>
              </a:r>
              <a:endParaRPr lang="en" b="1" spc="-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545A433-5D87-7CD5-9204-AD76676982BD}"/>
              </a:ext>
            </a:extLst>
          </p:cNvPr>
          <p:cNvGrpSpPr/>
          <p:nvPr/>
        </p:nvGrpSpPr>
        <p:grpSpPr>
          <a:xfrm>
            <a:off x="1232767" y="3267077"/>
            <a:ext cx="763700" cy="3515911"/>
            <a:chOff x="909009" y="3143252"/>
            <a:chExt cx="763700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35375B7-9263-69EB-35B5-AA3BF95DE29E}"/>
                </a:ext>
              </a:extLst>
            </p:cNvPr>
            <p:cNvGrpSpPr/>
            <p:nvPr/>
          </p:nvGrpSpPr>
          <p:grpSpPr>
            <a:xfrm>
              <a:off x="909009" y="3143252"/>
              <a:ext cx="763700" cy="3515911"/>
              <a:chOff x="1270959" y="1510306"/>
              <a:chExt cx="1118396" cy="5148858"/>
            </a:xfrm>
          </p:grpSpPr>
          <p:pic>
            <p:nvPicPr>
              <p:cNvPr id="6" name="Picture 9" descr="E:\Daniel 6\Pptx\03\z02.png">
                <a:extLst>
                  <a:ext uri="{FF2B5EF4-FFF2-40B4-BE49-F238E27FC236}">
                    <a16:creationId xmlns:a16="http://schemas.microsoft.com/office/drawing/2014/main" id="{9542A5DC-52C6-5663-C828-43408C4A8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959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>
                <a:extLst>
                  <a:ext uri="{FF2B5EF4-FFF2-40B4-BE49-F238E27FC236}">
                    <a16:creationId xmlns:a16="http://schemas.microsoft.com/office/drawing/2014/main" id="{2F44A34D-3BBF-D7B2-633F-C182265F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70DBCD7F-1135-5DB5-A80E-BDB1CA8F0653}"/>
                </a:ext>
              </a:extLst>
            </p:cNvPr>
            <p:cNvSpPr txBox="1"/>
            <p:nvPr/>
          </p:nvSpPr>
          <p:spPr>
            <a:xfrm>
              <a:off x="1038264" y="3871654"/>
              <a:ext cx="476925" cy="2621102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300" dirty="0"/>
                <a:t>UBUDAKEMWA</a:t>
              </a:r>
              <a:endParaRPr lang="en" spc="-30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8E07D60-D56A-4A6C-0538-5E65B42F305B}"/>
              </a:ext>
            </a:extLst>
          </p:cNvPr>
          <p:cNvGrpSpPr/>
          <p:nvPr/>
        </p:nvGrpSpPr>
        <p:grpSpPr>
          <a:xfrm>
            <a:off x="2273846" y="3267077"/>
            <a:ext cx="758519" cy="3515911"/>
            <a:chOff x="1677795" y="3143252"/>
            <a:chExt cx="758519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C7197DF-1DA6-2E1A-CD8C-1D36D6304771}"/>
                </a:ext>
              </a:extLst>
            </p:cNvPr>
            <p:cNvGrpSpPr/>
            <p:nvPr/>
          </p:nvGrpSpPr>
          <p:grpSpPr>
            <a:xfrm>
              <a:off x="1677795" y="3143252"/>
              <a:ext cx="758519" cy="3515911"/>
              <a:chOff x="2382645" y="1510306"/>
              <a:chExt cx="1110810" cy="5148858"/>
            </a:xfrm>
          </p:grpSpPr>
          <p:pic>
            <p:nvPicPr>
              <p:cNvPr id="10" name="Picture 11" descr="E:\Daniel 6\Pptx\03\z03.png">
                <a:extLst>
                  <a:ext uri="{FF2B5EF4-FFF2-40B4-BE49-F238E27FC236}">
                    <a16:creationId xmlns:a16="http://schemas.microsoft.com/office/drawing/2014/main" id="{ED83514E-2FB4-3919-405C-CFB030DD1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645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>
                <a:extLst>
                  <a:ext uri="{FF2B5EF4-FFF2-40B4-BE49-F238E27FC236}">
                    <a16:creationId xmlns:a16="http://schemas.microsoft.com/office/drawing/2014/main" id="{246F62CC-6ED6-F1D2-7EC4-99F597A68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361938FB-EA68-E214-2C04-E70DD4F7A7AA}"/>
                </a:ext>
              </a:extLst>
            </p:cNvPr>
            <p:cNvSpPr txBox="1"/>
            <p:nvPr/>
          </p:nvSpPr>
          <p:spPr>
            <a:xfrm>
              <a:off x="1809789" y="3871654"/>
              <a:ext cx="513346" cy="2709460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700" dirty="0"/>
                <a:t>UDAKEBAKEBA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44D813B-25A0-BC0C-DA13-04740CCCAC62}"/>
              </a:ext>
            </a:extLst>
          </p:cNvPr>
          <p:cNvGrpSpPr/>
          <p:nvPr/>
        </p:nvGrpSpPr>
        <p:grpSpPr>
          <a:xfrm>
            <a:off x="3287445" y="3267076"/>
            <a:ext cx="842025" cy="3515912"/>
            <a:chOff x="2419482" y="3143251"/>
            <a:chExt cx="842025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40446D4-C4C9-E2E1-4724-51A5D0AA83E9}"/>
                </a:ext>
              </a:extLst>
            </p:cNvPr>
            <p:cNvGrpSpPr/>
            <p:nvPr/>
          </p:nvGrpSpPr>
          <p:grpSpPr>
            <a:xfrm>
              <a:off x="2441781" y="3143251"/>
              <a:ext cx="754777" cy="3515912"/>
              <a:chOff x="3470481" y="1510304"/>
              <a:chExt cx="1105329" cy="5148859"/>
            </a:xfrm>
          </p:grpSpPr>
          <p:pic>
            <p:nvPicPr>
              <p:cNvPr id="14" name="Picture 18" descr="E:\Daniel 6\Pptx\03\z04.png">
                <a:extLst>
                  <a:ext uri="{FF2B5EF4-FFF2-40B4-BE49-F238E27FC236}">
                    <a16:creationId xmlns:a16="http://schemas.microsoft.com/office/drawing/2014/main" id="{7FA3715D-55E6-9340-3BFC-176393D4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481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>
                <a:extLst>
                  <a:ext uri="{FF2B5EF4-FFF2-40B4-BE49-F238E27FC236}">
                    <a16:creationId xmlns:a16="http://schemas.microsoft.com/office/drawing/2014/main" id="{C1BAAF52-E645-0DB3-FB16-D5EA39B65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95D138C-7C96-5A7D-D9E8-F954063D8685}"/>
                </a:ext>
              </a:extLst>
            </p:cNvPr>
            <p:cNvSpPr txBox="1"/>
            <p:nvPr/>
          </p:nvSpPr>
          <p:spPr>
            <a:xfrm>
              <a:off x="2419482" y="3871654"/>
              <a:ext cx="842025" cy="266226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730" dirty="0"/>
                <a:t>UTAGURWA</a:t>
              </a:r>
            </a:p>
            <a:p>
              <a:pPr algn="l"/>
              <a:r>
                <a:rPr lang="en" spc="-730" dirty="0"/>
                <a:t>NTAGURISHWE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7741247-4AF3-23E6-C75B-FDFA18D49AE4}"/>
              </a:ext>
            </a:extLst>
          </p:cNvPr>
          <p:cNvGrpSpPr/>
          <p:nvPr/>
        </p:nvGrpSpPr>
        <p:grpSpPr>
          <a:xfrm>
            <a:off x="4341900" y="3267075"/>
            <a:ext cx="767206" cy="3515913"/>
            <a:chOff x="3200400" y="3143250"/>
            <a:chExt cx="767206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1C1D55B-58DC-0613-0C8F-7BA9CC518588}"/>
                </a:ext>
              </a:extLst>
            </p:cNvPr>
            <p:cNvGrpSpPr/>
            <p:nvPr/>
          </p:nvGrpSpPr>
          <p:grpSpPr>
            <a:xfrm>
              <a:off x="3200400" y="3143250"/>
              <a:ext cx="767206" cy="3515913"/>
              <a:chOff x="4572000" y="1510304"/>
              <a:chExt cx="1123530" cy="5148860"/>
            </a:xfrm>
          </p:grpSpPr>
          <p:pic>
            <p:nvPicPr>
              <p:cNvPr id="13" name="Picture 19" descr="E:\Daniel 6\Pptx\03\z05.png">
                <a:extLst>
                  <a:ext uri="{FF2B5EF4-FFF2-40B4-BE49-F238E27FC236}">
                    <a16:creationId xmlns:a16="http://schemas.microsoft.com/office/drawing/2014/main" id="{F49CD439-281D-970E-EB1F-C732F4316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>
                <a:extLst>
                  <a:ext uri="{FF2B5EF4-FFF2-40B4-BE49-F238E27FC236}">
                    <a16:creationId xmlns:a16="http://schemas.microsoft.com/office/drawing/2014/main" id="{35FE0B24-F610-AEF7-32A6-9DA26B0C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25493A6-D687-52F4-218F-FF87313B4FF0}"/>
                </a:ext>
              </a:extLst>
            </p:cNvPr>
            <p:cNvSpPr txBox="1"/>
            <p:nvPr/>
          </p:nvSpPr>
          <p:spPr>
            <a:xfrm>
              <a:off x="3335382" y="3871654"/>
              <a:ext cx="513346" cy="2715039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-700" dirty="0"/>
                <a:t>UWIRINGIRWA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616705F-7E8E-F67E-7730-7621A653BFA9}"/>
              </a:ext>
            </a:extLst>
          </p:cNvPr>
          <p:cNvGrpSpPr/>
          <p:nvPr/>
        </p:nvGrpSpPr>
        <p:grpSpPr>
          <a:xfrm>
            <a:off x="5386485" y="3267075"/>
            <a:ext cx="771443" cy="3515913"/>
            <a:chOff x="3975615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08C5F40B-BA49-2607-F2E7-EC47EAA6B438}"/>
                </a:ext>
              </a:extLst>
            </p:cNvPr>
            <p:cNvGrpSpPr/>
            <p:nvPr/>
          </p:nvGrpSpPr>
          <p:grpSpPr>
            <a:xfrm>
              <a:off x="3975615" y="3143250"/>
              <a:ext cx="771443" cy="3515913"/>
              <a:chOff x="5680590" y="1510304"/>
              <a:chExt cx="1129736" cy="5148860"/>
            </a:xfrm>
          </p:grpSpPr>
          <p:pic>
            <p:nvPicPr>
              <p:cNvPr id="17" name="Picture 23" descr="E:\Daniel 6\Pptx\03\z06.png">
                <a:extLst>
                  <a:ext uri="{FF2B5EF4-FFF2-40B4-BE49-F238E27FC236}">
                    <a16:creationId xmlns:a16="http://schemas.microsoft.com/office/drawing/2014/main" id="{FB03A1C6-3118-BCA9-8FFB-1386E2C7D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0590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>
                <a:extLst>
                  <a:ext uri="{FF2B5EF4-FFF2-40B4-BE49-F238E27FC236}">
                    <a16:creationId xmlns:a16="http://schemas.microsoft.com/office/drawing/2014/main" id="{531EF00A-B4F1-2B09-14C8-F10EB6BF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929D8F04-2C4E-DA69-F777-083A90C447D6}"/>
                </a:ext>
              </a:extLst>
            </p:cNvPr>
            <p:cNvSpPr txBox="1"/>
            <p:nvPr/>
          </p:nvSpPr>
          <p:spPr>
            <a:xfrm>
              <a:off x="4104438" y="3871654"/>
              <a:ext cx="513346" cy="271298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pc="0" dirty="0"/>
                <a:t>UWUBAHWA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3146173-B349-3226-2EF9-F56DDCA7E0FD}"/>
              </a:ext>
            </a:extLst>
          </p:cNvPr>
          <p:cNvGrpSpPr/>
          <p:nvPr/>
        </p:nvGrpSpPr>
        <p:grpSpPr>
          <a:xfrm>
            <a:off x="6435307" y="3267075"/>
            <a:ext cx="791019" cy="3515913"/>
            <a:chOff x="4733213" y="3143250"/>
            <a:chExt cx="791019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8C544134-428C-580B-0C1A-97A3DDAD5826}"/>
                </a:ext>
              </a:extLst>
            </p:cNvPr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>
                <a:extLst>
                  <a:ext uri="{FF2B5EF4-FFF2-40B4-BE49-F238E27FC236}">
                    <a16:creationId xmlns:a16="http://schemas.microsoft.com/office/drawing/2014/main" id="{9C84C5DE-B513-52F5-57ED-74614CD65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>
                <a:extLst>
                  <a:ext uri="{FF2B5EF4-FFF2-40B4-BE49-F238E27FC236}">
                    <a16:creationId xmlns:a16="http://schemas.microsoft.com/office/drawing/2014/main" id="{A0A92A4B-8B8E-4AF5-E12E-C45702BF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22D94D1C-ACC3-3191-05A4-2850242EB36C}"/>
                </a:ext>
              </a:extLst>
            </p:cNvPr>
            <p:cNvSpPr txBox="1"/>
            <p:nvPr/>
          </p:nvSpPr>
          <p:spPr>
            <a:xfrm>
              <a:off x="4755047" y="3871654"/>
              <a:ext cx="769185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en" sz="1600" spc="-800" dirty="0"/>
                <a:t>UWIZERWA</a:t>
              </a:r>
            </a:p>
            <a:p>
              <a:pPr algn="l"/>
              <a:r>
                <a:rPr lang="en" sz="1600" spc="-800" dirty="0"/>
                <a:t>N’INDAHEMUKA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C951D577-7610-1699-E050-15A11C83767C}"/>
              </a:ext>
            </a:extLst>
          </p:cNvPr>
          <p:cNvGrpSpPr/>
          <p:nvPr/>
        </p:nvGrpSpPr>
        <p:grpSpPr>
          <a:xfrm>
            <a:off x="7475407" y="3267075"/>
            <a:ext cx="826525" cy="3515914"/>
            <a:chOff x="5437057" y="3143250"/>
            <a:chExt cx="826525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E85BEC7-A488-6FAE-20A2-73A5F5D61FCF}"/>
                </a:ext>
              </a:extLst>
            </p:cNvPr>
            <p:cNvGrpSpPr/>
            <p:nvPr/>
          </p:nvGrpSpPr>
          <p:grpSpPr>
            <a:xfrm>
              <a:off x="5494239" y="3143250"/>
              <a:ext cx="769343" cy="3515914"/>
              <a:chOff x="7913589" y="1510302"/>
              <a:chExt cx="1126660" cy="5148862"/>
            </a:xfrm>
          </p:grpSpPr>
          <p:pic>
            <p:nvPicPr>
              <p:cNvPr id="23" name="Picture 31" descr="E:\Daniel 6\Pptx\03\z08.png">
                <a:extLst>
                  <a:ext uri="{FF2B5EF4-FFF2-40B4-BE49-F238E27FC236}">
                    <a16:creationId xmlns:a16="http://schemas.microsoft.com/office/drawing/2014/main" id="{877C77CF-2A9F-BC8C-3D13-FB4E72D2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58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>
                <a:extLst>
                  <a:ext uri="{FF2B5EF4-FFF2-40B4-BE49-F238E27FC236}">
                    <a16:creationId xmlns:a16="http://schemas.microsoft.com/office/drawing/2014/main" id="{318C465B-E9D1-594C-9A49-51CCE6F4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965BA0D8-BB2C-5406-5C1B-2FDC3134360E}"/>
                </a:ext>
              </a:extLst>
            </p:cNvPr>
            <p:cNvSpPr txBox="1"/>
            <p:nvPr/>
          </p:nvSpPr>
          <p:spPr>
            <a:xfrm>
              <a:off x="5437057" y="3871654"/>
              <a:ext cx="769185" cy="2245487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sv-SE" sz="1600" spc="-600" dirty="0"/>
                <a:t>UTAGIRA</a:t>
              </a:r>
            </a:p>
            <a:p>
              <a:pPr algn="l"/>
              <a:r>
                <a:rPr lang="sv-SE" sz="1600" spc="-600" dirty="0"/>
                <a:t>INGESO MBI</a:t>
              </a:r>
              <a:endParaRPr lang="en" sz="1600" spc="-600" dirty="0"/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2DC1240-34B4-43D4-B4AB-8A12C2C586FB}"/>
              </a:ext>
            </a:extLst>
          </p:cNvPr>
          <p:cNvSpPr txBox="1"/>
          <p:nvPr/>
        </p:nvSpPr>
        <p:spPr>
          <a:xfrm>
            <a:off x="3363884" y="1259342"/>
            <a:ext cx="8828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/>
              <a:t>Kubera </a:t>
            </a:r>
            <a:r>
              <a:rPr lang="en-GB" sz="2000" b="1" spc="-100" dirty="0" err="1"/>
              <a:t>kwiringira</a:t>
            </a:r>
            <a:r>
              <a:rPr lang="en-GB" sz="2000" b="1" spc="-100" dirty="0"/>
              <a:t> Imana </a:t>
            </a:r>
            <a:r>
              <a:rPr lang="en-GB" sz="2000" b="1" spc="-100" dirty="0" err="1"/>
              <a:t>kwa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Daniyeli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yahawe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ubumenyi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ubushobozi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gusobanura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inzozi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n’ubwenge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Daniyeli</a:t>
            </a:r>
            <a:r>
              <a:rPr lang="en-GB" sz="2000" b="1" spc="-100" dirty="0"/>
              <a:t> 1:8, 17, 20). </a:t>
            </a:r>
            <a:r>
              <a:rPr lang="en-GB" sz="2000" b="1" spc="-100" dirty="0" err="1"/>
              <a:t>Igihe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ubuzima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n’ubw’inshuti</a:t>
            </a:r>
            <a:r>
              <a:rPr lang="en-GB" sz="2000" b="1" spc="-100" dirty="0"/>
              <a:t> ze </a:t>
            </a:r>
            <a:r>
              <a:rPr lang="en-GB" sz="2000" b="1" spc="-100" dirty="0" err="1"/>
              <a:t>bwari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kaga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yiyambaje</a:t>
            </a:r>
            <a:r>
              <a:rPr lang="en-GB" sz="2000" b="1" spc="-100" dirty="0"/>
              <a:t> Imana mu </a:t>
            </a:r>
            <a:r>
              <a:rPr lang="en-GB" sz="2000" b="1" spc="-100" dirty="0" err="1"/>
              <a:t>isengesho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Daniyeli</a:t>
            </a:r>
            <a:r>
              <a:rPr lang="en-GB" sz="2000" b="1" spc="-100" dirty="0"/>
              <a:t> 2:17–23</a:t>
            </a:r>
            <a:r>
              <a:rPr lang="en" sz="2000" b="1" spc="-100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E6FB2-8ECA-7E6B-A092-4488A3AA90B3}"/>
              </a:ext>
            </a:extLst>
          </p:cNvPr>
          <p:cNvSpPr txBox="1"/>
          <p:nvPr/>
        </p:nvSpPr>
        <p:spPr>
          <a:xfrm>
            <a:off x="3363884" y="2371534"/>
            <a:ext cx="504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Kubera </a:t>
            </a:r>
            <a:r>
              <a:rPr lang="en-GB" sz="2000" b="1" dirty="0" err="1"/>
              <a:t>imibereho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gusenga</a:t>
            </a:r>
            <a:r>
              <a:rPr lang="en-GB" sz="2000" b="1" dirty="0"/>
              <a:t>,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iyihe</a:t>
            </a:r>
            <a:r>
              <a:rPr lang="en-GB" sz="2000" b="1" dirty="0"/>
              <a:t> </a:t>
            </a:r>
            <a:r>
              <a:rPr lang="en-GB" sz="2000" b="1" dirty="0" err="1"/>
              <a:t>mico</a:t>
            </a:r>
            <a:r>
              <a:rPr lang="en-GB" sz="2000" b="1" dirty="0"/>
              <a:t> </a:t>
            </a:r>
            <a:r>
              <a:rPr lang="en-GB" sz="2000" b="1" dirty="0" err="1"/>
              <a:t>Daniyeli</a:t>
            </a:r>
            <a:r>
              <a:rPr lang="en-GB" sz="2000" b="1" dirty="0"/>
              <a:t> </a:t>
            </a:r>
            <a:r>
              <a:rPr lang="en-GB" sz="2000" b="1" dirty="0" err="1"/>
              <a:t>yagize</a:t>
            </a:r>
            <a:r>
              <a:rPr lang="en-GB" sz="2000" b="1" dirty="0"/>
              <a:t> (</a:t>
            </a:r>
            <a:r>
              <a:rPr lang="en-GB" sz="2000" b="1" dirty="0" err="1"/>
              <a:t>Daniyeli</a:t>
            </a:r>
            <a:r>
              <a:rPr lang="en-GB" sz="2000" b="1" dirty="0"/>
              <a:t> 6:3–5</a:t>
            </a:r>
            <a:r>
              <a:rPr lang="en" sz="2000" b="1" dirty="0"/>
              <a:t>)?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D6B16E-77E7-8827-FA1D-AAD105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8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E97EF-2D4E-A589-266C-A3E1D441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id="{B97468FC-E56F-3AA0-704C-66C3D8C2A620}"/>
              </a:ext>
            </a:extLst>
          </p:cNvPr>
          <p:cNvSpPr txBox="1"/>
          <p:nvPr/>
        </p:nvSpPr>
        <p:spPr>
          <a:xfrm>
            <a:off x="228602" y="1247833"/>
            <a:ext cx="608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Ijuru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ryitaga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gusenga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Daniyeli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Daniyeli</a:t>
            </a:r>
            <a:r>
              <a:rPr lang="en-GB" sz="2000" b="1" spc="-70" dirty="0"/>
              <a:t> 9:20–23; 10:12). </a:t>
            </a:r>
            <a:r>
              <a:rPr lang="en-GB" sz="2000" b="1" spc="-70" dirty="0" err="1"/>
              <a:t>Guca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uyu</a:t>
            </a:r>
            <a:r>
              <a:rPr lang="en-GB" sz="2000" b="1" spc="-70" dirty="0"/>
              <a:t> murunga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byonyine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byajyaga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gushoboza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abanzi</a:t>
            </a:r>
            <a:r>
              <a:rPr lang="en-GB" sz="2000" b="1" spc="-70" dirty="0"/>
              <a:t> be </a:t>
            </a:r>
            <a:r>
              <a:rPr lang="en-GB" sz="2000" b="1" spc="-70" dirty="0" err="1"/>
              <a:t>kumugirira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nabi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Daniyeli</a:t>
            </a:r>
            <a:r>
              <a:rPr lang="en-GB" sz="2000" b="1" spc="-70" dirty="0"/>
              <a:t> 6:5–7)</a:t>
            </a:r>
            <a:r>
              <a:rPr lang="en" sz="2000" b="1" spc="-7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0E2C49-2C49-92FA-112E-2ACCDDB19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945443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73FB2AA-7645-EB86-2049-397535D277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1522D4-F7D5-0C63-6938-CE790FCB06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8E36A-6D35-05C6-1F89-0800C84411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E0C392-57CB-732C-4BA1-252C9E47F65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GUSENGA MU BIHE BY’AKAGA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B820F-53E8-5378-4AFC-3519289F359B}"/>
              </a:ext>
            </a:extLst>
          </p:cNvPr>
          <p:cNvSpPr txBox="1"/>
          <p:nvPr/>
        </p:nvSpPr>
        <p:spPr>
          <a:xfrm>
            <a:off x="-66675" y="636091"/>
            <a:ext cx="1235392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Mpanga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amaso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Umwami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Imana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yanjye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mushakisha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gusenga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kwinginga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niyiriza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ubusa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nambara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ibigunira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nisiga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ivu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Daniyeli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9:3)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CC4B1-C611-2A07-DF59-438349C6BE28}"/>
              </a:ext>
            </a:extLst>
          </p:cNvPr>
          <p:cNvSpPr txBox="1"/>
          <p:nvPr/>
        </p:nvSpPr>
        <p:spPr>
          <a:xfrm>
            <a:off x="228601" y="2263496"/>
            <a:ext cx="608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Ubwo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Daniyeli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na</a:t>
            </a:r>
            <a:r>
              <a:rPr lang="en-GB" sz="2000" b="1" spc="-70" dirty="0">
                <a:solidFill>
                  <a:prstClr val="black"/>
                </a:solidFill>
              </a:rPr>
              <a:t> none </a:t>
            </a:r>
            <a:r>
              <a:rPr lang="en-GB" sz="2000" b="1" spc="-70" dirty="0" err="1">
                <a:solidFill>
                  <a:prstClr val="black"/>
                </a:solidFill>
              </a:rPr>
              <a:t>yari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akangishijwe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gupfa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yakomeje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akamenyero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ke</a:t>
            </a:r>
            <a:r>
              <a:rPr lang="en-GB" sz="2000" b="1" spc="-70" dirty="0">
                <a:solidFill>
                  <a:prstClr val="black"/>
                </a:solidFill>
              </a:rPr>
              <a:t> ko </a:t>
            </a:r>
            <a:r>
              <a:rPr lang="en-GB" sz="2000" b="1" spc="-70" dirty="0" err="1">
                <a:solidFill>
                  <a:prstClr val="black"/>
                </a:solidFill>
              </a:rPr>
              <a:t>gusenga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Daniyeli</a:t>
            </a:r>
            <a:r>
              <a:rPr lang="en-GB" sz="2000" b="1" spc="-70" dirty="0">
                <a:solidFill>
                  <a:prstClr val="black"/>
                </a:solidFill>
              </a:rPr>
              <a:t> 6:10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0989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588CB0-DF9F-5A80-020E-6A2C355CDBE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GUSENGA MU NYIFATO IKWIRIYE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B1FA57-78AF-CE95-B0B7-D080D0A79299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Maze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Daniyeli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yumvise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urwandiko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rwashyizweho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ukuboko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ajya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iwe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(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amadirishya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y’inzu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akinguwe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yerekeye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Yerusalemu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akomeza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kujya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apfukama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gatatu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munsi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asenga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Imana ye,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akayishimira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asanzwe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agenza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Daniyeli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AE081E-9F15-4C1D-D895-99A43FDA98B4}"/>
              </a:ext>
            </a:extLst>
          </p:cNvPr>
          <p:cNvSpPr txBox="1"/>
          <p:nvPr/>
        </p:nvSpPr>
        <p:spPr>
          <a:xfrm>
            <a:off x="6096000" y="1714500"/>
            <a:ext cx="609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Iyo </a:t>
            </a:r>
            <a:r>
              <a:rPr lang="en-GB" sz="2000" b="1" dirty="0" err="1"/>
              <a:t>dusenga</a:t>
            </a:r>
            <a:r>
              <a:rPr lang="en-GB" sz="2000" b="1" dirty="0"/>
              <a:t>, </a:t>
            </a:r>
            <a:r>
              <a:rPr lang="en-GB" sz="2000" b="1" dirty="0" err="1"/>
              <a:t>tuvugana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 </a:t>
            </a:r>
            <a:r>
              <a:rPr lang="en-GB" sz="2000" b="1" dirty="0" err="1"/>
              <a:t>nk’abavugana</a:t>
            </a:r>
            <a:r>
              <a:rPr lang="en-GB" sz="2000" b="1" dirty="0"/>
              <a:t> </a:t>
            </a:r>
            <a:r>
              <a:rPr lang="en-GB" sz="2000" b="1" dirty="0" err="1"/>
              <a:t>n’inshuti</a:t>
            </a:r>
            <a:r>
              <a:rPr lang="en-GB" sz="2000" b="1" dirty="0"/>
              <a:t>. Ariko Imana </a:t>
            </a:r>
            <a:r>
              <a:rPr lang="en-GB" sz="2000" b="1" dirty="0" err="1"/>
              <a:t>ntabwo</a:t>
            </a:r>
            <a:r>
              <a:rPr lang="en-GB" sz="2000" b="1" dirty="0"/>
              <a:t> </a:t>
            </a:r>
            <a:r>
              <a:rPr lang="en-GB" sz="2000" b="1" dirty="0" err="1"/>
              <a:t>imeze</a:t>
            </a:r>
            <a:r>
              <a:rPr lang="en-GB" sz="2000" b="1" dirty="0"/>
              <a:t> </a:t>
            </a:r>
            <a:r>
              <a:rPr lang="en-GB" sz="2000" b="1" dirty="0" err="1"/>
              <a:t>nkatwe</a:t>
            </a:r>
            <a:r>
              <a:rPr lang="en-GB" sz="2000" b="1" dirty="0"/>
              <a:t>. Ni </a:t>
            </a:r>
            <a:r>
              <a:rPr lang="en-GB" sz="2000" b="1" dirty="0" err="1"/>
              <a:t>Umwami</a:t>
            </a:r>
            <a:r>
              <a:rPr lang="en-GB" sz="2000" b="1" dirty="0"/>
              <a:t> </a:t>
            </a:r>
            <a:r>
              <a:rPr lang="en-GB" sz="2000" b="1" dirty="0" err="1"/>
              <a:t>w’Isanzure</a:t>
            </a:r>
            <a:r>
              <a:rPr lang="en-GB" sz="2000" b="1" dirty="0"/>
              <a:t> yose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947802-8B83-7665-CE0A-9C889A8D5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9A9265-44D6-27D1-DB9F-120CB54A5C94}"/>
              </a:ext>
            </a:extLst>
          </p:cNvPr>
          <p:cNvSpPr txBox="1"/>
          <p:nvPr/>
        </p:nvSpPr>
        <p:spPr>
          <a:xfrm>
            <a:off x="100015" y="5082079"/>
            <a:ext cx="5995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Guhombeka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amaso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bituma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duhugira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isengesho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ntibishoboka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umuntu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kugenda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atwaye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imodoka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n’ibindi</a:t>
            </a:r>
            <a:r>
              <a:rPr lang="en" sz="2000" b="1" spc="-70" dirty="0"/>
              <a:t>).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70535B2-24B8-5304-AC18-FE0CDBDD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CCDE9-5861-CBE7-BEAE-FF72C868D9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85E62-1543-4BE7-DF55-2B65A76B0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EE3813-7711-5623-5EA0-E429EBECBA0F}"/>
              </a:ext>
            </a:extLst>
          </p:cNvPr>
          <p:cNvSpPr txBox="1"/>
          <p:nvPr/>
        </p:nvSpPr>
        <p:spPr>
          <a:xfrm>
            <a:off x="6095999" y="3730436"/>
            <a:ext cx="6096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Kubera ko </a:t>
            </a:r>
            <a:r>
              <a:rPr lang="en-GB" sz="2000" b="1" spc="-70" dirty="0" err="1">
                <a:solidFill>
                  <a:prstClr val="black"/>
                </a:solidFill>
              </a:rPr>
              <a:t>dushobora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gusenga</a:t>
            </a:r>
            <a:r>
              <a:rPr lang="en-GB" sz="2000" b="1" spc="-70" dirty="0">
                <a:solidFill>
                  <a:prstClr val="black"/>
                </a:solidFill>
              </a:rPr>
              <a:t> Imana </a:t>
            </a:r>
            <a:r>
              <a:rPr lang="en-GB" sz="2000" b="1" spc="-70" dirty="0" err="1">
                <a:solidFill>
                  <a:prstClr val="black"/>
                </a:solidFill>
              </a:rPr>
              <a:t>aho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turi</a:t>
            </a:r>
            <a:r>
              <a:rPr lang="en-GB" sz="2000" b="1" spc="-70" dirty="0">
                <a:solidFill>
                  <a:prstClr val="black"/>
                </a:solidFill>
              </a:rPr>
              <a:t> hose no mu </a:t>
            </a:r>
            <a:r>
              <a:rPr lang="en-GB" sz="2000" b="1" spc="-70" dirty="0" err="1">
                <a:solidFill>
                  <a:prstClr val="black"/>
                </a:solidFill>
              </a:rPr>
              <a:t>gihe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icyo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cyose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si</a:t>
            </a:r>
            <a:r>
              <a:rPr lang="en-GB" sz="2000" b="1" spc="-70" dirty="0">
                <a:solidFill>
                  <a:prstClr val="black"/>
                </a:solidFill>
              </a:rPr>
              <a:t> ko buri </a:t>
            </a:r>
            <a:r>
              <a:rPr lang="en-GB" sz="2000" b="1" spc="-70" dirty="0" err="1">
                <a:solidFill>
                  <a:prstClr val="black"/>
                </a:solidFill>
              </a:rPr>
              <a:t>gihe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bishoboka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cyangwa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ngo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bibe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ngombwa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kubikora</a:t>
            </a:r>
            <a:r>
              <a:rPr lang="en-GB" sz="2000" b="1" spc="-70" dirty="0">
                <a:solidFill>
                  <a:prstClr val="black"/>
                </a:solidFill>
              </a:rPr>
              <a:t> muri </a:t>
            </a:r>
            <a:r>
              <a:rPr lang="en-GB" sz="2000" b="1" spc="-70" dirty="0" err="1">
                <a:solidFill>
                  <a:prstClr val="black"/>
                </a:solidFill>
              </a:rPr>
              <a:t>ubu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buryo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10E36F-F200-D2CA-A88B-AB0E117940E7}"/>
              </a:ext>
            </a:extLst>
          </p:cNvPr>
          <p:cNvSpPr txBox="1"/>
          <p:nvPr/>
        </p:nvSpPr>
        <p:spPr>
          <a:xfrm>
            <a:off x="6095998" y="2722468"/>
            <a:ext cx="6095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Kubw’iyo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mpamvu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umuco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Daniyeli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gupfukama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imbere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asenga</a:t>
            </a:r>
            <a:r>
              <a:rPr lang="en-GB" sz="2000" b="1" dirty="0">
                <a:solidFill>
                  <a:prstClr val="black"/>
                </a:solidFill>
              </a:rPr>
              <a:t>, mu </a:t>
            </a:r>
            <a:r>
              <a:rPr lang="en-GB" sz="2000" b="1" dirty="0" err="1">
                <a:solidFill>
                  <a:prstClr val="black"/>
                </a:solidFill>
              </a:rPr>
              <a:t>kuyihamya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nk’Umwami</a:t>
            </a:r>
            <a:r>
              <a:rPr lang="en-GB" sz="2000" b="1" dirty="0">
                <a:solidFill>
                  <a:prstClr val="black"/>
                </a:solidFill>
              </a:rPr>
              <a:t> we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08615-407F-76CE-D887-2399640AD5B9}"/>
              </a:ext>
            </a:extLst>
          </p:cNvPr>
          <p:cNvSpPr txBox="1"/>
          <p:nvPr/>
        </p:nvSpPr>
        <p:spPr>
          <a:xfrm>
            <a:off x="100015" y="6097742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Icy’ingenzi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amasengesho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yacu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akorwa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cyubahiro</a:t>
            </a:r>
            <a:r>
              <a:rPr lang="en-GB" sz="2000" b="1" dirty="0">
                <a:solidFill>
                  <a:prstClr val="black"/>
                </a:solidFill>
              </a:rPr>
              <a:t> Imana </a:t>
            </a:r>
            <a:r>
              <a:rPr lang="en-GB" sz="2000" b="1" dirty="0" err="1">
                <a:solidFill>
                  <a:prstClr val="black"/>
                </a:solidFill>
              </a:rPr>
              <a:t>ikwiriye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0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8B0D2-B7FE-3B3F-A6FD-A7BBBBC4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C9BBFD-A37B-E6E0-C504-801C8596E954}"/>
              </a:ext>
            </a:extLst>
          </p:cNvPr>
          <p:cNvSpPr txBox="1"/>
          <p:nvPr/>
        </p:nvSpPr>
        <p:spPr>
          <a:xfrm>
            <a:off x="157162" y="1647825"/>
            <a:ext cx="1189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</a:t>
            </a: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dusangamo</a:t>
            </a:r>
            <a:r>
              <a:rPr lang="en-GB" sz="2000" b="1" dirty="0"/>
              <a:t> </a:t>
            </a:r>
            <a:r>
              <a:rPr lang="en-GB" sz="2000" b="1" dirty="0" err="1"/>
              <a:t>ingero</a:t>
            </a:r>
            <a:r>
              <a:rPr lang="en-GB" sz="2000" b="1" dirty="0"/>
              <a:t> </a:t>
            </a:r>
            <a:r>
              <a:rPr lang="en-GB" sz="2000" b="1" dirty="0" err="1"/>
              <a:t>z’abantu</a:t>
            </a:r>
            <a:r>
              <a:rPr lang="en-GB" sz="2000" b="1" dirty="0"/>
              <a:t> </a:t>
            </a:r>
            <a:r>
              <a:rPr lang="en-GB" sz="2000" b="1" dirty="0" err="1"/>
              <a:t>basenze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butandukanye</a:t>
            </a:r>
            <a:r>
              <a:rPr lang="en-GB" sz="2000" b="1" dirty="0"/>
              <a:t>, </a:t>
            </a:r>
            <a:r>
              <a:rPr lang="en-GB" sz="2000" b="1" dirty="0" err="1"/>
              <a:t>bitewe</a:t>
            </a:r>
            <a:r>
              <a:rPr lang="en-GB" sz="2000" b="1" dirty="0"/>
              <a:t> </a:t>
            </a:r>
            <a:r>
              <a:rPr lang="en-GB" sz="2000" b="1" dirty="0" err="1"/>
              <a:t>n’ibihe</a:t>
            </a:r>
            <a:r>
              <a:rPr lang="en-GB" sz="2000" b="1" dirty="0"/>
              <a:t> </a:t>
            </a:r>
            <a:r>
              <a:rPr lang="en-GB" sz="2000" b="1" dirty="0" err="1"/>
              <a:t>byihariye</a:t>
            </a:r>
            <a:r>
              <a:rPr lang="en-GB" sz="2000" b="1" dirty="0"/>
              <a:t> </a:t>
            </a:r>
            <a:r>
              <a:rPr lang="en-GB" sz="2000" b="1" dirty="0" err="1"/>
              <a:t>bari</a:t>
            </a:r>
            <a:r>
              <a:rPr lang="en-GB" sz="2000" b="1" dirty="0"/>
              <a:t> </a:t>
            </a:r>
            <a:r>
              <a:rPr lang="en-GB" sz="2000" b="1" dirty="0" err="1"/>
              <a:t>barimo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7288DA9-C0DA-111A-DD91-EFF71709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433997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DD2838-5383-9743-0BAF-6154899A4F59}"/>
              </a:ext>
            </a:extLst>
          </p:cNvPr>
          <p:cNvSpPr txBox="1"/>
          <p:nvPr/>
        </p:nvSpPr>
        <p:spPr>
          <a:xfrm>
            <a:off x="983457" y="6127581"/>
            <a:ext cx="102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/>
              <a:t>Uko </a:t>
            </a:r>
            <a:r>
              <a:rPr lang="en-GB" sz="2000" b="1" dirty="0" err="1"/>
              <a:t>twaba</a:t>
            </a:r>
            <a:r>
              <a:rPr lang="en-GB" sz="2000" b="1" dirty="0"/>
              <a:t> </a:t>
            </a:r>
            <a:r>
              <a:rPr lang="en-GB" sz="2000" b="1" dirty="0" err="1"/>
              <a:t>tumeze</a:t>
            </a:r>
            <a:r>
              <a:rPr lang="en-GB" sz="2000" b="1" dirty="0"/>
              <a:t> </a:t>
            </a:r>
            <a:r>
              <a:rPr lang="en-GB" sz="2000" b="1" dirty="0" err="1"/>
              <a:t>kose</a:t>
            </a:r>
            <a:r>
              <a:rPr lang="en-GB" sz="2000" b="1" dirty="0"/>
              <a:t>, </a:t>
            </a: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idushishikariza</a:t>
            </a:r>
            <a:r>
              <a:rPr lang="en-GB" sz="2000" b="1" dirty="0"/>
              <a:t> </a:t>
            </a:r>
            <a:r>
              <a:rPr lang="en-GB" sz="2000" b="1" dirty="0" err="1"/>
              <a:t>gusenga</a:t>
            </a:r>
            <a:r>
              <a:rPr lang="en-GB" sz="2000" b="1" dirty="0"/>
              <a:t> </a:t>
            </a:r>
            <a:r>
              <a:rPr lang="en-GB" sz="2000" b="1" dirty="0" err="1"/>
              <a:t>ubudasiba</a:t>
            </a:r>
            <a:r>
              <a:rPr lang="en-GB" sz="2000" b="1" dirty="0"/>
              <a:t> (1 </a:t>
            </a:r>
            <a:r>
              <a:rPr lang="en-GB" sz="2000" b="1" dirty="0" err="1"/>
              <a:t>Abatesalonike</a:t>
            </a:r>
            <a:r>
              <a:rPr lang="en-GB" sz="2000" b="1" dirty="0"/>
              <a:t> 5:17),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budacogora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4:2)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bushikamye</a:t>
            </a:r>
            <a:r>
              <a:rPr lang="en-GB" sz="2000" b="1" dirty="0"/>
              <a:t> (</a:t>
            </a:r>
            <a:r>
              <a:rPr lang="en-GB" sz="2000" b="1" dirty="0" err="1"/>
              <a:t>Abaroma</a:t>
            </a:r>
            <a:r>
              <a:rPr lang="en-GB" sz="2000" b="1" dirty="0"/>
              <a:t> 12:12</a:t>
            </a:r>
            <a:r>
              <a:rPr lang="en" sz="2000" b="1" dirty="0"/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0911A4-AE82-C9BF-6AD6-BBB8EDD47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GUSENGA MU NYIFATO IKWIRIYE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DFF650-B12F-09D3-D15C-1B8F639A02B2}"/>
              </a:ext>
            </a:extLst>
          </p:cNvPr>
          <p:cNvSpPr txBox="1"/>
          <p:nvPr/>
        </p:nvSpPr>
        <p:spPr>
          <a:xfrm>
            <a:off x="376237" y="683716"/>
            <a:ext cx="114395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Maze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Daniyeli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yumvise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urwandiko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rwashyizweho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ukuboko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ajya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iwe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(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amadirishya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y’inzu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akinguwe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yerekeye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Yerusalemu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akomeza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kujya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apfukama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gatatu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munsi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asenga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Imana ye,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akayishimira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yari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asanzwe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agenza</a:t>
            </a:r>
            <a:r>
              <a:rPr lang="e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Daniyeli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6:11)</a:t>
            </a:r>
          </a:p>
        </p:txBody>
      </p:sp>
    </p:spTree>
    <p:extLst>
      <p:ext uri="{BB962C8B-B14F-4D97-AF65-F5344CB8AC3E}">
        <p14:creationId xmlns:p14="http://schemas.microsoft.com/office/powerpoint/2010/main" val="220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4F584-9C38-E8D7-4FF3-3A0D73DA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DE-BC5B-65EB-31E3-2ADF6A256C8E}"/>
              </a:ext>
            </a:extLst>
          </p:cNvPr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1" i="0" u="none" strike="noStrike" kern="1200" cap="none" spc="300" normalizeH="0" baseline="0" noProof="0" dirty="0">
                <a:ln/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HENOKI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4D1B9CD-80C6-680E-1A49-882C683723CF}"/>
              </a:ext>
            </a:extLst>
          </p:cNvPr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" fmla="*/ 0 w 7429500"/>
              <a:gd name="csY0" fmla="*/ 0 h 6257925"/>
              <a:gd name="csX1" fmla="*/ 6157933 w 7429500"/>
              <a:gd name="csY1" fmla="*/ 0 h 6257925"/>
              <a:gd name="csX2" fmla="*/ 7429500 w 7429500"/>
              <a:gd name="csY2" fmla="*/ 3786188 h 6257925"/>
              <a:gd name="csX3" fmla="*/ 6157933 w 7429500"/>
              <a:gd name="csY3" fmla="*/ 6257925 h 6257925"/>
              <a:gd name="csX4" fmla="*/ 0 w 7429500"/>
              <a:gd name="csY4" fmla="*/ 6257925 h 6257925"/>
              <a:gd name="csX5" fmla="*/ 0 w 7429500"/>
              <a:gd name="csY5" fmla="*/ 0 h 6257925"/>
              <a:gd name="csX0" fmla="*/ 0 w 7439025"/>
              <a:gd name="csY0" fmla="*/ 0 h 6257925"/>
              <a:gd name="csX1" fmla="*/ 6157933 w 7439025"/>
              <a:gd name="csY1" fmla="*/ 0 h 6257925"/>
              <a:gd name="csX2" fmla="*/ 7439025 w 7439025"/>
              <a:gd name="csY2" fmla="*/ 4014788 h 6257925"/>
              <a:gd name="csX3" fmla="*/ 6157933 w 7439025"/>
              <a:gd name="csY3" fmla="*/ 6257925 h 6257925"/>
              <a:gd name="csX4" fmla="*/ 0 w 7439025"/>
              <a:gd name="csY4" fmla="*/ 6257925 h 6257925"/>
              <a:gd name="csX5" fmla="*/ 0 w 7439025"/>
              <a:gd name="csY5" fmla="*/ 0 h 6257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1195</Words>
  <Application>Microsoft Office PowerPoint</Application>
  <PresentationFormat>Panorámica</PresentationFormat>
  <Paragraphs>87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Constantia</vt:lpstr>
      <vt:lpstr>Comic Sans MS</vt:lpstr>
      <vt:lpstr>Aptos Display</vt:lpstr>
      <vt:lpstr>Aptos</vt:lpstr>
      <vt:lpstr>Arial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131</cp:revision>
  <dcterms:created xsi:type="dcterms:W3CDTF">2026-03-23T08:04:11Z</dcterms:created>
  <dcterms:modified xsi:type="dcterms:W3CDTF">2026-05-08T15:20:30Z</dcterms:modified>
</cp:coreProperties>
</file>