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84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3" autoAdjust="0"/>
    <p:restoredTop sz="94694"/>
  </p:normalViewPr>
  <p:slideViewPr>
    <p:cSldViewPr snapToGrid="0">
      <p:cViewPr varScale="1">
        <p:scale>
          <a:sx n="26" d="100"/>
          <a:sy n="26" d="100"/>
        </p:scale>
        <p:origin x="60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kw’intumwa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Petero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k’umubyeyi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Kwizera k’ </a:t>
          </a:r>
          <a:r>
            <a:rPr lang="en" sz="15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Umunyakananikazi</a:t>
          </a:r>
          <a:endParaRPr lang="es-ES" sz="15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GB" sz="16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-GB" sz="16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k’umutware</a:t>
          </a:r>
          <a:r>
            <a:rPr lang="en-GB" sz="16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w’ingabo</a:t>
          </a:r>
          <a:endParaRPr lang="es-ES" sz="16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" sz="2000" b="1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Sitefano</a:t>
          </a:r>
          <a:endParaRPr lang="es-ES" sz="20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“Kuki </a:t>
          </a:r>
          <a:r>
            <a:rPr lang="en" sz="2000" b="1" kern="1200" dirty="0" err="1"/>
            <a:t>mutizera</a:t>
          </a:r>
          <a:r>
            <a:rPr lang="en" sz="2000" b="1" kern="1200" dirty="0"/>
            <a:t>?” (Mariko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spc="-70" baseline="0" dirty="0"/>
            <a:t>“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Yewe</a:t>
          </a:r>
          <a:r>
            <a:rPr lang="en-GB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ufite</a:t>
          </a:r>
          <a:r>
            <a:rPr lang="en-GB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kwizera</a:t>
          </a:r>
          <a:r>
            <a:rPr lang="en-GB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guke</a:t>
          </a:r>
          <a:r>
            <a:rPr lang="en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!” </a:t>
          </a:r>
          <a:br>
            <a:rPr lang="es-ES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</a:br>
          <a:r>
            <a:rPr lang="en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(Matayo </a:t>
          </a:r>
          <a:r>
            <a:rPr lang="en" sz="2000" b="1" kern="1200" spc="-70" baseline="0" dirty="0"/>
            <a:t>14:31)</a:t>
          </a:r>
          <a:endParaRPr lang="es-ES" sz="2000" kern="1200" spc="-70" baseline="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Ndizeye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nkiza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kutizera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” (Mariko 9:24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kern="1200" dirty="0"/>
            <a:t>“K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wizera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kwawe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ni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kwinshi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” </a:t>
          </a:r>
          <a:br>
            <a:rPr lang="es-ES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(Matayo </a:t>
          </a:r>
          <a:r>
            <a:rPr lang="en" sz="2000" b="1" kern="1200" dirty="0"/>
            <a:t>15:28)</a:t>
          </a:r>
          <a:endParaRPr lang="es-ES" sz="2000" kern="12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spc="-150" dirty="0"/>
            <a:t>“Sind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abona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kwizera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kungana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gutya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habe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no mu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Bisirayeli</a:t>
          </a:r>
          <a:r>
            <a:rPr lang="en" sz="2000" b="1" kern="1200" spc="-150" dirty="0"/>
            <a:t>”                               (Luka 7:9)</a:t>
          </a:r>
          <a:endParaRPr lang="es-ES" sz="2000" kern="1200" spc="-15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“U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muntu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wuzuye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kwizera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”                   (</a:t>
          </a:r>
          <a:r>
            <a:rPr lang="en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Ibyakozwe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/>
            <a:t>6:5)</a:t>
          </a:r>
          <a:endParaRPr lang="es-ES" sz="2000" kern="12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70" baseline="0" dirty="0" err="1"/>
            <a:t>Gukoresha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kwizera</a:t>
          </a:r>
          <a:r>
            <a:rPr lang="en-GB" sz="2000" b="1" spc="-70" baseline="0" dirty="0"/>
            <a:t>, </a:t>
          </a:r>
          <a:r>
            <a:rPr lang="en-GB" sz="2000" b="1" spc="-70" baseline="0" dirty="0" err="1"/>
            <a:t>uko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kwaba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guto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kose</a:t>
          </a:r>
          <a:r>
            <a:rPr lang="en-GB" sz="2000" b="1" spc="-70" baseline="0" dirty="0"/>
            <a:t> (Matayo 17:20</a:t>
          </a:r>
          <a:r>
            <a:rPr lang="en" sz="2000" b="1" spc="-70" baseline="0" dirty="0"/>
            <a:t>)</a:t>
          </a:r>
          <a:endParaRPr lang="es-ES" sz="2000" spc="-70" baseline="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Kwiga</a:t>
          </a:r>
          <a:r>
            <a:rPr lang="en" sz="2000" b="1" dirty="0"/>
            <a:t> </a:t>
          </a:r>
          <a:r>
            <a:rPr lang="en" sz="2000" b="1" dirty="0" err="1"/>
            <a:t>Bibiliya</a:t>
          </a:r>
          <a:r>
            <a:rPr lang="en" sz="2000" b="1" dirty="0"/>
            <a:t> (</a:t>
          </a:r>
          <a:r>
            <a:rPr lang="en" sz="2000" b="1" dirty="0" err="1"/>
            <a:t>Abaroma</a:t>
          </a:r>
          <a:r>
            <a:rPr lang="en" sz="2000" b="1" dirty="0"/>
            <a:t>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Gusaba</a:t>
          </a:r>
          <a:r>
            <a:rPr lang="en-GB" sz="2000" b="1" dirty="0"/>
            <a:t> Imana </a:t>
          </a:r>
          <a:r>
            <a:rPr lang="en-GB" sz="2000" b="1" dirty="0" err="1"/>
            <a:t>kukōngēra</a:t>
          </a:r>
          <a:r>
            <a:rPr lang="en-GB" sz="2000" b="1" dirty="0"/>
            <a:t> </a:t>
          </a:r>
          <a:r>
            <a:rPr lang="en" sz="2000" b="1" dirty="0"/>
            <a:t>(Luka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spc="-70" baseline="0" dirty="0" err="1"/>
            <a:t>Kudaha</a:t>
          </a:r>
          <a:r>
            <a:rPr lang="en" sz="2000" b="1" spc="-70" baseline="0" dirty="0"/>
            <a:t> </a:t>
          </a:r>
          <a:r>
            <a:rPr lang="en" sz="2000" b="1" spc="-70" baseline="0" dirty="0" err="1"/>
            <a:t>ugushidikanya</a:t>
          </a:r>
          <a:r>
            <a:rPr lang="en" sz="2000" b="1" spc="-70" baseline="0" dirty="0"/>
            <a:t> </a:t>
          </a:r>
          <a:r>
            <a:rPr lang="en" sz="2000" b="1" spc="-70" baseline="0" dirty="0" err="1"/>
            <a:t>akito</a:t>
          </a:r>
          <a:r>
            <a:rPr lang="en" sz="2000" b="1" spc="-70" baseline="0" dirty="0"/>
            <a:t> (Mariko 9:23–24)</a:t>
          </a:r>
          <a:endParaRPr lang="es-ES" sz="2000" spc="-70" baseline="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170" baseline="0" dirty="0" err="1"/>
            <a:t>Kudashingira</a:t>
          </a:r>
          <a:r>
            <a:rPr lang="en-GB" sz="2000" b="1" spc="-170" baseline="0" dirty="0"/>
            <a:t> </a:t>
          </a:r>
          <a:r>
            <a:rPr lang="en-GB" sz="2000" b="1" spc="-170" baseline="0" dirty="0" err="1"/>
            <a:t>ukwizera</a:t>
          </a:r>
          <a:r>
            <a:rPr lang="en-GB" sz="2000" b="1" spc="-170" baseline="0" dirty="0"/>
            <a:t> </a:t>
          </a:r>
          <a:r>
            <a:rPr lang="en-GB" sz="2000" b="1" spc="-170" baseline="0" dirty="0" err="1"/>
            <a:t>kwanjye</a:t>
          </a:r>
          <a:r>
            <a:rPr lang="en-GB" sz="2000" b="1" spc="-170" baseline="0" dirty="0"/>
            <a:t> </a:t>
          </a:r>
          <a:r>
            <a:rPr lang="en-GB" sz="2000" b="1" spc="-170" baseline="0" dirty="0" err="1"/>
            <a:t>ku</a:t>
          </a:r>
          <a:r>
            <a:rPr lang="en-GB" sz="2000" b="1" spc="-170" baseline="0" dirty="0"/>
            <a:t> </a:t>
          </a:r>
          <a:r>
            <a:rPr lang="en-GB" sz="2000" b="1" spc="-170" baseline="0" dirty="0" err="1"/>
            <a:t>kw’abandi</a:t>
          </a:r>
          <a:r>
            <a:rPr lang="en-GB" sz="2000" b="1" spc="-170" baseline="0" dirty="0"/>
            <a:t> </a:t>
          </a:r>
          <a:r>
            <a:rPr lang="en" sz="2000" b="1" spc="-170" baseline="0" dirty="0"/>
            <a:t>(Matayo 25:8)</a:t>
          </a:r>
          <a:endParaRPr lang="es-ES" sz="2000" spc="-170" baseline="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Kumvira</a:t>
          </a:r>
          <a:r>
            <a:rPr lang="en" sz="2000" b="1" dirty="0"/>
            <a:t> </a:t>
          </a:r>
          <a:r>
            <a:rPr lang="en" sz="2000" b="1" dirty="0" err="1"/>
            <a:t>Umwuka</a:t>
          </a:r>
          <a:r>
            <a:rPr lang="en" sz="2000" b="1" dirty="0"/>
            <a:t> Wera (</a:t>
          </a:r>
          <a:r>
            <a:rPr lang="en" sz="2000" b="1" dirty="0" err="1"/>
            <a:t>Abagalatiya</a:t>
          </a:r>
          <a:r>
            <a:rPr lang="en" sz="2000" b="1" dirty="0"/>
            <a:t>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 err="1"/>
            <a:t>Kugira</a:t>
          </a:r>
          <a:r>
            <a:rPr lang="en" sz="2000" b="1" dirty="0"/>
            <a:t> </a:t>
          </a:r>
          <a:r>
            <a:rPr lang="en" sz="2000" b="1" dirty="0" err="1"/>
            <a:t>akamenyero</a:t>
          </a:r>
          <a:r>
            <a:rPr lang="en" sz="2000" b="1" dirty="0"/>
            <a:t> ko </a:t>
          </a:r>
          <a:r>
            <a:rPr lang="en" sz="2000" b="1" dirty="0" err="1"/>
            <a:t>gukoresha</a:t>
          </a:r>
          <a:r>
            <a:rPr lang="en" sz="2000" b="1" dirty="0"/>
            <a:t> </a:t>
          </a:r>
          <a:r>
            <a:rPr lang="en" sz="2000" b="1" dirty="0" err="1"/>
            <a:t>ukwizera</a:t>
          </a:r>
          <a:r>
            <a:rPr lang="en" sz="2000" b="1" dirty="0"/>
            <a:t> </a:t>
          </a:r>
          <a:r>
            <a:rPr lang="en" sz="2000" b="1" dirty="0" err="1"/>
            <a:t>kwanjye</a:t>
          </a:r>
          <a:r>
            <a:rPr lang="en" sz="2000" b="1" dirty="0"/>
            <a:t> (2 </a:t>
          </a:r>
          <a:r>
            <a:rPr lang="en" sz="2000" b="1" dirty="0" err="1"/>
            <a:t>Abakorinto</a:t>
          </a:r>
          <a:r>
            <a:rPr lang="en" sz="2000" b="1" dirty="0"/>
            <a:t>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ScaleX="131772" custLinFactNeighborX="30730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GB" sz="2000" b="1" dirty="0" err="1">
              <a:solidFill>
                <a:schemeClr val="tx1"/>
              </a:solidFill>
            </a:rPr>
            <a:t>Kubaho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dukurikije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ukwizera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kwacu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GB" sz="2000" b="1" dirty="0" err="1">
              <a:solidFill>
                <a:schemeClr val="tx1"/>
              </a:solidFill>
            </a:rPr>
            <a:t>Kumvira</a:t>
          </a:r>
          <a:r>
            <a:rPr lang="en-GB" sz="2000" b="1" dirty="0">
              <a:solidFill>
                <a:schemeClr val="tx1"/>
              </a:solidFill>
            </a:rPr>
            <a:t> Yesu </a:t>
          </a:r>
          <a:r>
            <a:rPr lang="en-GB" sz="2000" b="1" dirty="0" err="1">
              <a:solidFill>
                <a:schemeClr val="tx1"/>
              </a:solidFill>
            </a:rPr>
            <a:t>n’Ijambo</a:t>
          </a:r>
          <a:r>
            <a:rPr lang="en-GB" sz="2000" b="1" dirty="0">
              <a:solidFill>
                <a:schemeClr val="tx1"/>
              </a:solidFill>
            </a:rPr>
            <a:t> Rye</a:t>
          </a:r>
          <a:endParaRPr lang="es-ES" sz="2000" dirty="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-GB" sz="2000" b="1" dirty="0" err="1">
              <a:solidFill>
                <a:schemeClr val="tx1"/>
              </a:solidFill>
            </a:rPr>
            <a:t>Kugirana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na</a:t>
          </a:r>
          <a:r>
            <a:rPr lang="en-GB" sz="2000" b="1" dirty="0">
              <a:solidFill>
                <a:schemeClr val="tx1"/>
              </a:solidFill>
            </a:rPr>
            <a:t> Yesu  </a:t>
          </a:r>
          <a:r>
            <a:rPr lang="en-GB" sz="2000" b="1" dirty="0" err="1">
              <a:solidFill>
                <a:schemeClr val="tx1"/>
              </a:solidFill>
            </a:rPr>
            <a:t>umubano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uhoraho</a:t>
          </a:r>
          <a:endParaRPr lang="es-ES" sz="2000" dirty="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000" b="1" dirty="0" err="1">
              <a:solidFill>
                <a:schemeClr val="tx1"/>
              </a:solidFill>
            </a:rPr>
            <a:t>Kugira</a:t>
          </a:r>
          <a:r>
            <a:rPr lang="en" sz="2000" b="1" dirty="0">
              <a:solidFill>
                <a:schemeClr val="tx1"/>
              </a:solidFill>
            </a:rPr>
            <a:t> Yesu </a:t>
          </a:r>
          <a:r>
            <a:rPr lang="en" sz="2000" b="1" dirty="0" err="1">
              <a:solidFill>
                <a:schemeClr val="tx1"/>
              </a:solidFill>
            </a:rPr>
            <a:t>ishingiro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ry’imibereho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yacu</a:t>
          </a:r>
          <a:endParaRPr lang="es-ES" sz="2000" dirty="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-GB" sz="2000" b="1" dirty="0" err="1">
              <a:solidFill>
                <a:schemeClr val="tx1"/>
              </a:solidFill>
            </a:rPr>
            <a:t>Gushingira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ukwizera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kwacu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kuri</a:t>
          </a:r>
          <a:r>
            <a:rPr lang="en-GB" sz="2000" b="1" dirty="0">
              <a:solidFill>
                <a:schemeClr val="tx1"/>
              </a:solidFill>
            </a:rPr>
            <a:t> Yesu</a:t>
          </a:r>
          <a:endParaRPr lang="es-ES" sz="2000" dirty="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 dirty="0" err="1">
              <a:solidFill>
                <a:schemeClr val="tx1"/>
              </a:solidFill>
            </a:rPr>
            <a:t>Kwerereza</a:t>
          </a:r>
          <a:r>
            <a:rPr lang="en" sz="2000" b="1" dirty="0">
              <a:solidFill>
                <a:schemeClr val="tx1"/>
              </a:solidFill>
            </a:rPr>
            <a:t> Yesu mu </a:t>
          </a:r>
          <a:r>
            <a:rPr lang="en" sz="2000" b="1" dirty="0" err="1">
              <a:solidFill>
                <a:schemeClr val="tx1"/>
              </a:solidFill>
            </a:rPr>
            <a:t>mibereho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yacu</a:t>
          </a:r>
          <a:endParaRPr lang="es-ES" sz="2000" dirty="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2000" b="1" dirty="0" err="1">
              <a:solidFill>
                <a:schemeClr val="tx1"/>
              </a:solidFill>
            </a:rPr>
            <a:t>Kwemera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impano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y’ubuntu</a:t>
          </a:r>
          <a:r>
            <a:rPr lang="en" sz="2000" b="1" dirty="0">
              <a:solidFill>
                <a:schemeClr val="tx1"/>
              </a:solidFill>
            </a:rPr>
            <a:t> </a:t>
          </a:r>
          <a:r>
            <a:rPr lang="en" sz="2000" b="1" dirty="0" err="1">
              <a:solidFill>
                <a:schemeClr val="tx1"/>
              </a:solidFill>
            </a:rPr>
            <a:t>Bwe</a:t>
          </a:r>
          <a:endParaRPr lang="es-ES" sz="2000" dirty="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“Kuki </a:t>
          </a:r>
          <a:r>
            <a:rPr lang="en" sz="2000" b="1" kern="1200" dirty="0" err="1"/>
            <a:t>mutizera</a:t>
          </a:r>
          <a:r>
            <a:rPr lang="en" sz="2000" b="1" kern="1200" dirty="0"/>
            <a:t>?” (Mariko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kw’intumwa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/>
            <a:t>“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Yewe</a:t>
          </a:r>
          <a:r>
            <a:rPr lang="en-GB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ufite</a:t>
          </a:r>
          <a:r>
            <a:rPr lang="en-GB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kwizera</a:t>
          </a:r>
          <a:r>
            <a:rPr lang="en-GB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guke</a:t>
          </a:r>
          <a:r>
            <a:rPr lang="en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!” </a:t>
          </a:r>
          <a:br>
            <a:rPr lang="es-ES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</a:br>
          <a:r>
            <a:rPr lang="en" sz="2000" b="1" kern="1200" spc="-70" baseline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(Matayo </a:t>
          </a:r>
          <a:r>
            <a:rPr lang="en" sz="2000" b="1" kern="1200" spc="-70" baseline="0" dirty="0"/>
            <a:t>14:31)</a:t>
          </a:r>
          <a:endParaRPr lang="es-ES" sz="2000" kern="1200" spc="-70" baseline="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Petero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Ndizeye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nkiza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kutizera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” (Mariko 9:24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k’umubyeyi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“K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wizera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kwawe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ni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kwinshi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” </a:t>
          </a:r>
          <a:br>
            <a:rPr lang="es-ES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(Matayo </a:t>
          </a:r>
          <a:r>
            <a:rPr lang="en" sz="2000" b="1" kern="1200" dirty="0"/>
            <a:t>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Kwizera k’ </a:t>
          </a:r>
          <a:r>
            <a:rPr lang="en" sz="15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Umunyakananikazi</a:t>
          </a:r>
          <a:endParaRPr lang="es-ES" sz="1500" kern="12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50" dirty="0"/>
            <a:t>“Sind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abona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kwizera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kungana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gutya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habe</a:t>
          </a:r>
          <a:r>
            <a:rPr lang="en-GB" sz="2000" b="1" kern="1200" spc="-1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no mu </a:t>
          </a:r>
          <a:r>
            <a:rPr lang="en-GB" sz="2000" b="1" kern="1200" spc="-15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Bisirayeli</a:t>
          </a:r>
          <a:r>
            <a:rPr lang="en" sz="2000" b="1" kern="1200" spc="-150" dirty="0"/>
            <a:t>”                               (Luka 7:9)</a:t>
          </a:r>
          <a:endParaRPr lang="es-ES" sz="2000" kern="1200" spc="-15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-GB" sz="16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k’umutware</a:t>
          </a:r>
          <a:r>
            <a:rPr lang="en-GB" sz="16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6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w’ingabo</a:t>
          </a:r>
          <a:endParaRPr lang="es-ES" sz="1600" kern="12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“U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muntu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wuzuye</a:t>
          </a:r>
          <a:r>
            <a:rPr lang="en-GB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kwizera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”                   (</a:t>
          </a:r>
          <a:r>
            <a:rPr lang="en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Ibyakozwe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" sz="2000" b="1" kern="1200" dirty="0"/>
            <a:t>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Kwizera </a:t>
          </a:r>
          <a:r>
            <a:rPr lang="en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</a:t>
          </a:r>
          <a:r>
            <a:rPr lang="en" sz="2000" b="1" kern="1200" spc="-7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Sitefano</a:t>
          </a:r>
          <a:endParaRPr lang="es-ES" sz="2000" kern="12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/>
            <a:t>Gukoresha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kwizera</a:t>
          </a:r>
          <a:r>
            <a:rPr lang="en-GB" sz="2000" b="1" kern="1200" spc="-70" baseline="0" dirty="0"/>
            <a:t>, </a:t>
          </a:r>
          <a:r>
            <a:rPr lang="en-GB" sz="2000" b="1" kern="1200" spc="-70" baseline="0" dirty="0" err="1"/>
            <a:t>uko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kwaba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guto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kose</a:t>
          </a:r>
          <a:r>
            <a:rPr lang="en-GB" sz="2000" b="1" kern="1200" spc="-70" baseline="0" dirty="0"/>
            <a:t> (Matayo 17:20</a:t>
          </a:r>
          <a:r>
            <a:rPr lang="en" sz="2000" b="1" kern="1200" spc="-70" baseline="0" dirty="0"/>
            <a:t>)</a:t>
          </a:r>
          <a:endParaRPr lang="es-ES" sz="2000" kern="1200" spc="-70" baseline="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Kwiga</a:t>
          </a:r>
          <a:r>
            <a:rPr lang="en" sz="2000" b="1" kern="1200" dirty="0"/>
            <a:t> </a:t>
          </a:r>
          <a:r>
            <a:rPr lang="en" sz="2000" b="1" kern="1200" dirty="0" err="1"/>
            <a:t>Bibiliya</a:t>
          </a:r>
          <a:r>
            <a:rPr lang="en" sz="2000" b="1" kern="1200" dirty="0"/>
            <a:t> (</a:t>
          </a:r>
          <a:r>
            <a:rPr lang="en" sz="2000" b="1" kern="1200" dirty="0" err="1"/>
            <a:t>Abaroma</a:t>
          </a:r>
          <a:r>
            <a:rPr lang="en" sz="2000" b="1" kern="1200" dirty="0"/>
            <a:t>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Gusaba</a:t>
          </a:r>
          <a:r>
            <a:rPr lang="en-GB" sz="2000" b="1" kern="1200" dirty="0"/>
            <a:t> Imana </a:t>
          </a:r>
          <a:r>
            <a:rPr lang="en-GB" sz="2000" b="1" kern="1200" dirty="0" err="1"/>
            <a:t>kukōngēra</a:t>
          </a:r>
          <a:r>
            <a:rPr lang="en-GB" sz="2000" b="1" kern="1200" dirty="0"/>
            <a:t> </a:t>
          </a:r>
          <a:r>
            <a:rPr lang="en" sz="2000" b="1" kern="1200" dirty="0"/>
            <a:t>(Luka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dirty="0" err="1"/>
            <a:t>Kudaha</a:t>
          </a:r>
          <a:r>
            <a:rPr lang="en" sz="2000" b="1" kern="1200" spc="-70" baseline="0" dirty="0"/>
            <a:t> </a:t>
          </a:r>
          <a:r>
            <a:rPr lang="en" sz="2000" b="1" kern="1200" spc="-70" baseline="0" dirty="0" err="1"/>
            <a:t>ugushidikanya</a:t>
          </a:r>
          <a:r>
            <a:rPr lang="en" sz="2000" b="1" kern="1200" spc="-70" baseline="0" dirty="0"/>
            <a:t> </a:t>
          </a:r>
          <a:r>
            <a:rPr lang="en" sz="2000" b="1" kern="1200" spc="-70" baseline="0" dirty="0" err="1"/>
            <a:t>akito</a:t>
          </a:r>
          <a:r>
            <a:rPr lang="en" sz="2000" b="1" kern="1200" spc="-70" baseline="0" dirty="0"/>
            <a:t> (Mariko 9:23–24)</a:t>
          </a:r>
          <a:endParaRPr lang="es-ES" sz="2000" kern="1200" spc="-70" baseline="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70" baseline="0" dirty="0" err="1"/>
            <a:t>Kudashingira</a:t>
          </a:r>
          <a:r>
            <a:rPr lang="en-GB" sz="2000" b="1" kern="1200" spc="-170" baseline="0" dirty="0"/>
            <a:t> </a:t>
          </a:r>
          <a:r>
            <a:rPr lang="en-GB" sz="2000" b="1" kern="1200" spc="-170" baseline="0" dirty="0" err="1"/>
            <a:t>ukwizera</a:t>
          </a:r>
          <a:r>
            <a:rPr lang="en-GB" sz="2000" b="1" kern="1200" spc="-170" baseline="0" dirty="0"/>
            <a:t> </a:t>
          </a:r>
          <a:r>
            <a:rPr lang="en-GB" sz="2000" b="1" kern="1200" spc="-170" baseline="0" dirty="0" err="1"/>
            <a:t>kwanjye</a:t>
          </a:r>
          <a:r>
            <a:rPr lang="en-GB" sz="2000" b="1" kern="1200" spc="-170" baseline="0" dirty="0"/>
            <a:t> </a:t>
          </a:r>
          <a:r>
            <a:rPr lang="en-GB" sz="2000" b="1" kern="1200" spc="-170" baseline="0" dirty="0" err="1"/>
            <a:t>ku</a:t>
          </a:r>
          <a:r>
            <a:rPr lang="en-GB" sz="2000" b="1" kern="1200" spc="-170" baseline="0" dirty="0"/>
            <a:t> </a:t>
          </a:r>
          <a:r>
            <a:rPr lang="en-GB" sz="2000" b="1" kern="1200" spc="-170" baseline="0" dirty="0" err="1"/>
            <a:t>kw’abandi</a:t>
          </a:r>
          <a:r>
            <a:rPr lang="en-GB" sz="2000" b="1" kern="1200" spc="-170" baseline="0" dirty="0"/>
            <a:t> </a:t>
          </a:r>
          <a:r>
            <a:rPr lang="en" sz="2000" b="1" kern="1200" spc="-170" baseline="0" dirty="0"/>
            <a:t>(Matayo 25:8)</a:t>
          </a:r>
          <a:endParaRPr lang="es-ES" sz="2000" kern="1200" spc="-170" baseline="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Kumvira</a:t>
          </a:r>
          <a:r>
            <a:rPr lang="en" sz="2000" b="1" kern="1200" dirty="0"/>
            <a:t> </a:t>
          </a:r>
          <a:r>
            <a:rPr lang="en" sz="2000" b="1" kern="1200" dirty="0" err="1"/>
            <a:t>Umwuka</a:t>
          </a:r>
          <a:r>
            <a:rPr lang="en" sz="2000" b="1" kern="1200" dirty="0"/>
            <a:t> Wera (</a:t>
          </a:r>
          <a:r>
            <a:rPr lang="en" sz="2000" b="1" kern="1200" dirty="0" err="1"/>
            <a:t>Abagalatiya</a:t>
          </a:r>
          <a:r>
            <a:rPr lang="en" sz="2000" b="1" kern="1200" dirty="0"/>
            <a:t>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02738" y="3694279"/>
          <a:ext cx="3765900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Kugira</a:t>
          </a:r>
          <a:r>
            <a:rPr lang="en" sz="2000" b="1" kern="1200" dirty="0"/>
            <a:t> </a:t>
          </a:r>
          <a:r>
            <a:rPr lang="en" sz="2000" b="1" kern="1200" dirty="0" err="1"/>
            <a:t>akamenyero</a:t>
          </a:r>
          <a:r>
            <a:rPr lang="en" sz="2000" b="1" kern="1200" dirty="0"/>
            <a:t> ko </a:t>
          </a:r>
          <a:r>
            <a:rPr lang="en" sz="2000" b="1" kern="1200" dirty="0" err="1"/>
            <a:t>gukoresha</a:t>
          </a:r>
          <a:r>
            <a:rPr lang="en" sz="2000" b="1" kern="1200" dirty="0"/>
            <a:t> </a:t>
          </a:r>
          <a:r>
            <a:rPr lang="en" sz="2000" b="1" kern="1200" dirty="0" err="1"/>
            <a:t>ukwizera</a:t>
          </a:r>
          <a:r>
            <a:rPr lang="en" sz="2000" b="1" kern="1200" dirty="0"/>
            <a:t> </a:t>
          </a:r>
          <a:r>
            <a:rPr lang="en" sz="2000" b="1" kern="1200" dirty="0" err="1"/>
            <a:t>kwanjye</a:t>
          </a:r>
          <a:r>
            <a:rPr lang="en" sz="2000" b="1" kern="1200" dirty="0"/>
            <a:t> (2 </a:t>
          </a:r>
          <a:r>
            <a:rPr lang="en" sz="2000" b="1" kern="1200" dirty="0" err="1"/>
            <a:t>Abakorinto</a:t>
          </a:r>
          <a:r>
            <a:rPr lang="en" sz="2000" b="1" kern="1200" dirty="0"/>
            <a:t> 5:7)</a:t>
          </a:r>
          <a:endParaRPr lang="es-ES" sz="2000" kern="1200" dirty="0"/>
        </a:p>
      </dsp:txBody>
      <dsp:txXfrm>
        <a:off x="2102738" y="3694279"/>
        <a:ext cx="3765900" cy="893090"/>
      </dsp:txXfrm>
    </dsp:sp>
    <dsp:sp modelId="{75CB85F2-1236-43DE-B43D-C3EAE0C6F401}">
      <dsp:nvSpPr>
        <dsp:cNvPr id="0" name=""/>
        <dsp:cNvSpPr/>
      </dsp:nvSpPr>
      <dsp:spPr>
        <a:xfrm>
          <a:off x="2045218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Kumvira</a:t>
          </a:r>
          <a:r>
            <a:rPr lang="en-GB" sz="2000" b="1" kern="1200" dirty="0">
              <a:solidFill>
                <a:schemeClr val="tx1"/>
              </a:solidFill>
            </a:rPr>
            <a:t> Yesu </a:t>
          </a:r>
          <a:r>
            <a:rPr lang="en-GB" sz="2000" b="1" kern="1200" dirty="0" err="1">
              <a:solidFill>
                <a:schemeClr val="tx1"/>
              </a:solidFill>
            </a:rPr>
            <a:t>n’Ijambo</a:t>
          </a:r>
          <a:r>
            <a:rPr lang="en-GB" sz="2000" b="1" kern="1200" dirty="0">
              <a:solidFill>
                <a:schemeClr val="tx1"/>
              </a:solidFill>
            </a:rPr>
            <a:t> Rye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Kugirana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na</a:t>
          </a:r>
          <a:r>
            <a:rPr lang="en-GB" sz="2000" b="1" kern="1200" dirty="0">
              <a:solidFill>
                <a:schemeClr val="tx1"/>
              </a:solidFill>
            </a:rPr>
            <a:t> Yesu  </a:t>
          </a:r>
          <a:r>
            <a:rPr lang="en-GB" sz="2000" b="1" kern="1200" dirty="0" err="1">
              <a:solidFill>
                <a:schemeClr val="tx1"/>
              </a:solidFill>
            </a:rPr>
            <a:t>umubano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uhoraho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Kugira</a:t>
          </a:r>
          <a:r>
            <a:rPr lang="en" sz="2000" b="1" kern="1200" dirty="0">
              <a:solidFill>
                <a:schemeClr val="tx1"/>
              </a:solidFill>
            </a:rPr>
            <a:t> Yesu </a:t>
          </a:r>
          <a:r>
            <a:rPr lang="en" sz="2000" b="1" kern="1200" dirty="0" err="1">
              <a:solidFill>
                <a:schemeClr val="tx1"/>
              </a:solidFill>
            </a:rPr>
            <a:t>ishingiro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ry’imibereho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yacu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Kubaho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dukurikije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ukwizera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kwacu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Gushingira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ukwizera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kwacu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kuri</a:t>
          </a:r>
          <a:r>
            <a:rPr lang="en-GB" sz="2000" b="1" kern="1200" dirty="0">
              <a:solidFill>
                <a:schemeClr val="tx1"/>
              </a:solidFill>
            </a:rPr>
            <a:t> Yesu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Kwerereza</a:t>
          </a:r>
          <a:r>
            <a:rPr lang="en" sz="2000" b="1" kern="1200" dirty="0">
              <a:solidFill>
                <a:schemeClr val="tx1"/>
              </a:solidFill>
            </a:rPr>
            <a:t> Yesu mu </a:t>
          </a:r>
          <a:r>
            <a:rPr lang="en" sz="2000" b="1" kern="1200" dirty="0" err="1">
              <a:solidFill>
                <a:schemeClr val="tx1"/>
              </a:solidFill>
            </a:rPr>
            <a:t>mibereho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yacu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tx1"/>
              </a:solidFill>
            </a:rPr>
            <a:t>Kwemera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impano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y’ubuntu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r>
            <a:rPr lang="en" sz="2000" b="1" kern="1200" dirty="0" err="1">
              <a:solidFill>
                <a:schemeClr val="tx1"/>
              </a:solidFill>
            </a:rPr>
            <a:t>Bwe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KUGIRA KWIZERA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6702521" y="2334944"/>
            <a:ext cx="5006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cyigisho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 </a:t>
            </a:r>
            <a:r>
              <a:rPr lang="e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cyo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23 </a:t>
            </a:r>
            <a:r>
              <a:rPr lang="en" sz="20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Gicurasi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KWIZERA KWA YESU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kwihangana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kw’abera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bitondera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amategeko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y’Imana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bakagira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nk’ukwa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Yesu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Ibyahishuwe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Twebwe</a:t>
            </a:r>
            <a:r>
              <a:rPr lang="en-GB" sz="2000" b="1" dirty="0"/>
              <a:t>, </a:t>
            </a:r>
            <a:r>
              <a:rPr lang="en-GB" sz="2000" b="1" dirty="0" err="1"/>
              <a:t>abera</a:t>
            </a:r>
            <a:r>
              <a:rPr lang="en-GB" sz="2000" b="1" dirty="0"/>
              <a:t> </a:t>
            </a:r>
            <a:r>
              <a:rPr lang="en-GB" sz="2000" b="1" dirty="0" err="1"/>
              <a:t>turiho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cyegereje</a:t>
            </a:r>
            <a:r>
              <a:rPr lang="en-GB" sz="2000" b="1" dirty="0"/>
              <a:t> </a:t>
            </a:r>
            <a:r>
              <a:rPr lang="en-GB" sz="2000" b="1" dirty="0" err="1"/>
              <a:t>Kugaruka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Yesu, </a:t>
            </a:r>
            <a:r>
              <a:rPr lang="en-GB" sz="2000" b="1" dirty="0" err="1"/>
              <a:t>turangwa</a:t>
            </a:r>
            <a:r>
              <a:rPr lang="en-GB" sz="2000" b="1" dirty="0"/>
              <a:t> </a:t>
            </a:r>
            <a:r>
              <a:rPr lang="en-GB" sz="2000" b="1" dirty="0" err="1"/>
              <a:t>n’ibintu</a:t>
            </a:r>
            <a:r>
              <a:rPr lang="en-GB" sz="2000" b="1" dirty="0"/>
              <a:t> </a:t>
            </a:r>
            <a:r>
              <a:rPr lang="en-GB" sz="2000" b="1" dirty="0" err="1"/>
              <a:t>bibiri</a:t>
            </a:r>
            <a:r>
              <a:rPr lang="en-GB" sz="2000" b="1" dirty="0"/>
              <a:t> </a:t>
            </a:r>
            <a:r>
              <a:rPr lang="en-GB" sz="2000" b="1" dirty="0" err="1"/>
              <a:t>tugomba</a:t>
            </a:r>
            <a:r>
              <a:rPr lang="en-GB" sz="2000" b="1" dirty="0"/>
              <a:t> “</a:t>
            </a:r>
            <a:r>
              <a:rPr lang="en-GB" sz="2000" b="1" dirty="0" err="1"/>
              <a:t>kwitondera</a:t>
            </a:r>
            <a:r>
              <a:rPr lang="en-GB" sz="2000" b="1" dirty="0"/>
              <a:t>” (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ukuvuga</a:t>
            </a:r>
            <a:r>
              <a:rPr lang="en-GB" sz="2000" b="1" dirty="0"/>
              <a:t> </a:t>
            </a:r>
            <a:r>
              <a:rPr lang="en-GB" sz="2000" b="1" dirty="0" err="1"/>
              <a:t>kumvira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kubungabunga</a:t>
            </a:r>
            <a:r>
              <a:rPr lang="en-GB" sz="2000" b="1" dirty="0"/>
              <a:t>):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n’ukwizera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Yesu (</a:t>
            </a:r>
            <a:r>
              <a:rPr lang="en-GB" sz="2000" b="1" dirty="0" err="1"/>
              <a:t>Ibyahishuwe</a:t>
            </a:r>
            <a:r>
              <a:rPr lang="en-GB" sz="2000" b="1" dirty="0"/>
              <a:t> 14:12</a:t>
            </a:r>
            <a:r>
              <a:rPr lang="en" sz="20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981773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 muri Yesu, </a:t>
            </a:r>
            <a:r>
              <a:rPr lang="en-GB" sz="2000" b="1" spc="-70" dirty="0" err="1"/>
              <a:t>turatsindishi-rizwa</a:t>
            </a:r>
            <a:r>
              <a:rPr lang="en-GB" sz="2000" b="1" spc="-70" dirty="0"/>
              <a:t> (</a:t>
            </a:r>
            <a:r>
              <a:rPr lang="en-GB" sz="2000" b="1" spc="-100" dirty="0" err="1"/>
              <a:t>Abaroma</a:t>
            </a:r>
            <a:r>
              <a:rPr lang="en-GB" sz="2000" b="1" spc="-100" dirty="0"/>
              <a:t> 5:1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tukezwa</a:t>
            </a:r>
            <a:r>
              <a:rPr lang="en-GB" sz="2000" b="1" spc="-70" dirty="0"/>
              <a:t> (</a:t>
            </a:r>
            <a:r>
              <a:rPr lang="en-GB" sz="2000" b="1" spc="-100" dirty="0" err="1"/>
              <a:t>Ibyakozwe</a:t>
            </a:r>
            <a:r>
              <a:rPr lang="en-GB" sz="2000" b="1" spc="-100" dirty="0"/>
              <a:t> 26:18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tukaba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b’Imana</a:t>
            </a:r>
            <a:r>
              <a:rPr lang="en-GB" sz="2000" b="1" spc="-70" dirty="0"/>
              <a:t> (Yohana 1:12</a:t>
            </a:r>
            <a:r>
              <a:rPr lang="en" sz="2000" b="1" spc="-70" dirty="0"/>
              <a:t>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76977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srgbClr val="000000"/>
                </a:solidFill>
              </a:rPr>
              <a:t>Amategeko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cumi</a:t>
            </a:r>
            <a:r>
              <a:rPr lang="en-GB" sz="2000" b="1" spc="-100" dirty="0">
                <a:solidFill>
                  <a:srgbClr val="000000"/>
                </a:solidFill>
              </a:rPr>
              <a:t> (</a:t>
            </a:r>
            <a:r>
              <a:rPr lang="en-GB" sz="2000" b="1" spc="-100" dirty="0" err="1">
                <a:solidFill>
                  <a:srgbClr val="000000"/>
                </a:solidFill>
              </a:rPr>
              <a:t>amategeko</a:t>
            </a:r>
            <a:r>
              <a:rPr lang="en-GB" sz="2000" b="1" spc="-100" dirty="0">
                <a:solidFill>
                  <a:srgbClr val="000000"/>
                </a:solidFill>
              </a:rPr>
              <a:t>) </a:t>
            </a:r>
            <a:r>
              <a:rPr lang="en-GB" sz="2000" b="1" spc="-100" dirty="0" err="1">
                <a:solidFill>
                  <a:srgbClr val="000000"/>
                </a:solidFill>
              </a:rPr>
              <a:t>n’Ubutumwa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Bwiza</a:t>
            </a:r>
            <a:r>
              <a:rPr lang="en-GB" sz="2000" b="1" spc="-100" dirty="0">
                <a:solidFill>
                  <a:srgbClr val="000000"/>
                </a:solidFill>
              </a:rPr>
              <a:t> (</a:t>
            </a:r>
            <a:r>
              <a:rPr lang="en-GB" sz="2000" b="1" spc="-100" dirty="0" err="1">
                <a:solidFill>
                  <a:srgbClr val="000000"/>
                </a:solidFill>
              </a:rPr>
              <a:t>kwizera</a:t>
            </a:r>
            <a:r>
              <a:rPr lang="en-GB" sz="2000" b="1" spc="-100" dirty="0">
                <a:solidFill>
                  <a:srgbClr val="000000"/>
                </a:solidFill>
              </a:rPr>
              <a:t>) </a:t>
            </a:r>
            <a:r>
              <a:rPr lang="en-GB" sz="2000" b="1" spc="-100" dirty="0" err="1">
                <a:solidFill>
                  <a:srgbClr val="000000"/>
                </a:solidFill>
              </a:rPr>
              <a:t>ni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isanga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n’ingoyi</a:t>
            </a:r>
            <a:r>
              <a:rPr lang="en-GB" sz="2000" b="1" spc="-100" dirty="0">
                <a:solidFill>
                  <a:srgbClr val="000000"/>
                </a:solidFill>
              </a:rPr>
              <a:t>. </a:t>
            </a:r>
            <a:r>
              <a:rPr lang="en-GB" sz="2000" b="1" spc="-100" dirty="0" err="1">
                <a:solidFill>
                  <a:srgbClr val="000000"/>
                </a:solidFill>
              </a:rPr>
              <a:t>Ntushobora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kumvira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udafite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kwizera</a:t>
            </a:r>
            <a:r>
              <a:rPr lang="en-GB" sz="2000" b="1" spc="-100" dirty="0">
                <a:solidFill>
                  <a:srgbClr val="000000"/>
                </a:solidFill>
              </a:rPr>
              <a:t>, </a:t>
            </a:r>
            <a:r>
              <a:rPr lang="en-GB" sz="2000" b="1" spc="-100" dirty="0" err="1">
                <a:solidFill>
                  <a:srgbClr val="000000"/>
                </a:solidFill>
              </a:rPr>
              <a:t>cyangwa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ngo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wizere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utumviye</a:t>
            </a:r>
            <a:r>
              <a:rPr lang="en-GB" sz="2000" b="1" spc="-100" dirty="0">
                <a:solidFill>
                  <a:srgbClr val="000000"/>
                </a:solidFill>
              </a:rPr>
              <a:t>. Ariko se </a:t>
            </a:r>
            <a:r>
              <a:rPr lang="en-GB" sz="2000" b="1" spc="-100" dirty="0" err="1">
                <a:solidFill>
                  <a:srgbClr val="000000"/>
                </a:solidFill>
              </a:rPr>
              <a:t>kugira</a:t>
            </a:r>
            <a:r>
              <a:rPr lang="en-GB" sz="2000" b="1" spc="-100" dirty="0">
                <a:solidFill>
                  <a:srgbClr val="000000"/>
                </a:solidFill>
              </a:rPr>
              <a:t> “</a:t>
            </a:r>
            <a:r>
              <a:rPr lang="en-GB" sz="2000" b="1" spc="-100" dirty="0" err="1">
                <a:solidFill>
                  <a:srgbClr val="000000"/>
                </a:solidFill>
              </a:rPr>
              <a:t>kwizera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kwa</a:t>
            </a:r>
            <a:r>
              <a:rPr lang="en-GB" sz="2000" b="1" spc="-100" dirty="0">
                <a:solidFill>
                  <a:srgbClr val="000000"/>
                </a:solidFill>
              </a:rPr>
              <a:t> Yesu” </a:t>
            </a:r>
            <a:r>
              <a:rPr lang="en-GB" sz="2000" b="1" spc="-100" dirty="0" err="1">
                <a:solidFill>
                  <a:srgbClr val="000000"/>
                </a:solidFill>
              </a:rPr>
              <a:t>bisobanura</a:t>
            </a:r>
            <a:r>
              <a:rPr lang="en-GB" sz="2000" b="1" spc="-100" dirty="0">
                <a:solidFill>
                  <a:srgbClr val="000000"/>
                </a:solidFill>
              </a:rPr>
              <a:t> </a:t>
            </a:r>
            <a:r>
              <a:rPr lang="en-GB" sz="2000" b="1" spc="-100" dirty="0" err="1">
                <a:solidFill>
                  <a:srgbClr val="000000"/>
                </a:solidFill>
              </a:rPr>
              <a:t>iki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spc="-100" dirty="0">
                <a:latin typeface="Constantia" panose="02030602050306030303" pitchFamily="18" charset="0"/>
              </a:rPr>
              <a:t>“</a:t>
            </a:r>
            <a:r>
              <a:rPr lang="en-US" sz="2800" b="1" spc="-100" dirty="0" err="1">
                <a:latin typeface="Constantia" panose="02030602050306030303" pitchFamily="18" charset="0"/>
              </a:rPr>
              <a:t>Noneho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wiringire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Umwami</a:t>
            </a:r>
            <a:r>
              <a:rPr lang="en-US" sz="2800" b="1" spc="-100" dirty="0">
                <a:latin typeface="Constantia" panose="02030602050306030303" pitchFamily="18" charset="0"/>
              </a:rPr>
              <a:t> Yesu </a:t>
            </a:r>
            <a:r>
              <a:rPr lang="en-US" sz="2800" b="1" spc="-100" dirty="0" err="1">
                <a:latin typeface="Constantia" panose="02030602050306030303" pitchFamily="18" charset="0"/>
              </a:rPr>
              <a:t>kugira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ngo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akuyobore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intambwe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ku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yindi</a:t>
            </a:r>
            <a:r>
              <a:rPr lang="en-US" sz="2800" b="1" spc="-100" dirty="0">
                <a:latin typeface="Constantia" panose="02030602050306030303" pitchFamily="18" charset="0"/>
              </a:rPr>
              <a:t> mu </a:t>
            </a:r>
            <a:r>
              <a:rPr lang="en-US" sz="2800" b="1" spc="-100" dirty="0" err="1">
                <a:latin typeface="Constantia" panose="02030602050306030303" pitchFamily="18" charset="0"/>
              </a:rPr>
              <a:t>nzira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nziza</a:t>
            </a:r>
            <a:r>
              <a:rPr lang="en-US" sz="2800" b="1" spc="-100" dirty="0">
                <a:latin typeface="Constantia" panose="02030602050306030303" pitchFamily="18" charset="0"/>
              </a:rPr>
              <a:t>. Kuri buri </a:t>
            </a:r>
            <a:r>
              <a:rPr lang="en-US" sz="2800" b="1" spc="-100" dirty="0" err="1">
                <a:latin typeface="Constantia" panose="02030602050306030303" pitchFamily="18" charset="0"/>
              </a:rPr>
              <a:t>ntambwe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utera</a:t>
            </a:r>
            <a:r>
              <a:rPr lang="en-US" sz="2800" b="1" spc="-100" dirty="0">
                <a:latin typeface="Constantia" panose="02030602050306030303" pitchFamily="18" charset="0"/>
              </a:rPr>
              <a:t>, </a:t>
            </a:r>
            <a:r>
              <a:rPr lang="en-US" sz="2800" b="1" spc="-100" dirty="0" err="1">
                <a:latin typeface="Constantia" panose="02030602050306030303" pitchFamily="18" charset="0"/>
              </a:rPr>
              <a:t>ushobora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kubona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ubwishingizi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n’imbaraga</a:t>
            </a:r>
            <a:r>
              <a:rPr lang="en-US" sz="2800" b="1" spc="-100" dirty="0">
                <a:latin typeface="Constantia" panose="02030602050306030303" pitchFamily="18" charset="0"/>
              </a:rPr>
              <a:t>, </a:t>
            </a:r>
            <a:r>
              <a:rPr lang="en-US" sz="2800" b="1" spc="-100" dirty="0" err="1">
                <a:latin typeface="Constantia" panose="02030602050306030303" pitchFamily="18" charset="0"/>
              </a:rPr>
              <a:t>kuko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ushobora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kwiringira</a:t>
            </a:r>
            <a:r>
              <a:rPr lang="en-US" sz="2800" b="1" spc="-100" dirty="0">
                <a:latin typeface="Constantia" panose="02030602050306030303" pitchFamily="18" charset="0"/>
              </a:rPr>
              <a:t> ko </a:t>
            </a:r>
            <a:r>
              <a:rPr lang="en-US" sz="2800" b="1" spc="-100" dirty="0" err="1">
                <a:latin typeface="Constantia" panose="02030602050306030303" pitchFamily="18" charset="0"/>
              </a:rPr>
              <a:t>ukuboko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kwawe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kuri</a:t>
            </a:r>
            <a:r>
              <a:rPr lang="en-US" sz="2800" b="1" spc="-100" dirty="0">
                <a:latin typeface="Constantia" panose="02030602050306030303" pitchFamily="18" charset="0"/>
              </a:rPr>
              <a:t> mu </a:t>
            </a:r>
            <a:r>
              <a:rPr lang="en-US" sz="2800" b="1" spc="-100" dirty="0" err="1">
                <a:latin typeface="Constantia" panose="02030602050306030303" pitchFamily="18" charset="0"/>
              </a:rPr>
              <a:t>kuboko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Kwe</a:t>
            </a:r>
            <a:r>
              <a:rPr lang="en-US" sz="2800" b="1" spc="-100" dirty="0">
                <a:latin typeface="Constantia" panose="02030602050306030303" pitchFamily="18" charset="0"/>
              </a:rPr>
              <a:t>. </a:t>
            </a:r>
            <a:r>
              <a:rPr lang="en-US" sz="2800" b="1" spc="-100" dirty="0" err="1">
                <a:latin typeface="Constantia" panose="02030602050306030303" pitchFamily="18" charset="0"/>
              </a:rPr>
              <a:t>Ushobora</a:t>
            </a:r>
            <a:r>
              <a:rPr lang="en-US" sz="2800" b="1" spc="-100" dirty="0">
                <a:latin typeface="Constantia" panose="02030602050306030303" pitchFamily="18" charset="0"/>
              </a:rPr>
              <a:t> “</a:t>
            </a:r>
            <a:r>
              <a:rPr lang="en-US" sz="2800" b="1" spc="-100" dirty="0" err="1">
                <a:latin typeface="Constantia" panose="02030602050306030303" pitchFamily="18" charset="0"/>
              </a:rPr>
              <a:t>kwiruka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ntunanirwe</a:t>
            </a:r>
            <a:r>
              <a:rPr lang="en-US" sz="2800" b="1" spc="-100" dirty="0">
                <a:latin typeface="Constantia" panose="02030602050306030303" pitchFamily="18" charset="0"/>
              </a:rPr>
              <a:t>”; </a:t>
            </a:r>
            <a:r>
              <a:rPr lang="en-US" sz="2800" b="1" spc="-100" dirty="0" err="1">
                <a:latin typeface="Constantia" panose="02030602050306030303" pitchFamily="18" charset="0"/>
              </a:rPr>
              <a:t>ushobora</a:t>
            </a:r>
            <a:r>
              <a:rPr lang="en-US" sz="2800" b="1" spc="-100" dirty="0">
                <a:latin typeface="Constantia" panose="02030602050306030303" pitchFamily="18" charset="0"/>
              </a:rPr>
              <a:t> “</a:t>
            </a:r>
            <a:r>
              <a:rPr lang="en-US" sz="2800" b="1" spc="-100" dirty="0" err="1">
                <a:latin typeface="Constantia" panose="02030602050306030303" pitchFamily="18" charset="0"/>
              </a:rPr>
              <a:t>kugenda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ntucogore</a:t>
            </a:r>
            <a:r>
              <a:rPr lang="en-US" sz="2800" b="1" spc="-100" dirty="0">
                <a:latin typeface="Constantia" panose="02030602050306030303" pitchFamily="18" charset="0"/>
              </a:rPr>
              <a:t>” </a:t>
            </a:r>
            <a:r>
              <a:rPr lang="en-US" sz="2800" b="1" spc="-100" dirty="0" err="1">
                <a:latin typeface="Constantia" panose="02030602050306030303" pitchFamily="18" charset="0"/>
              </a:rPr>
              <a:t>kuko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kubwo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kwizera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ushobora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kumenya</a:t>
            </a:r>
            <a:r>
              <a:rPr lang="en-US" sz="2800" b="1" spc="-100" dirty="0">
                <a:latin typeface="Constantia" panose="02030602050306030303" pitchFamily="18" charset="0"/>
              </a:rPr>
              <a:t> ko </a:t>
            </a:r>
            <a:r>
              <a:rPr lang="en-US" sz="2800" b="1" spc="-100" dirty="0" err="1">
                <a:latin typeface="Constantia" panose="02030602050306030303" pitchFamily="18" charset="0"/>
              </a:rPr>
              <a:t>ukuboko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kwawe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kuri</a:t>
            </a:r>
            <a:r>
              <a:rPr lang="en-US" sz="2800" b="1" spc="-100" dirty="0">
                <a:latin typeface="Constantia" panose="02030602050306030303" pitchFamily="18" charset="0"/>
              </a:rPr>
              <a:t> mu </a:t>
            </a:r>
            <a:r>
              <a:rPr lang="en-US" sz="2800" b="1" spc="-100" dirty="0" err="1">
                <a:latin typeface="Constantia" panose="02030602050306030303" pitchFamily="18" charset="0"/>
              </a:rPr>
              <a:t>kuboko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kwa</a:t>
            </a:r>
            <a:r>
              <a:rPr lang="en-US" sz="2800" b="1" spc="-100" dirty="0">
                <a:latin typeface="Constantia" panose="02030602050306030303" pitchFamily="18" charset="0"/>
              </a:rPr>
              <a:t> Kristo. </a:t>
            </a:r>
            <a:r>
              <a:rPr lang="en-US" sz="2800" b="1" spc="-100" dirty="0" err="1">
                <a:latin typeface="Constantia" panose="02030602050306030303" pitchFamily="18" charset="0"/>
              </a:rPr>
              <a:t>Ntuzacika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intege</a:t>
            </a:r>
            <a:r>
              <a:rPr lang="en-US" sz="2800" b="1" spc="-100" dirty="0">
                <a:latin typeface="Constantia" panose="02030602050306030303" pitchFamily="18" charset="0"/>
              </a:rPr>
              <a:t>, </a:t>
            </a:r>
            <a:r>
              <a:rPr lang="en-US" sz="2800" b="1" spc="-100" dirty="0" err="1">
                <a:latin typeface="Constantia" panose="02030602050306030303" pitchFamily="18" charset="0"/>
              </a:rPr>
              <a:t>kuko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ukomeza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kumenya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Umwami</a:t>
            </a:r>
            <a:r>
              <a:rPr lang="en-US" sz="2800" b="1" spc="-100" dirty="0">
                <a:latin typeface="Constantia" panose="02030602050306030303" pitchFamily="18" charset="0"/>
              </a:rPr>
              <a:t>, </a:t>
            </a:r>
            <a:r>
              <a:rPr lang="en-US" sz="2800" b="1" spc="-100" dirty="0" err="1">
                <a:latin typeface="Constantia" panose="02030602050306030303" pitchFamily="18" charset="0"/>
              </a:rPr>
              <a:t>ukamwiringira</a:t>
            </a:r>
            <a:r>
              <a:rPr lang="en-US" sz="2800" b="1" spc="-100" dirty="0">
                <a:latin typeface="Constantia" panose="02030602050306030303" pitchFamily="18" charset="0"/>
              </a:rPr>
              <a:t>, </a:t>
            </a:r>
            <a:r>
              <a:rPr lang="en-US" sz="2800" b="1" spc="-100" dirty="0" err="1">
                <a:latin typeface="Constantia" panose="02030602050306030303" pitchFamily="18" charset="0"/>
              </a:rPr>
              <a:t>uzagira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ubwishingizi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bw’uko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Utajya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atererana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abamwiringira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by’ukuri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ari</a:t>
            </a:r>
            <a:r>
              <a:rPr lang="en-US" sz="2800" b="1" spc="-100" dirty="0">
                <a:latin typeface="Constantia" panose="02030602050306030303" pitchFamily="18" charset="0"/>
              </a:rPr>
              <a:t> We Mutabazi </a:t>
            </a:r>
            <a:r>
              <a:rPr lang="en-US" sz="2800" b="1" spc="-100" dirty="0" err="1">
                <a:latin typeface="Constantia" panose="02030602050306030303" pitchFamily="18" charset="0"/>
              </a:rPr>
              <a:t>wawe</a:t>
            </a:r>
            <a:r>
              <a:rPr lang="en-US" sz="2800" b="1" spc="-100" dirty="0">
                <a:latin typeface="Constantia" panose="02030602050306030303" pitchFamily="18" charset="0"/>
              </a:rPr>
              <a:t> </a:t>
            </a:r>
            <a:r>
              <a:rPr lang="en-US" sz="2800" b="1" spc="-100" dirty="0" err="1">
                <a:latin typeface="Constantia" panose="02030602050306030303" pitchFamily="18" charset="0"/>
              </a:rPr>
              <a:t>uhoraho</a:t>
            </a:r>
            <a:r>
              <a:rPr lang="en" sz="2800" b="1" spc="-10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7384211" y="5558649"/>
            <a:ext cx="4079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-US" sz="1600" b="1" i="1" dirty="0"/>
              <a:t>Our Father Cares</a:t>
            </a:r>
            <a:r>
              <a:rPr lang="en" sz="1600" b="1" dirty="0"/>
              <a:t>, October 27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051180" y="281983"/>
            <a:ext cx="4140800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Kwizera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ukumenya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rwose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ibyiringirwa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udashidikanya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bitazaba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kuduhamiriza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tutareba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iby’ukuri</a:t>
            </a:r>
            <a:r>
              <a:rPr kumimoji="0" lang="es-ES" sz="40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-14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Abaheburayo</a:t>
            </a:r>
            <a:r>
              <a:rPr kumimoji="0" lang="es-ES" sz="2400" b="1" i="0" u="none" strike="noStrike" kern="1200" cap="none" spc="-14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000" b="1" i="0" u="none" strike="noStrike" kern="1200" cap="none" spc="-14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Ingero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zitandukanye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z’ukwizera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Kwizera </a:t>
            </a:r>
            <a:r>
              <a:rPr lang="en" sz="2000" b="1" dirty="0" err="1"/>
              <a:t>n’ibimenyetso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 err="1"/>
              <a:t>Igipimo</a:t>
            </a:r>
            <a:r>
              <a:rPr lang="en" sz="2000" b="1" dirty="0"/>
              <a:t> </a:t>
            </a:r>
            <a:r>
              <a:rPr lang="en" sz="2000" b="1" dirty="0" err="1"/>
              <a:t>cy’ukwizera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Kwizera </a:t>
            </a:r>
            <a:r>
              <a:rPr lang="en" sz="2000" b="1" dirty="0" err="1"/>
              <a:t>n’ibyiyumvo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Kwizera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ni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e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iki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Ubusobanuro</a:t>
            </a:r>
            <a:r>
              <a:rPr lang="en" sz="2000" b="1" dirty="0"/>
              <a:t> no </a:t>
            </a:r>
            <a:r>
              <a:rPr lang="en" sz="2000" b="1" dirty="0" err="1"/>
              <a:t>gukura</a:t>
            </a:r>
            <a:r>
              <a:rPr lang="en" sz="2000" b="1" dirty="0"/>
              <a:t> </a:t>
            </a:r>
            <a:r>
              <a:rPr lang="en" sz="2000" b="1" dirty="0" err="1"/>
              <a:t>by’ukwizera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Kwizera </a:t>
            </a:r>
            <a:r>
              <a:rPr lang="en" sz="2000" b="1" dirty="0" err="1"/>
              <a:t>kwa</a:t>
            </a:r>
            <a:r>
              <a:rPr lang="en" sz="2000" b="1" dirty="0"/>
              <a:t> Yesu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Kumenya</a:t>
            </a:r>
            <a:r>
              <a:rPr lang="en-GB" sz="2000" b="1" dirty="0"/>
              <a:t> Imana,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, no </a:t>
            </a:r>
            <a:r>
              <a:rPr lang="en-GB" sz="2000" b="1" dirty="0" err="1"/>
              <a:t>gusenga</a:t>
            </a:r>
            <a:r>
              <a:rPr lang="en-GB" sz="2000" b="1" dirty="0"/>
              <a:t>, </a:t>
            </a:r>
            <a:r>
              <a:rPr lang="en-GB" sz="2000" b="1" dirty="0" err="1"/>
              <a:t>bigomba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ikintu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bihuriyeho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bihindure</a:t>
            </a:r>
            <a:r>
              <a:rPr lang="en-GB" sz="2000" b="1" dirty="0"/>
              <a:t> </a:t>
            </a:r>
            <a:r>
              <a:rPr lang="en-GB" sz="2000" b="1" dirty="0" err="1"/>
              <a:t>imibereho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: </a:t>
            </a:r>
            <a:r>
              <a:rPr lang="en-GB" sz="2000" b="1" dirty="0" err="1"/>
              <a:t>ukwizera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499" y="2098931"/>
            <a:ext cx="69349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Ariko </a:t>
            </a:r>
            <a:r>
              <a:rPr lang="en-GB" sz="2000" b="1" dirty="0" err="1">
                <a:solidFill>
                  <a:srgbClr val="000000"/>
                </a:solidFill>
              </a:rPr>
              <a:t>hamwe</a:t>
            </a:r>
            <a:r>
              <a:rPr lang="en-GB" sz="2000" b="1" dirty="0">
                <a:solidFill>
                  <a:srgbClr val="000000"/>
                </a:solidFill>
              </a:rPr>
              <a:t> no </a:t>
            </a:r>
            <a:r>
              <a:rPr lang="en-GB" sz="2000" b="1" dirty="0" err="1">
                <a:solidFill>
                  <a:srgbClr val="000000"/>
                </a:solidFill>
              </a:rPr>
              <a:t>kwizera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biba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ibintu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bikomeye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bitugeza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ntera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ndende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z’imibereho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yacu</a:t>
            </a:r>
            <a:r>
              <a:rPr lang="en-GB" sz="2000" b="1" dirty="0">
                <a:solidFill>
                  <a:srgbClr val="000000"/>
                </a:solidFill>
              </a:rPr>
              <a:t> mu </a:t>
            </a:r>
            <a:r>
              <a:rPr lang="en-GB" sz="2000" b="1" dirty="0" err="1">
                <a:solidFill>
                  <a:srgbClr val="000000"/>
                </a:solidFill>
              </a:rPr>
              <a:t>bya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mwuka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“b</a:t>
            </a:r>
            <a:r>
              <a:rPr lang="en-GB" sz="2000" b="1" dirty="0">
                <a:solidFill>
                  <a:srgbClr val="000000"/>
                </a:solidFill>
              </a:rPr>
              <a:t>yose </a:t>
            </a:r>
            <a:r>
              <a:rPr lang="en-GB" sz="2000" b="1" dirty="0" err="1">
                <a:solidFill>
                  <a:srgbClr val="000000"/>
                </a:solidFill>
              </a:rPr>
              <a:t>bishobokera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uwizeye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(Mariko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srgbClr val="000000"/>
                </a:solidFill>
              </a:rPr>
              <a:t>Hatabayeho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kwizera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ibyo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bintu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biba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ubumenyi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gusa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cyangwa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imihango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idafite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icyo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ivuze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08926" y="1218334"/>
            <a:ext cx="100485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INGERO ZITANDUKANYE Z’UKWIZERA</a:t>
            </a:r>
            <a:endParaRPr lang="en" sz="9600" b="1" spc="-150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KWIZERA N’IBIMENYETSO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rgbClr val="2A3C64"/>
                </a:solidFill>
                <a:latin typeface="Comic Sans MS" panose="030F0702030302020204" pitchFamily="66" charset="0"/>
              </a:rPr>
              <a:t>Yesu </a:t>
            </a:r>
            <a:r>
              <a:rPr lang="en-GB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aramubwira</a:t>
            </a:r>
            <a:r>
              <a:rPr lang="en-GB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Ntimwakwizera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keretse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mubonye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ibimenyetso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n’ibitangaza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(Yohana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Ikimenyetso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ikirango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igihamya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cyihariye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gitangirwa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kwemeza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ubutumwa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bwahumetswe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gushyigikira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ubutware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bw’Imana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ikimenyetso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rusange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cyumvikana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nk’igitangaza</a:t>
            </a:r>
            <a:r>
              <a:rPr lang="en-GB" sz="2000" b="1" spc="-70" dirty="0"/>
              <a:t>—</a:t>
            </a:r>
            <a:r>
              <a:rPr lang="en-GB" sz="2000" b="1" spc="-70" dirty="0" err="1"/>
              <a:t>nk’icyo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bukwe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bw’i</a:t>
            </a:r>
            <a:r>
              <a:rPr lang="en-GB" sz="2000" b="1" spc="-70" dirty="0"/>
              <a:t> Kana (Yohana 2:11)—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barakambitse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y’umusozi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Sinayi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baramye</a:t>
            </a:r>
            <a:r>
              <a:rPr lang="en-GB" sz="2000" b="1" spc="-70" dirty="0"/>
              <a:t> Imana (Kuva 3:12) </a:t>
            </a:r>
            <a:r>
              <a:rPr lang="en-GB" sz="2000" b="1" spc="-70" dirty="0" err="1"/>
              <a:t>nabyo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byatanzwe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nk’ikimenyetso</a:t>
            </a:r>
            <a:r>
              <a:rPr lang="en" sz="2000" b="1" spc="-7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srgbClr val="000000"/>
                </a:solidFill>
              </a:rPr>
              <a:t>Abafarisayo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basabye</a:t>
            </a:r>
            <a:r>
              <a:rPr lang="en-GB" sz="2000" b="1" dirty="0">
                <a:solidFill>
                  <a:srgbClr val="000000"/>
                </a:solidFill>
              </a:rPr>
              <a:t> Yesu </a:t>
            </a:r>
            <a:r>
              <a:rPr lang="en-GB" sz="2000" b="1" dirty="0" err="1">
                <a:solidFill>
                  <a:srgbClr val="000000"/>
                </a:solidFill>
              </a:rPr>
              <a:t>kubereka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ikimenyetso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icyo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ari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cyose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cyagaragaza</a:t>
            </a:r>
            <a:r>
              <a:rPr lang="en-GB" sz="2000" b="1" dirty="0">
                <a:solidFill>
                  <a:srgbClr val="000000"/>
                </a:solidFill>
              </a:rPr>
              <a:t> ko </a:t>
            </a:r>
            <a:r>
              <a:rPr lang="en-GB" sz="2000" b="1" dirty="0" err="1">
                <a:solidFill>
                  <a:srgbClr val="000000"/>
                </a:solidFill>
              </a:rPr>
              <a:t>ari</a:t>
            </a:r>
            <a:r>
              <a:rPr lang="en-GB" sz="2000" b="1" dirty="0">
                <a:solidFill>
                  <a:srgbClr val="000000"/>
                </a:solidFill>
              </a:rPr>
              <a:t> we </a:t>
            </a:r>
            <a:r>
              <a:rPr lang="en-GB" sz="2000" b="1" dirty="0" err="1">
                <a:solidFill>
                  <a:srgbClr val="000000"/>
                </a:solidFill>
              </a:rPr>
              <a:t>Mesiya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kugira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ngo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bamwizere</a:t>
            </a:r>
            <a:r>
              <a:rPr lang="en-GB" sz="2000" b="1" dirty="0">
                <a:solidFill>
                  <a:srgbClr val="000000"/>
                </a:solidFill>
              </a:rPr>
              <a:t> (Mariko 8:11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Imana </a:t>
            </a:r>
            <a:r>
              <a:rPr lang="en-US" sz="2000" b="1" dirty="0" err="1">
                <a:solidFill>
                  <a:srgbClr val="000000"/>
                </a:solidFill>
              </a:rPr>
              <a:t>yaduhaye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ibimenyetso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bihagije</a:t>
            </a:r>
            <a:r>
              <a:rPr lang="en-US" sz="2000" b="1" dirty="0">
                <a:solidFill>
                  <a:srgbClr val="000000"/>
                </a:solidFill>
              </a:rPr>
              <a:t> mu </a:t>
            </a:r>
            <a:r>
              <a:rPr lang="en-US" sz="2000" b="1" dirty="0" err="1">
                <a:solidFill>
                  <a:srgbClr val="000000"/>
                </a:solidFill>
              </a:rPr>
              <a:t>Ijambo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ryayo</a:t>
            </a:r>
            <a:r>
              <a:rPr lang="en-US" sz="2000" b="1" dirty="0">
                <a:solidFill>
                  <a:srgbClr val="000000"/>
                </a:solidFill>
              </a:rPr>
              <a:t> no mu </a:t>
            </a:r>
            <a:r>
              <a:rPr lang="en-US" sz="2000" b="1" dirty="0" err="1">
                <a:solidFill>
                  <a:srgbClr val="000000"/>
                </a:solidFill>
              </a:rPr>
              <a:t>byaremwe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kugira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ushaka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kwizera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wese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yizere</a:t>
            </a:r>
            <a:r>
              <a:rPr lang="en-US" sz="2000" b="1" dirty="0">
                <a:solidFill>
                  <a:srgbClr val="000000"/>
                </a:solidFill>
              </a:rPr>
              <a:t>. Ariko, </a:t>
            </a:r>
            <a:r>
              <a:rPr lang="en-US" sz="2000" b="1" dirty="0" err="1">
                <a:solidFill>
                  <a:srgbClr val="000000"/>
                </a:solidFill>
              </a:rPr>
              <a:t>haba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hari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umwanya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abashaka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gushidikanya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bakoresha</a:t>
            </a:r>
            <a:r>
              <a:rPr lang="en-US" sz="2000" b="1" dirty="0">
                <a:solidFill>
                  <a:srgbClr val="000000"/>
                </a:solidFill>
              </a:rPr>
              <a:t>. Ni </a:t>
            </a:r>
            <a:r>
              <a:rPr lang="en-US" sz="2000" b="1" dirty="0" err="1">
                <a:solidFill>
                  <a:srgbClr val="000000"/>
                </a:solidFill>
              </a:rPr>
              <a:t>yo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mpamvu</a:t>
            </a:r>
            <a:r>
              <a:rPr lang="en-US" sz="2000" b="1" dirty="0">
                <a:solidFill>
                  <a:srgbClr val="000000"/>
                </a:solidFill>
              </a:rPr>
              <a:t> Yesu </a:t>
            </a:r>
            <a:r>
              <a:rPr lang="en-US" sz="2000" b="1" dirty="0" err="1">
                <a:solidFill>
                  <a:srgbClr val="000000"/>
                </a:solidFill>
              </a:rPr>
              <a:t>yahaye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umugisha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udasanzwe</a:t>
            </a:r>
            <a:r>
              <a:rPr lang="en-US" sz="2000" b="1" dirty="0">
                <a:solidFill>
                  <a:srgbClr val="000000"/>
                </a:solidFill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</a:rPr>
              <a:t>abizera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batabonye</a:t>
            </a:r>
            <a:r>
              <a:rPr lang="en-US" sz="2000" b="1" dirty="0">
                <a:solidFill>
                  <a:srgbClr val="000000"/>
                </a:solidFill>
              </a:rPr>
              <a:t>” (Yohana 20:29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srgbClr val="000000"/>
                </a:solidFill>
              </a:rPr>
              <a:t>Yesu </a:t>
            </a:r>
            <a:r>
              <a:rPr lang="en-GB" sz="2000" b="1" spc="-70" dirty="0" err="1">
                <a:solidFill>
                  <a:srgbClr val="000000"/>
                </a:solidFill>
              </a:rPr>
              <a:t>yarababaye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cyane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ubwo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basabaga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ikimenyetso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ngo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bashyigikire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kutizera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kwabo</a:t>
            </a:r>
            <a:r>
              <a:rPr lang="en-GB" sz="2000" b="1" spc="-70" dirty="0">
                <a:solidFill>
                  <a:srgbClr val="000000"/>
                </a:solidFill>
              </a:rPr>
              <a:t> (Mariko 8:12). Iyo </a:t>
            </a:r>
            <a:r>
              <a:rPr lang="en-GB" sz="2000" b="1" spc="-70" dirty="0" err="1">
                <a:solidFill>
                  <a:srgbClr val="000000"/>
                </a:solidFill>
              </a:rPr>
              <a:t>umuntu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adashaka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kwizera</a:t>
            </a:r>
            <a:r>
              <a:rPr lang="en-GB" sz="2000" b="1" spc="-70" dirty="0">
                <a:solidFill>
                  <a:srgbClr val="000000"/>
                </a:solidFill>
              </a:rPr>
              <a:t>, </a:t>
            </a:r>
            <a:r>
              <a:rPr lang="en-GB" sz="2000" b="1" spc="-70" dirty="0" err="1">
                <a:solidFill>
                  <a:srgbClr val="000000"/>
                </a:solidFill>
              </a:rPr>
              <a:t>nta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kimenyetso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kimwe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kizashobora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kumwemeza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spc="300" dirty="0">
                <a:ln/>
                <a:solidFill>
                  <a:srgbClr val="CC9900"/>
                </a:solidFill>
              </a:rPr>
              <a:t>IGIPIMO CY’UKWIZERA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Umwami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Mwagira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kungana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n’akabuto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sinapi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mwabwira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uyu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mukuyu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muti «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Randuka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uterwe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nyanja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,»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wo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wabumvira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(Luka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109417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Hariho</a:t>
            </a:r>
            <a:r>
              <a:rPr lang="en-GB" sz="2000" b="1" dirty="0"/>
              <a:t> </a:t>
            </a:r>
            <a:r>
              <a:rPr lang="en-GB" sz="2000" b="1" dirty="0" err="1"/>
              <a:t>ibipimo</a:t>
            </a:r>
            <a:r>
              <a:rPr lang="en-GB" sz="2000" b="1" dirty="0"/>
              <a:t> </a:t>
            </a:r>
            <a:r>
              <a:rPr lang="en-GB" sz="2000" b="1" dirty="0" err="1"/>
              <a:t>bitandukanye</a:t>
            </a:r>
            <a:r>
              <a:rPr lang="en-GB" sz="2000" b="1" dirty="0"/>
              <a:t> </a:t>
            </a:r>
            <a:r>
              <a:rPr lang="en-GB" sz="2000" b="1" dirty="0" err="1"/>
              <a:t>by’ukwizera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30" dirty="0"/>
              <a:t>Ni </a:t>
            </a:r>
            <a:r>
              <a:rPr lang="en-GB" sz="2000" b="1" spc="-130" dirty="0" err="1"/>
              <a:t>koko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ukwizera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gushobora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gukura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uko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imizi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yo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kutizera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irandurwa</a:t>
            </a:r>
            <a:r>
              <a:rPr lang="en-GB" sz="2000" b="1" spc="-130" dirty="0"/>
              <a:t>. </a:t>
            </a:r>
            <a:r>
              <a:rPr lang="en-GB" sz="2000" b="1" spc="-130" dirty="0" err="1"/>
              <a:t>Kwemera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kugomba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kugenda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gusimbura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gushidikanya</a:t>
            </a:r>
            <a:r>
              <a:rPr lang="en-GB" sz="2000" b="1" spc="-130" dirty="0"/>
              <a:t>. </a:t>
            </a:r>
            <a:r>
              <a:rPr lang="en-GB" sz="2000" b="1" spc="-130" dirty="0" err="1"/>
              <a:t>Icyifuzo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cyacu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kigomba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kuba</a:t>
            </a:r>
            <a:r>
              <a:rPr lang="en-GB" sz="2000" b="1" spc="-130" dirty="0"/>
              <a:t>: “</a:t>
            </a:r>
            <a:r>
              <a:rPr lang="en-GB" sz="2000" b="1" spc="-130" dirty="0" err="1"/>
              <a:t>Twongerere</a:t>
            </a:r>
            <a:r>
              <a:rPr lang="en-GB" sz="2000" b="1" spc="-130" dirty="0"/>
              <a:t> </a:t>
            </a:r>
            <a:r>
              <a:rPr lang="en-GB" sz="2000" b="1" spc="-130" dirty="0" err="1"/>
              <a:t>ukwizera</a:t>
            </a:r>
            <a:r>
              <a:rPr lang="en-GB" sz="2000" b="1" spc="-130" dirty="0"/>
              <a:t> ” (Luka 17:5</a:t>
            </a:r>
            <a:r>
              <a:rPr lang="en" sz="2000" b="1" spc="-130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murimo</a:t>
            </a:r>
            <a:r>
              <a:rPr lang="en-GB" sz="2000" b="1" dirty="0"/>
              <a:t> </a:t>
            </a:r>
            <a:r>
              <a:rPr lang="en-GB" sz="2000" b="1" dirty="0" err="1"/>
              <a:t>w’Umwuka</a:t>
            </a:r>
            <a:r>
              <a:rPr lang="en-GB" sz="2000" b="1" dirty="0"/>
              <a:t> Wera,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, </a:t>
            </a:r>
            <a:r>
              <a:rPr lang="en-GB" sz="2000" b="1" dirty="0" err="1"/>
              <a:t>n’umubano</a:t>
            </a:r>
            <a:r>
              <a:rPr lang="en-GB" sz="2000" b="1" dirty="0"/>
              <a:t> </a:t>
            </a:r>
            <a:r>
              <a:rPr lang="en-GB" sz="2000" b="1" dirty="0" err="1"/>
              <a:t>wacu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, </a:t>
            </a:r>
            <a:r>
              <a:rPr lang="en-GB" sz="2000" b="1" dirty="0" err="1"/>
              <a:t>tuzabasha</a:t>
            </a:r>
            <a:r>
              <a:rPr lang="en-GB" sz="2000" b="1" dirty="0"/>
              <a:t> </a:t>
            </a:r>
            <a:r>
              <a:rPr lang="en-GB" sz="2000" b="1" dirty="0" err="1"/>
              <a:t>kubona</a:t>
            </a:r>
            <a:r>
              <a:rPr lang="en-GB" sz="2000" b="1" dirty="0"/>
              <a:t> ko “</a:t>
            </a:r>
            <a:r>
              <a:rPr lang="en-GB" sz="2000" b="1" dirty="0" err="1"/>
              <a:t>kwizera</a:t>
            </a:r>
            <a:r>
              <a:rPr lang="en-GB" sz="2000" b="1" dirty="0"/>
              <a:t> </a:t>
            </a:r>
            <a:r>
              <a:rPr lang="en-GB" sz="2000" b="1" dirty="0" err="1"/>
              <a:t>kwanyu</a:t>
            </a:r>
            <a:r>
              <a:rPr lang="en-GB" sz="2000" b="1" dirty="0"/>
              <a:t> </a:t>
            </a:r>
            <a:r>
              <a:rPr lang="en-GB" sz="2000" b="1" dirty="0" err="1"/>
              <a:t>kugwira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” (2 </a:t>
            </a:r>
            <a:r>
              <a:rPr lang="en-GB" sz="2000" b="1" dirty="0" err="1"/>
              <a:t>Abatesalonike</a:t>
            </a:r>
            <a:r>
              <a:rPr lang="en-GB" sz="2000" b="1" dirty="0"/>
              <a:t> 1:3</a:t>
            </a:r>
            <a:r>
              <a:rPr lang="en" sz="2000" b="1" dirty="0"/>
              <a:t>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-GB" sz="4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KWIZERA N’IBYIYUMVO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Mwakijijwe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n’ubuntu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bwo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ntibyavuye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kuri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mwe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ahubwo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impano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y’Imana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Abefeso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52329"/>
            <a:ext cx="628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Ese </a:t>
            </a:r>
            <a:r>
              <a:rPr lang="en-GB" sz="2000" b="1" dirty="0" err="1"/>
              <a:t>kwizera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ibyiyumvo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igikorwa</a:t>
            </a:r>
            <a:r>
              <a:rPr lang="en-GB" sz="2000" b="1" dirty="0"/>
              <a:t> </a:t>
            </a:r>
            <a:r>
              <a:rPr lang="en-GB" sz="2000" b="1" dirty="0" err="1"/>
              <a:t>gishingiye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kumenya</a:t>
            </a:r>
            <a:r>
              <a:rPr lang="en" sz="20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srgbClr val="000000"/>
                </a:solidFill>
              </a:rPr>
              <a:t>Ariko </a:t>
            </a:r>
            <a:r>
              <a:rPr lang="en-GB" sz="2000" b="1" spc="-70" dirty="0" err="1">
                <a:solidFill>
                  <a:srgbClr val="000000"/>
                </a:solidFill>
              </a:rPr>
              <a:t>kwizera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ubwako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si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ibyiyumvo</a:t>
            </a:r>
            <a:r>
              <a:rPr lang="en-GB" sz="2000" b="1" spc="-70" dirty="0">
                <a:solidFill>
                  <a:srgbClr val="000000"/>
                </a:solidFill>
              </a:rPr>
              <a:t>; </a:t>
            </a:r>
            <a:r>
              <a:rPr lang="en-GB" sz="2000" b="1" spc="-70" dirty="0" err="1">
                <a:solidFill>
                  <a:srgbClr val="000000"/>
                </a:solidFill>
              </a:rPr>
              <a:t>ni</a:t>
            </a:r>
            <a:r>
              <a:rPr lang="en-GB" sz="2000" b="1" spc="-70" dirty="0">
                <a:solidFill>
                  <a:srgbClr val="000000"/>
                </a:solidFill>
              </a:rPr>
              <a:t> “</a:t>
            </a:r>
            <a:r>
              <a:rPr lang="en-GB" sz="2000" b="1" spc="-70" dirty="0" err="1">
                <a:solidFill>
                  <a:srgbClr val="000000"/>
                </a:solidFill>
              </a:rPr>
              <a:t>ukumenya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rwose</a:t>
            </a:r>
            <a:r>
              <a:rPr lang="en-GB" sz="2000" b="1" spc="-70" dirty="0">
                <a:solidFill>
                  <a:srgbClr val="000000"/>
                </a:solidFill>
              </a:rPr>
              <a:t>” no “</a:t>
            </a:r>
            <a:r>
              <a:rPr lang="en-GB" sz="2000" b="1" spc="-70" dirty="0" err="1">
                <a:solidFill>
                  <a:srgbClr val="000000"/>
                </a:solidFill>
              </a:rPr>
              <a:t>guhamirizwa</a:t>
            </a:r>
            <a:r>
              <a:rPr lang="en-GB" sz="2000" b="1" spc="-70" dirty="0">
                <a:solidFill>
                  <a:srgbClr val="000000"/>
                </a:solidFill>
              </a:rPr>
              <a:t>” (</a:t>
            </a:r>
            <a:r>
              <a:rPr lang="en-GB" sz="2000" b="1" spc="-70" dirty="0" err="1">
                <a:solidFill>
                  <a:srgbClr val="000000"/>
                </a:solidFill>
              </a:rPr>
              <a:t>Abaheburayo</a:t>
            </a:r>
            <a:r>
              <a:rPr lang="en-GB" sz="2000" b="1" spc="-70" dirty="0">
                <a:solidFill>
                  <a:srgbClr val="000000"/>
                </a:solidFill>
              </a:rPr>
              <a:t> 11:1). Si </a:t>
            </a:r>
            <a:r>
              <a:rPr lang="en-GB" sz="2000" b="1" spc="-70" dirty="0" err="1">
                <a:solidFill>
                  <a:srgbClr val="000000"/>
                </a:solidFill>
              </a:rPr>
              <a:t>ikintu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gishingiye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ku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byiyumvo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byacu</a:t>
            </a:r>
            <a:r>
              <a:rPr lang="en-GB" sz="2000" b="1" spc="-70" dirty="0">
                <a:solidFill>
                  <a:srgbClr val="000000"/>
                </a:solidFill>
              </a:rPr>
              <a:t>. Iyo </a:t>
            </a:r>
            <a:r>
              <a:rPr lang="en-GB" sz="2000" b="1" spc="-70" dirty="0" err="1">
                <a:solidFill>
                  <a:srgbClr val="000000"/>
                </a:solidFill>
              </a:rPr>
              <a:t>numva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mfite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intege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nke</a:t>
            </a:r>
            <a:r>
              <a:rPr lang="en-GB" sz="2000" b="1" spc="-70" dirty="0">
                <a:solidFill>
                  <a:srgbClr val="000000"/>
                </a:solidFill>
              </a:rPr>
              <a:t>, </a:t>
            </a:r>
            <a:r>
              <a:rPr lang="en-GB" sz="2000" b="1" spc="-70" dirty="0" err="1">
                <a:solidFill>
                  <a:srgbClr val="000000"/>
                </a:solidFill>
              </a:rPr>
              <a:t>cyangwa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iyo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numva</a:t>
            </a:r>
            <a:r>
              <a:rPr lang="en-GB" sz="2000" b="1" spc="-70" dirty="0">
                <a:solidFill>
                  <a:srgbClr val="000000"/>
                </a:solidFill>
              </a:rPr>
              <a:t> ko </a:t>
            </a:r>
            <a:r>
              <a:rPr lang="en-GB" sz="2000" b="1" spc="-70" dirty="0" err="1">
                <a:solidFill>
                  <a:srgbClr val="000000"/>
                </a:solidFill>
              </a:rPr>
              <a:t>agakiza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kanjye</a:t>
            </a:r>
            <a:r>
              <a:rPr lang="en-GB" sz="2000" b="1" spc="-70" dirty="0">
                <a:solidFill>
                  <a:srgbClr val="000000"/>
                </a:solidFill>
              </a:rPr>
              <a:t> kari </a:t>
            </a:r>
            <a:r>
              <a:rPr lang="en-GB" sz="2000" b="1" spc="-70" dirty="0" err="1">
                <a:solidFill>
                  <a:srgbClr val="000000"/>
                </a:solidFill>
              </a:rPr>
              <a:t>kure</a:t>
            </a:r>
            <a:r>
              <a:rPr lang="en-GB" sz="2000" b="1" spc="-70" dirty="0">
                <a:solidFill>
                  <a:srgbClr val="000000"/>
                </a:solidFill>
              </a:rPr>
              <a:t>, </a:t>
            </a:r>
            <a:r>
              <a:rPr lang="en-GB" sz="2000" b="1" spc="-70" dirty="0" err="1">
                <a:solidFill>
                  <a:srgbClr val="000000"/>
                </a:solidFill>
              </a:rPr>
              <a:t>ni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bwo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ngomba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gukoresha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ukwizera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gukomeye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Iyo </a:t>
            </a:r>
            <a:r>
              <a:rPr lang="en-GB" sz="2000" b="1" dirty="0" err="1">
                <a:solidFill>
                  <a:srgbClr val="000000"/>
                </a:solidFill>
              </a:rPr>
              <a:t>twakiriye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neza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mpano</a:t>
            </a:r>
            <a:r>
              <a:rPr lang="en-GB" sz="2000" b="1" dirty="0">
                <a:solidFill>
                  <a:srgbClr val="000000"/>
                </a:solidFill>
              </a:rPr>
              <a:t>—</a:t>
            </a:r>
            <a:r>
              <a:rPr lang="en-GB" sz="2000" b="1" dirty="0" err="1">
                <a:solidFill>
                  <a:srgbClr val="000000"/>
                </a:solidFill>
              </a:rPr>
              <a:t>iyo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dutangiye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kugaragaza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ukwizera</a:t>
            </a:r>
            <a:r>
              <a:rPr lang="en-GB" sz="2000" b="1" dirty="0">
                <a:solidFill>
                  <a:srgbClr val="000000"/>
                </a:solidFill>
              </a:rPr>
              <a:t>—</a:t>
            </a:r>
            <a:r>
              <a:rPr lang="en-GB" sz="2000" b="1" dirty="0" err="1">
                <a:solidFill>
                  <a:srgbClr val="000000"/>
                </a:solidFill>
              </a:rPr>
              <a:t>uko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kwizera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kudutera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kumva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twishimye</a:t>
            </a:r>
            <a:r>
              <a:rPr lang="en-GB" sz="2000" b="1" dirty="0">
                <a:solidFill>
                  <a:srgbClr val="000000"/>
                </a:solidFill>
              </a:rPr>
              <a:t>, </a:t>
            </a:r>
            <a:r>
              <a:rPr lang="en-GB" sz="2000" b="1" dirty="0" err="1">
                <a:solidFill>
                  <a:srgbClr val="000000"/>
                </a:solidFill>
              </a:rPr>
              <a:t>dutuje</a:t>
            </a:r>
            <a:r>
              <a:rPr lang="en-GB" sz="2000" b="1" dirty="0">
                <a:solidFill>
                  <a:srgbClr val="000000"/>
                </a:solidFill>
              </a:rPr>
              <a:t>; </a:t>
            </a:r>
            <a:r>
              <a:rPr lang="en-GB" sz="2000" b="1" dirty="0" err="1">
                <a:solidFill>
                  <a:srgbClr val="000000"/>
                </a:solidFill>
              </a:rPr>
              <a:t>twumva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turuhutse</a:t>
            </a:r>
            <a:r>
              <a:rPr lang="en-GB" sz="2000" b="1" dirty="0">
                <a:solidFill>
                  <a:srgbClr val="000000"/>
                </a:solidFill>
              </a:rPr>
              <a:t> mu </a:t>
            </a:r>
            <a:r>
              <a:rPr lang="en-GB" sz="2000" b="1" dirty="0" err="1">
                <a:solidFill>
                  <a:srgbClr val="000000"/>
                </a:solidFill>
              </a:rPr>
              <a:t>buryo</a:t>
            </a:r>
            <a:r>
              <a:rPr lang="en-GB" sz="2000" b="1" dirty="0">
                <a:solidFill>
                  <a:srgbClr val="000000"/>
                </a:solidFill>
              </a:rPr>
              <a:t> bwa </a:t>
            </a:r>
            <a:r>
              <a:rPr lang="en-GB" sz="2000" b="1" dirty="0" err="1">
                <a:solidFill>
                  <a:srgbClr val="000000"/>
                </a:solidFill>
              </a:rPr>
              <a:t>mwuka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srgbClr val="000000"/>
                </a:solidFill>
              </a:rPr>
              <a:t>Ariko </a:t>
            </a:r>
            <a:r>
              <a:rPr lang="en-GB" sz="2000" b="1" dirty="0" err="1">
                <a:solidFill>
                  <a:srgbClr val="000000"/>
                </a:solidFill>
              </a:rPr>
              <a:t>reka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duhere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ntangiriro</a:t>
            </a:r>
            <a:r>
              <a:rPr lang="en-GB" sz="2000" b="1" dirty="0">
                <a:solidFill>
                  <a:srgbClr val="000000"/>
                </a:solidFill>
              </a:rPr>
              <a:t>. </a:t>
            </a:r>
            <a:r>
              <a:rPr lang="en-GB" sz="2000" b="1" dirty="0" err="1">
                <a:solidFill>
                  <a:srgbClr val="000000"/>
                </a:solidFill>
              </a:rPr>
              <a:t>Ukwizera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kuva</a:t>
            </a:r>
            <a:r>
              <a:rPr lang="en-GB" sz="2000" b="1" dirty="0">
                <a:solidFill>
                  <a:srgbClr val="000000"/>
                </a:solidFill>
              </a:rPr>
              <a:t> he? </a:t>
            </a:r>
            <a:r>
              <a:rPr lang="en-GB" sz="2000" b="1" dirty="0" err="1">
                <a:solidFill>
                  <a:srgbClr val="000000"/>
                </a:solidFill>
              </a:rPr>
              <a:t>Ukwizera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guturuka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ku</a:t>
            </a:r>
            <a:r>
              <a:rPr lang="en-GB" sz="2000" b="1" dirty="0">
                <a:solidFill>
                  <a:srgbClr val="000000"/>
                </a:solidFill>
              </a:rPr>
              <a:t> Mana </a:t>
            </a:r>
            <a:r>
              <a:rPr lang="en-GB" sz="2000" b="1" dirty="0" err="1">
                <a:solidFill>
                  <a:srgbClr val="000000"/>
                </a:solidFill>
              </a:rPr>
              <a:t>kandi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ikuduha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nk’impano</a:t>
            </a:r>
            <a:r>
              <a:rPr lang="en-GB" sz="2000" b="1" dirty="0">
                <a:solidFill>
                  <a:srgbClr val="000000"/>
                </a:solidFill>
              </a:rPr>
              <a:t> (</a:t>
            </a:r>
            <a:r>
              <a:rPr lang="en-GB" sz="2000" b="1" dirty="0" err="1">
                <a:solidFill>
                  <a:srgbClr val="000000"/>
                </a:solidFill>
              </a:rPr>
              <a:t>Abaroma</a:t>
            </a:r>
            <a:r>
              <a:rPr lang="en-GB" sz="2000" b="1" dirty="0">
                <a:solidFill>
                  <a:srgbClr val="000000"/>
                </a:solidFill>
              </a:rPr>
              <a:t> 12:3; </a:t>
            </a:r>
            <a:r>
              <a:rPr lang="en-GB" sz="2000" b="1" dirty="0" err="1">
                <a:solidFill>
                  <a:srgbClr val="000000"/>
                </a:solidFill>
              </a:rPr>
              <a:t>Abefeso</a:t>
            </a:r>
            <a:r>
              <a:rPr lang="en-GB" sz="2000" b="1" dirty="0">
                <a:solidFill>
                  <a:srgbClr val="000000"/>
                </a:solidFill>
              </a:rPr>
              <a:t> 2:8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2175871"/>
            <a:ext cx="6238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srgbClr val="000000"/>
                </a:solidFill>
              </a:rPr>
              <a:t>Igisubizo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cy’iki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kibazo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ni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ingenzi</a:t>
            </a:r>
            <a:r>
              <a:rPr lang="en-GB" sz="2000" b="1" spc="-70" dirty="0">
                <a:solidFill>
                  <a:srgbClr val="000000"/>
                </a:solidFill>
              </a:rPr>
              <a:t>. </a:t>
            </a:r>
            <a:r>
              <a:rPr lang="en-GB" sz="2000" b="1" spc="-70" dirty="0" err="1">
                <a:solidFill>
                  <a:srgbClr val="000000"/>
                </a:solidFill>
              </a:rPr>
              <a:t>Kuvuga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ngo</a:t>
            </a:r>
            <a:r>
              <a:rPr lang="en-GB" sz="2000" b="1" spc="-70" dirty="0">
                <a:solidFill>
                  <a:srgbClr val="000000"/>
                </a:solidFill>
              </a:rPr>
              <a:t> “NUMVA </a:t>
            </a:r>
            <a:r>
              <a:rPr lang="en-GB" sz="2000" b="1" spc="-70" dirty="0" err="1">
                <a:solidFill>
                  <a:srgbClr val="000000"/>
                </a:solidFill>
              </a:rPr>
              <a:t>narakijijwe</a:t>
            </a:r>
            <a:r>
              <a:rPr lang="en-GB" sz="2000" b="1" spc="-70" dirty="0">
                <a:solidFill>
                  <a:srgbClr val="000000"/>
                </a:solidFill>
              </a:rPr>
              <a:t>” </a:t>
            </a:r>
            <a:r>
              <a:rPr lang="en-GB" sz="2000" b="1" spc="-70" dirty="0" err="1">
                <a:solidFill>
                  <a:srgbClr val="000000"/>
                </a:solidFill>
              </a:rPr>
              <a:t>bitandukanye</a:t>
            </a:r>
            <a:r>
              <a:rPr lang="en-GB" sz="2000" b="1" spc="-70" dirty="0">
                <a:solidFill>
                  <a:srgbClr val="000000"/>
                </a:solidFill>
              </a:rPr>
              <a:t> </a:t>
            </a:r>
            <a:r>
              <a:rPr lang="en-GB" sz="2000" b="1" spc="-70" dirty="0" err="1">
                <a:solidFill>
                  <a:srgbClr val="000000"/>
                </a:solidFill>
              </a:rPr>
              <a:t>na</a:t>
            </a:r>
            <a:r>
              <a:rPr lang="en-GB" sz="2000" b="1" spc="-70" dirty="0">
                <a:solidFill>
                  <a:srgbClr val="000000"/>
                </a:solidFill>
              </a:rPr>
              <a:t> “NZI ko </a:t>
            </a:r>
            <a:r>
              <a:rPr lang="en-GB" sz="2000" b="1" spc="-70" dirty="0" err="1">
                <a:solidFill>
                  <a:srgbClr val="000000"/>
                </a:solidFill>
              </a:rPr>
              <a:t>nakijijwe</a:t>
            </a:r>
            <a:r>
              <a:rPr lang="en-GB" sz="2000" b="1" spc="-70" dirty="0">
                <a:solidFill>
                  <a:srgbClr val="000000"/>
                </a:solidFill>
              </a:rPr>
              <a:t>.</a:t>
            </a:r>
            <a:r>
              <a:rPr lang="en" sz="2000" b="1" spc="-70" dirty="0">
                <a:solidFill>
                  <a:srgbClr val="000000"/>
                </a:solidFill>
                <a:latin typeface="Aptos" panose="02110004020202020204"/>
              </a:rPr>
              <a:t>”</a:t>
            </a:r>
            <a:endParaRPr kumimoji="0" lang="en" sz="2000" b="1" i="0" u="none" strike="noStrike" kern="1200" cap="none" spc="-7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KWIZERA NI IKI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spc="-1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UBUSOBANURO NO GUKURA BY’UKWIZERA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849751" y="704851"/>
            <a:ext cx="3163810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spc="-100" dirty="0">
                <a:latin typeface="Comic Sans MS" panose="030F0702030302020204" pitchFamily="66" charset="0"/>
              </a:rPr>
              <a:t>“</a:t>
            </a:r>
            <a:r>
              <a:rPr lang="en-US" b="1" spc="-100" dirty="0">
                <a:latin typeface="Comic Sans MS" panose="030F0702030302020204" pitchFamily="66" charset="0"/>
              </a:rPr>
              <a:t>Kwizera </a:t>
            </a:r>
            <a:r>
              <a:rPr lang="en-US" b="1" spc="-100" dirty="0" err="1">
                <a:latin typeface="Comic Sans MS" panose="030F0702030302020204" pitchFamily="66" charset="0"/>
              </a:rPr>
              <a:t>ni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ukumenya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rwose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ibyiringirwa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udashidikanya</a:t>
            </a:r>
            <a:r>
              <a:rPr lang="en-US" b="1" spc="-100" dirty="0">
                <a:latin typeface="Comic Sans MS" panose="030F0702030302020204" pitchFamily="66" charset="0"/>
              </a:rPr>
              <a:t> ko </a:t>
            </a:r>
            <a:r>
              <a:rPr lang="en-US" b="1" spc="-100" dirty="0" err="1">
                <a:latin typeface="Comic Sans MS" panose="030F0702030302020204" pitchFamily="66" charset="0"/>
              </a:rPr>
              <a:t>bitazaba</a:t>
            </a:r>
            <a:r>
              <a:rPr lang="en-US" b="1" spc="-100" dirty="0">
                <a:latin typeface="Comic Sans MS" panose="030F0702030302020204" pitchFamily="66" charset="0"/>
              </a:rPr>
              <a:t>, </a:t>
            </a:r>
            <a:r>
              <a:rPr lang="en-US" b="1" spc="-100" dirty="0" err="1">
                <a:latin typeface="Comic Sans MS" panose="030F0702030302020204" pitchFamily="66" charset="0"/>
              </a:rPr>
              <a:t>kandi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ni</a:t>
            </a:r>
            <a:r>
              <a:rPr lang="en-US" b="1" spc="-100" dirty="0">
                <a:latin typeface="Comic Sans MS" panose="030F0702030302020204" pitchFamily="66" charset="0"/>
              </a:rPr>
              <a:t> ko </a:t>
            </a:r>
            <a:r>
              <a:rPr lang="en-US" b="1" spc="-100" dirty="0" err="1">
                <a:latin typeface="Comic Sans MS" panose="030F0702030302020204" pitchFamily="66" charset="0"/>
              </a:rPr>
              <a:t>kuduhamiriza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ibyo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tutareba</a:t>
            </a:r>
            <a:r>
              <a:rPr lang="en-US" b="1" spc="-100" dirty="0">
                <a:latin typeface="Comic Sans MS" panose="030F0702030302020204" pitchFamily="66" charset="0"/>
              </a:rPr>
              <a:t> ko </a:t>
            </a:r>
            <a:r>
              <a:rPr lang="en-US" b="1" spc="-100" dirty="0" err="1">
                <a:latin typeface="Comic Sans MS" panose="030F0702030302020204" pitchFamily="66" charset="0"/>
              </a:rPr>
              <a:t>ari</a:t>
            </a:r>
            <a:r>
              <a:rPr lang="en-US" b="1" spc="-100" dirty="0">
                <a:latin typeface="Comic Sans MS" panose="030F0702030302020204" pitchFamily="66" charset="0"/>
              </a:rPr>
              <a:t> </a:t>
            </a:r>
            <a:r>
              <a:rPr lang="en-US" b="1" spc="-100" dirty="0" err="1">
                <a:latin typeface="Comic Sans MS" panose="030F0702030302020204" pitchFamily="66" charset="0"/>
              </a:rPr>
              <a:t>iby’ukuri</a:t>
            </a:r>
            <a:r>
              <a:rPr lang="en" b="1" spc="-100" dirty="0">
                <a:latin typeface="Comic Sans MS" panose="030F0702030302020204" pitchFamily="66" charset="0"/>
              </a:rPr>
              <a:t>.” </a:t>
            </a:r>
            <a:r>
              <a:rPr lang="en" sz="1400" b="1" spc="-100" dirty="0">
                <a:latin typeface="Comic Sans MS" panose="030F0702030302020204" pitchFamily="66" charset="0"/>
              </a:rPr>
              <a:t>(</a:t>
            </a:r>
            <a:r>
              <a:rPr lang="en" sz="1400" b="1" spc="-100" dirty="0" err="1">
                <a:latin typeface="Comic Sans MS" panose="030F0702030302020204" pitchFamily="66" charset="0"/>
              </a:rPr>
              <a:t>Abaheburayo</a:t>
            </a:r>
            <a:r>
              <a:rPr lang="en" sz="1400" b="1" spc="-100" dirty="0">
                <a:latin typeface="Comic Sans MS" panose="030F0702030302020204" pitchFamily="66" charset="0"/>
              </a:rPr>
              <a:t>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Baheburayo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haduha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ubusobanuro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bwagutse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bw’ukwizera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Kwizera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gufitanye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isano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ikomeye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n’uburyo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tubona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Imana.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Kudutera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kuyizera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nk’Umuremyi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n’Utugororera</a:t>
            </a:r>
            <a:r>
              <a:rPr lang="en" sz="2000" b="1" spc="-7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067156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646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Nkuko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twabibonye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​​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twese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ntidufite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urwego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rumwe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rw’ukwizera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Nakora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iki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kugira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nkuze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ukwizera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mfite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kwaba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guke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cyangwa</a:t>
            </a:r>
            <a:r>
              <a:rPr lang="en-GB" sz="2000" b="1" spc="-100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spc="-100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kwinshi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48818"/>
            <a:ext cx="5504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Mu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mugabane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usigaye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w’iki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gice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Pawulo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avuga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kwizera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kw’abagabo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n’abagore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benshi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batubera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urugero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n’inkomezi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ngo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mu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gihe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dutegereje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ingororano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tudacika</a:t>
            </a:r>
            <a:r>
              <a:rPr lang="en-GB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intege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1022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2026-04-05T13:32:58Z</dcterms:created>
  <dcterms:modified xsi:type="dcterms:W3CDTF">2026-05-22T14:44:09Z</dcterms:modified>
</cp:coreProperties>
</file>