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3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1" autoAdjust="0"/>
    <p:restoredTop sz="94694"/>
  </p:normalViewPr>
  <p:slideViewPr>
    <p:cSldViewPr snapToGrid="0">
      <p:cViewPr varScale="1">
        <p:scale>
          <a:sx n="27" d="100"/>
          <a:sy n="27" d="100"/>
        </p:scale>
        <p:origin x="84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Ubwenge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bw’Imana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Ubupfu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bw’umusaraba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Imbaraga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z’Imana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Ubutumwa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bw’umusaraba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Ubupfu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bw’Imana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n’intege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nke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zayo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kern="1200" noProof="0" dirty="0"/>
            <a:t>“</a:t>
          </a:r>
          <a:r>
            <a:rPr lang="en-SE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Ijambo ry’umusaraba ku barimbuka ni ubupfu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Abakorinto</a:t>
          </a:r>
          <a:r>
            <a:rPr lang="en-US" sz="1800" b="1" kern="1200" noProof="0" dirty="0"/>
            <a:t> 1:18)</a:t>
          </a:r>
          <a:endParaRPr lang="en-US" sz="1800" kern="12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kern="1200" noProof="0" dirty="0"/>
            <a:t>“</a:t>
          </a:r>
          <a:r>
            <a:rPr lang="en-SE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Imana yishimiye gukirisha abayizera ubupfu bw’ibibwirizwa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Abakorinto</a:t>
          </a:r>
          <a:r>
            <a:rPr lang="en-US" sz="1800" b="1" kern="1200" noProof="0" dirty="0"/>
            <a:t> 1:21)</a:t>
          </a:r>
          <a:endParaRPr lang="en-US" sz="1800" kern="1200" noProof="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kern="1200" noProof="0" dirty="0"/>
            <a:t>“</a:t>
          </a:r>
          <a:r>
            <a:rPr lang="en-SE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Kristo wabambwe</a:t>
          </a:r>
          <a:r>
            <a:rPr lang="en-US" sz="1800" b="1" kern="1200" noProof="0" dirty="0"/>
            <a:t>, […] </a:t>
          </a:r>
          <a:r>
            <a:rPr lang="en-SE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ku banyamahanga ni ubupfu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Abakorinto</a:t>
          </a:r>
          <a:r>
            <a:rPr lang="en-US" sz="1800" b="1" kern="1200" noProof="0" dirty="0"/>
            <a:t> 1:23)</a:t>
          </a:r>
          <a:endParaRPr lang="en-US" sz="1800" kern="1200" noProof="0" dirty="0"/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kern="1200" noProof="0" dirty="0"/>
            <a:t>“Ku </a:t>
          </a:r>
          <a:r>
            <a:rPr lang="en-SE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muntu wa kamere </a:t>
          </a:r>
          <a:r>
            <a:rPr lang="en-US" sz="1800" b="1" kern="1200" noProof="0" dirty="0"/>
            <a:t>[…] </a:t>
          </a:r>
          <a:r>
            <a:rPr lang="en-SE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iby’Umwuka w’Imana</a:t>
          </a:r>
          <a:r>
            <a:rPr lang="en-US" sz="18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noProof="0" dirty="0"/>
            <a:t>[…] n</a:t>
          </a:r>
          <a:r>
            <a:rPr lang="en-SE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 ubupfu kuri we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Abakorinto</a:t>
          </a:r>
          <a:r>
            <a:rPr lang="en-US" sz="1800" b="1" kern="1200" noProof="0" dirty="0"/>
            <a:t> 2:14)</a:t>
          </a:r>
          <a:endParaRPr lang="en-US" sz="1800" kern="1200" noProof="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kern="1200" noProof="0" dirty="0"/>
            <a:t>“U</a:t>
          </a:r>
          <a:r>
            <a:rPr lang="en-SE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bwenge bw’iyi si ni ubupfu ku Mana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Abakorinto</a:t>
          </a:r>
          <a:r>
            <a:rPr lang="en-US" sz="1800" b="1" kern="1200" noProof="0" dirty="0"/>
            <a:t> 3:19)</a:t>
          </a:r>
          <a:endParaRPr lang="en-US" sz="1800" kern="1200" noProof="0" dirty="0"/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Ububi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bw’umuntu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en-US" sz="2000" b="1" noProof="0" dirty="0" err="1"/>
            <a:t>Ubupfu</a:t>
          </a:r>
          <a:endParaRPr lang="en-US" sz="2000" b="1" noProof="0" dirty="0"/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en-US" sz="2000" b="1" noProof="0" dirty="0" err="1"/>
            <a:t>Kwirimbura</a:t>
          </a:r>
          <a:endParaRPr lang="en-US" sz="2000" b="1" noProof="0" dirty="0"/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Ubwiza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bw’Imana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en-US" sz="2000" b="1" noProof="0" dirty="0" err="1"/>
            <a:t>Imbaraga</a:t>
          </a:r>
          <a:endParaRPr lang="en-US" sz="2000" b="1" noProof="0" dirty="0"/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en-US" sz="2000" b="1" noProof="0" dirty="0" err="1"/>
            <a:t>Imbabazi</a:t>
          </a:r>
          <a:endParaRPr lang="en-US" sz="2000" b="1" noProof="0" dirty="0"/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en-US" sz="2000" b="1" noProof="0" dirty="0" err="1"/>
            <a:t>Kurimbuka</a:t>
          </a:r>
          <a:endParaRPr lang="en-US" sz="2000" b="1" noProof="0" dirty="0"/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en-US" sz="2000" b="1" noProof="0" dirty="0" err="1"/>
            <a:t>Agakiza</a:t>
          </a:r>
          <a:endParaRPr lang="en-US" sz="2000" b="1" noProof="0" dirty="0"/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en-US" sz="2000" b="1" noProof="0" dirty="0" err="1"/>
            <a:t>Kwanga</a:t>
          </a:r>
          <a:endParaRPr lang="en-US" sz="2000" b="1" noProof="0" dirty="0"/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en-US" sz="2000" b="1" noProof="0" dirty="0" err="1"/>
            <a:t>Kwākīra</a:t>
          </a:r>
          <a:endParaRPr lang="en-US" sz="2000" b="1" noProof="0" dirty="0"/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Ubwenge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bw’Imana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Ubupfu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bw’umusaraba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Imbaraga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z’Imana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Ubutumwa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bw’umusaraba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Ubupfu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bw’Imana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n’intege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nke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zayo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SE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Ijambo ry’umusaraba ku barimbuka ni ubupfu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Abakorinto</a:t>
          </a:r>
          <a:r>
            <a:rPr lang="en-US" sz="1800" b="1" kern="1200" noProof="0" dirty="0"/>
            <a:t> 1:18)</a:t>
          </a:r>
          <a:endParaRPr lang="en-US" sz="1800" kern="1200" noProof="0" dirty="0"/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SE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Imana yishimiye gukirisha abayizera ubupfu bw’ibibwirizwa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Abakorinto</a:t>
          </a:r>
          <a:r>
            <a:rPr lang="en-US" sz="1800" b="1" kern="1200" noProof="0" dirty="0"/>
            <a:t> 1:21)</a:t>
          </a:r>
          <a:endParaRPr lang="en-US" sz="1800" kern="1200" noProof="0" dirty="0"/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SE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Kristo wabambwe</a:t>
          </a:r>
          <a:r>
            <a:rPr lang="en-US" sz="1800" b="1" kern="1200" noProof="0" dirty="0"/>
            <a:t>, […] </a:t>
          </a:r>
          <a:r>
            <a:rPr lang="en-SE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ku banyamahanga ni ubupfu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Abakorinto</a:t>
          </a:r>
          <a:r>
            <a:rPr lang="en-US" sz="1800" b="1" kern="1200" noProof="0" dirty="0"/>
            <a:t> 1:23)</a:t>
          </a:r>
          <a:endParaRPr lang="en-US" sz="1800" kern="1200" noProof="0" dirty="0"/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“Ku </a:t>
          </a:r>
          <a:r>
            <a:rPr lang="en-SE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muntu wa kamere </a:t>
          </a:r>
          <a:r>
            <a:rPr lang="en-US" sz="1800" b="1" kern="1200" noProof="0" dirty="0"/>
            <a:t>[…] </a:t>
          </a:r>
          <a:r>
            <a:rPr lang="en-SE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iby’Umwuka w’Imana</a:t>
          </a:r>
          <a:r>
            <a:rPr lang="en-US" sz="18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800" b="1" kern="1200" noProof="0" dirty="0"/>
            <a:t>[…] n</a:t>
          </a:r>
          <a:r>
            <a:rPr lang="en-SE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 ubupfu kuri we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Abakorinto</a:t>
          </a:r>
          <a:r>
            <a:rPr lang="en-US" sz="1800" b="1" kern="1200" noProof="0" dirty="0"/>
            <a:t> 2:14)</a:t>
          </a:r>
          <a:endParaRPr lang="en-US" sz="1800" kern="1200" noProof="0" dirty="0"/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“U</a:t>
          </a:r>
          <a:r>
            <a:rPr lang="en-SE" sz="18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bwenge bw’iyi si ni ubupfu ku Mana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Abakorinto</a:t>
          </a:r>
          <a:r>
            <a:rPr lang="en-US" sz="1800" b="1" kern="1200" noProof="0" dirty="0"/>
            <a:t> 3:19)</a:t>
          </a:r>
          <a:endParaRPr lang="en-US" sz="1800" kern="1200" noProof="0" dirty="0"/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Ububi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bw’umuntu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Ubupfu</a:t>
          </a:r>
          <a:endParaRPr lang="en-US" sz="2000" b="1" kern="1200" noProof="0" dirty="0"/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Kwanga</a:t>
          </a:r>
          <a:endParaRPr lang="en-US" sz="2000" b="1" kern="1200" noProof="0" dirty="0"/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Kwirimbura</a:t>
          </a:r>
          <a:endParaRPr lang="en-US" sz="2000" b="1" kern="1200" noProof="0" dirty="0"/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Kurimbuka</a:t>
          </a:r>
          <a:endParaRPr lang="en-US" sz="2000" b="1" kern="1200" noProof="0" dirty="0"/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Ubwiza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bw’Imana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Imbaraga</a:t>
          </a:r>
          <a:endParaRPr lang="en-US" sz="2000" b="1" kern="1200" noProof="0" dirty="0"/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Kwākīra</a:t>
          </a:r>
          <a:endParaRPr lang="en-US" sz="2000" b="1" kern="1200" noProof="0" dirty="0"/>
        </a:p>
      </dsp:txBody>
      <dsp:txXfrm>
        <a:off x="2747534" y="134640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Imbabazi</a:t>
          </a:r>
          <a:endParaRPr lang="en-US" sz="2000" b="1" kern="1200" noProof="0" dirty="0"/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Agakiza</a:t>
          </a:r>
          <a:endParaRPr lang="en-US" sz="2000" b="1" kern="1200" noProof="0" dirty="0"/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UBUTUMWA BW’UMUSARABA</a:t>
            </a:r>
            <a:endParaRPr lang="en-US" sz="4400" b="1" noProof="0" dirty="0">
              <a:ln w="12700" cmpd="sng">
                <a:noFill/>
                <a:prstDash val="solid"/>
              </a:ln>
              <a:gradFill>
                <a:gsLst>
                  <a:gs pos="0">
                    <a:schemeClr val="accent1"/>
                  </a:gs>
                  <a:gs pos="4000">
                    <a:schemeClr val="accent1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Icyigisho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cya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</a:t>
            </a:r>
            <a:r>
              <a:rPr lang="en-US" sz="1600" b="1" noProof="0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cyo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11 </a:t>
            </a:r>
            <a:r>
              <a:rPr lang="en-US" sz="1600" b="1" noProof="0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Nyakanga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Ijambo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ry’umusaraba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barimbuka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ubupfu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twebwe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abakizwa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imbaraga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z’Imana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Abakorinto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1:18)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24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763001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105013"/>
            <a:ext cx="76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1 </a:t>
            </a:r>
            <a:r>
              <a:rPr lang="en-US" sz="2000" b="1" dirty="0" err="1"/>
              <a:t>Abakorinto</a:t>
            </a:r>
            <a:r>
              <a:rPr lang="en-US" sz="2000" b="1" dirty="0"/>
              <a:t> 1:17–31 </a:t>
            </a:r>
            <a:r>
              <a:rPr lang="en-US" sz="2000" b="1" dirty="0" err="1"/>
              <a:t>havuga</a:t>
            </a:r>
            <a:r>
              <a:rPr lang="en-US" sz="2000" b="1" dirty="0"/>
              <a:t> </a:t>
            </a:r>
            <a:r>
              <a:rPr lang="en-US" sz="2000" b="1" dirty="0" err="1"/>
              <a:t>uburyo</a:t>
            </a:r>
            <a:r>
              <a:rPr lang="en-US" sz="2000" b="1" dirty="0"/>
              <a:t> </a:t>
            </a:r>
            <a:r>
              <a:rPr lang="en-US" sz="2000" b="1" dirty="0" err="1"/>
              <a:t>umusaraba</a:t>
            </a:r>
            <a:r>
              <a:rPr lang="en-US" sz="2000" b="1" dirty="0"/>
              <a:t> </a:t>
            </a:r>
            <a:r>
              <a:rPr lang="en-US" sz="2000" b="1" dirty="0" err="1"/>
              <a:t>ukora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mibereho</a:t>
            </a:r>
            <a:r>
              <a:rPr lang="en-US" sz="2000" b="1" dirty="0"/>
              <a:t> </a:t>
            </a:r>
            <a:r>
              <a:rPr lang="en-US" sz="2000" b="1" dirty="0" err="1"/>
              <a:t>y’abantu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813173"/>
            <a:ext cx="76866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Gukizwa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n’umuntu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wapfiriye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musaraba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hanyuma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akazuka</a:t>
            </a:r>
            <a:r>
              <a:rPr lang="en-US" sz="2000" b="1" dirty="0">
                <a:solidFill>
                  <a:prstClr val="black"/>
                </a:solidFill>
              </a:rPr>
              <a:t>? Ku </a:t>
            </a:r>
            <a:r>
              <a:rPr lang="en-US" sz="2000" b="1" dirty="0" err="1">
                <a:solidFill>
                  <a:prstClr val="black"/>
                </a:solidFill>
              </a:rPr>
              <a:t>bantu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ubupfu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ubupfapfa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n’intege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nke</a:t>
            </a:r>
            <a:r>
              <a:rPr lang="en-US" sz="2000" b="1" dirty="0">
                <a:solidFill>
                  <a:prstClr val="black"/>
                </a:solidFill>
              </a:rPr>
              <a:t>. Ariko </a:t>
            </a:r>
            <a:r>
              <a:rPr lang="en-US" sz="2000" b="1" dirty="0" err="1">
                <a:solidFill>
                  <a:prstClr val="black"/>
                </a:solidFill>
              </a:rPr>
              <a:t>kuri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twe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twafunguriye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imitima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yacu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irarika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ry’Umwuka</a:t>
            </a:r>
            <a:r>
              <a:rPr lang="en-US" sz="2000" b="1" dirty="0">
                <a:solidFill>
                  <a:prstClr val="black"/>
                </a:solidFill>
              </a:rPr>
              <a:t> Wera, </a:t>
            </a:r>
            <a:r>
              <a:rPr lang="en-US" sz="2000" b="1" dirty="0" err="1">
                <a:solidFill>
                  <a:prstClr val="black"/>
                </a:solidFill>
              </a:rPr>
              <a:t>umusaraba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imbaraga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z’Imana</a:t>
            </a:r>
            <a:r>
              <a:rPr lang="en-US" sz="2000" b="1" dirty="0">
                <a:solidFill>
                  <a:prstClr val="black"/>
                </a:solidFill>
              </a:rPr>
              <a:t>, […] </a:t>
            </a:r>
            <a:r>
              <a:rPr lang="en-US" sz="2000" b="1" dirty="0" err="1">
                <a:solidFill>
                  <a:prstClr val="black"/>
                </a:solidFill>
              </a:rPr>
              <a:t>ubwenge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gukiranuka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kwezwa</a:t>
            </a:r>
            <a:r>
              <a:rPr lang="en-US" sz="2000" b="1" dirty="0">
                <a:solidFill>
                  <a:prstClr val="black"/>
                </a:solidFill>
              </a:rPr>
              <a:t> no </a:t>
            </a:r>
            <a:r>
              <a:rPr lang="en-US" sz="2000" b="1" dirty="0" err="1">
                <a:solidFill>
                  <a:prstClr val="black"/>
                </a:solidFill>
              </a:rPr>
              <a:t>gucungurwa</a:t>
            </a:r>
            <a:r>
              <a:rPr lang="en-US" sz="2000" b="1" dirty="0">
                <a:solidFill>
                  <a:prstClr val="black"/>
                </a:solidFill>
              </a:rPr>
              <a:t>” (1 </a:t>
            </a:r>
            <a:r>
              <a:rPr lang="en-US" sz="2000" b="1" dirty="0" err="1">
                <a:solidFill>
                  <a:prstClr val="black"/>
                </a:solidFill>
              </a:rPr>
              <a:t>Abakorinto</a:t>
            </a:r>
            <a:r>
              <a:rPr lang="en-US" sz="2000" b="1" dirty="0">
                <a:solidFill>
                  <a:prstClr val="black"/>
                </a:solidFill>
              </a:rPr>
              <a:t> 1:18, 30).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0" y="812899"/>
            <a:ext cx="7686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Ku </a:t>
            </a:r>
            <a:r>
              <a:rPr lang="en-US" sz="2000" b="1" dirty="0" err="1">
                <a:solidFill>
                  <a:prstClr val="black"/>
                </a:solidFill>
              </a:rPr>
              <a:t>bizera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umusaraba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ikimenyetso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cy’agakiza</a:t>
            </a:r>
            <a:r>
              <a:rPr lang="en-US" sz="2000" b="1" dirty="0">
                <a:solidFill>
                  <a:prstClr val="black"/>
                </a:solidFill>
              </a:rPr>
              <a:t>. Ariko </a:t>
            </a:r>
            <a:r>
              <a:rPr lang="en-US" sz="2000" b="1" dirty="0" err="1">
                <a:solidFill>
                  <a:prstClr val="black"/>
                </a:solidFill>
              </a:rPr>
              <a:t>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bantu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babayeho</a:t>
            </a:r>
            <a:r>
              <a:rPr lang="en-US" sz="2000" b="1" dirty="0">
                <a:solidFill>
                  <a:prstClr val="black"/>
                </a:solidFill>
              </a:rPr>
              <a:t> mu </a:t>
            </a:r>
            <a:r>
              <a:rPr lang="en-US" sz="2000" b="1" dirty="0" err="1">
                <a:solidFill>
                  <a:prstClr val="black"/>
                </a:solidFill>
              </a:rPr>
              <a:t>kinyejana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mbere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umusaraba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wagereranyaga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gusa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urupfu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rw’isoni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rw’umugizi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nabi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ruharwa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UBWENGE BW’IMANA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792206"/>
            <a:ext cx="5605245" cy="92333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“Ariko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bahamagawe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b’Abayuda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n’Abagiriki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Kristo,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mbaraga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z’Imana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ubwenge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bwayo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Abakorinto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1:24)</a:t>
            </a:r>
            <a:endParaRPr lang="en-US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14741" y="1769077"/>
            <a:ext cx="5699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100" dirty="0"/>
              <a:t>Muri </a:t>
            </a:r>
            <a:r>
              <a:rPr lang="en-US" sz="2000" b="1" spc="-100" dirty="0" err="1"/>
              <a:t>Atenayi</a:t>
            </a:r>
            <a:r>
              <a:rPr lang="en-US" sz="2000" b="1" spc="-100" dirty="0"/>
              <a:t>, </a:t>
            </a:r>
            <a:r>
              <a:rPr lang="en-US" sz="2000" b="1" spc="-100" dirty="0" err="1"/>
              <a:t>Pawulo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yakoresheje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ubwenge</a:t>
            </a:r>
            <a:r>
              <a:rPr lang="en-US" sz="2000" b="1" spc="-100" dirty="0"/>
              <a:t> bwa </a:t>
            </a:r>
            <a:r>
              <a:rPr lang="en-US" sz="2000" b="1" spc="-100" dirty="0" err="1"/>
              <a:t>muntu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ngo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agerageze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kwemeza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abanyabwenge</a:t>
            </a:r>
            <a:r>
              <a:rPr lang="en-US" sz="2000" b="1" spc="-100" dirty="0"/>
              <a:t>. Kuva </a:t>
            </a:r>
            <a:r>
              <a:rPr lang="en-US" sz="2000" b="1" spc="-100" dirty="0" err="1"/>
              <a:t>ubwo</a:t>
            </a:r>
            <a:r>
              <a:rPr lang="en-US" sz="2000" b="1" spc="-100" dirty="0"/>
              <a:t>, </a:t>
            </a:r>
            <a:r>
              <a:rPr lang="en-US" sz="2000" b="1" spc="-100" dirty="0" err="1"/>
              <a:t>yahisemo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gukoresha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ubwenge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bw’Imana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gusa</a:t>
            </a:r>
            <a:r>
              <a:rPr lang="en-US" sz="2000" b="1" spc="-100" dirty="0"/>
              <a:t>.</a:t>
            </a:r>
            <a:endParaRPr lang="en-US" sz="2000" b="1" spc="-100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63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344405" y="4666206"/>
            <a:ext cx="7170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100" dirty="0" err="1"/>
              <a:t>Ubwenge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bw’Imana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burimbura</a:t>
            </a:r>
            <a:r>
              <a:rPr lang="en-US" sz="2000" b="1" spc="-100" dirty="0"/>
              <a:t> “</a:t>
            </a:r>
            <a:r>
              <a:rPr lang="en-US" sz="2000" b="1" spc="-100" dirty="0" err="1"/>
              <a:t>ubwenge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bw’abanyabwenge</a:t>
            </a:r>
            <a:r>
              <a:rPr lang="en-US" sz="2000" b="1" spc="-100" dirty="0"/>
              <a:t>”; </a:t>
            </a:r>
            <a:r>
              <a:rPr lang="en-US" sz="2000" b="1" spc="-100" dirty="0" err="1"/>
              <a:t>buhindura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ubusa</a:t>
            </a:r>
            <a:r>
              <a:rPr lang="en-US" sz="2000" b="1" spc="-100" dirty="0"/>
              <a:t> “</a:t>
            </a:r>
            <a:r>
              <a:rPr lang="en-US" sz="2000" b="1" spc="-100" dirty="0" err="1"/>
              <a:t>ubwenge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bw’abanyabwenge</a:t>
            </a:r>
            <a:r>
              <a:rPr lang="en-US" sz="2000" b="1" spc="-100" dirty="0"/>
              <a:t>” (1 </a:t>
            </a:r>
            <a:r>
              <a:rPr lang="en-US" sz="2000" b="1" spc="-100" dirty="0" err="1"/>
              <a:t>Abakorinto</a:t>
            </a:r>
            <a:r>
              <a:rPr lang="en-US" sz="2000" b="1" spc="-100" dirty="0"/>
              <a:t> 1:19); </a:t>
            </a:r>
            <a:r>
              <a:rPr lang="en-US" sz="2000" b="1" spc="-100" dirty="0" err="1"/>
              <a:t>kandi</a:t>
            </a:r>
            <a:r>
              <a:rPr lang="en-US" sz="2000" b="1" spc="-100" dirty="0"/>
              <a:t> “</a:t>
            </a:r>
            <a:r>
              <a:rPr lang="en-US" sz="2000" b="1" spc="-100" dirty="0" err="1"/>
              <a:t>bwahinduye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ubupfu</a:t>
            </a:r>
            <a:r>
              <a:rPr lang="en-US" sz="2000" b="1" spc="-100" dirty="0"/>
              <a:t>… </a:t>
            </a:r>
            <a:r>
              <a:rPr lang="en-US" sz="2000" b="1" spc="-100" dirty="0" err="1"/>
              <a:t>ubwenge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bw’isi</a:t>
            </a:r>
            <a:r>
              <a:rPr lang="en-US" sz="2000" b="1" spc="-100" dirty="0"/>
              <a:t>” (1 </a:t>
            </a:r>
            <a:r>
              <a:rPr lang="en-US" sz="2000" b="1" spc="-100" dirty="0" err="1"/>
              <a:t>Abakorinto</a:t>
            </a:r>
            <a:r>
              <a:rPr lang="en-US" sz="2000" b="1" spc="-100" dirty="0"/>
              <a:t> 1:20).</a:t>
            </a:r>
            <a:endParaRPr lang="en-US" sz="2000" b="1" spc="-100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344405" y="4179443"/>
            <a:ext cx="7170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Ubwenge</a:t>
            </a:r>
            <a:r>
              <a:rPr lang="en-US" sz="2000" b="1" dirty="0"/>
              <a:t> </a:t>
            </a:r>
            <a:r>
              <a:rPr lang="en-US" sz="2000" b="1" dirty="0" err="1"/>
              <a:t>bw’Imana</a:t>
            </a:r>
            <a:r>
              <a:rPr lang="en-US" sz="2000" b="1" dirty="0"/>
              <a:t> </a:t>
            </a:r>
            <a:r>
              <a:rPr lang="en-US" sz="2000" b="1" dirty="0" err="1"/>
              <a:t>Pawulo</a:t>
            </a:r>
            <a:r>
              <a:rPr lang="en-US" sz="2000" b="1" dirty="0"/>
              <a:t> </a:t>
            </a:r>
            <a:r>
              <a:rPr lang="en-US" sz="2000" b="1" dirty="0" err="1"/>
              <a:t>yigishije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ubuhe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344404" y="5768521"/>
            <a:ext cx="72470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Bitandukanye</a:t>
            </a:r>
            <a:r>
              <a:rPr lang="en-US" sz="2000" b="1" dirty="0"/>
              <a:t> </a:t>
            </a:r>
            <a:r>
              <a:rPr lang="en-US" sz="2000" b="1" dirty="0" err="1"/>
              <a:t>n’ubwenge</a:t>
            </a:r>
            <a:r>
              <a:rPr lang="en-US" sz="2000" b="1" dirty="0"/>
              <a:t> </a:t>
            </a:r>
            <a:r>
              <a:rPr lang="en-US" sz="2000" b="1" dirty="0" err="1"/>
              <a:t>bw’abantu</a:t>
            </a:r>
            <a:r>
              <a:rPr lang="en-US" sz="2000" b="1" dirty="0"/>
              <a:t>, </a:t>
            </a:r>
            <a:r>
              <a:rPr lang="en-US" sz="2000" b="1" dirty="0" err="1"/>
              <a:t>ubwenge</a:t>
            </a:r>
            <a:r>
              <a:rPr lang="en-US" sz="2000" b="1" dirty="0"/>
              <a:t> </a:t>
            </a:r>
            <a:r>
              <a:rPr lang="en-US" sz="2000" b="1" dirty="0" err="1"/>
              <a:t>bw’Imana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ugukirisha</a:t>
            </a:r>
            <a:r>
              <a:rPr lang="en-US" sz="2000" b="1" dirty="0"/>
              <a:t> </a:t>
            </a:r>
            <a:r>
              <a:rPr lang="en-US" sz="2000" b="1" dirty="0" err="1"/>
              <a:t>abayizera</a:t>
            </a:r>
            <a:r>
              <a:rPr lang="en-US" sz="2000" b="1" dirty="0"/>
              <a:t> </a:t>
            </a:r>
            <a:r>
              <a:rPr lang="en-US" sz="2000" b="1" dirty="0" err="1"/>
              <a:t>ubupfu</a:t>
            </a:r>
            <a:r>
              <a:rPr lang="en-US" sz="2000" b="1" dirty="0"/>
              <a:t> </a:t>
            </a:r>
            <a:r>
              <a:rPr lang="en-US" sz="2000" b="1" dirty="0" err="1"/>
              <a:t>bw’ibibwirizwa</a:t>
            </a:r>
            <a:r>
              <a:rPr lang="en-US" sz="2000" b="1" dirty="0"/>
              <a:t>” (1 </a:t>
            </a:r>
            <a:r>
              <a:rPr lang="en-US" sz="2000" b="1" dirty="0" err="1"/>
              <a:t>Abakorinto</a:t>
            </a:r>
            <a:r>
              <a:rPr lang="en-US" sz="2000" b="1" dirty="0"/>
              <a:t> 1:21.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14741" y="2790963"/>
            <a:ext cx="5683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spc="-70" dirty="0">
                <a:solidFill>
                  <a:prstClr val="black"/>
                </a:solidFill>
              </a:rPr>
              <a:t>Imana </a:t>
            </a:r>
            <a:r>
              <a:rPr lang="en-US" sz="2000" b="1" spc="-70" dirty="0" err="1">
                <a:solidFill>
                  <a:prstClr val="black"/>
                </a:solidFill>
              </a:rPr>
              <a:t>ubwayo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ni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Yo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yari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yamwohereje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kwamamaza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ubutumwa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bwayo</a:t>
            </a:r>
            <a:r>
              <a:rPr lang="en-US" sz="2000" b="1" spc="-70" dirty="0">
                <a:solidFill>
                  <a:prstClr val="black"/>
                </a:solidFill>
              </a:rPr>
              <a:t> “</a:t>
            </a:r>
            <a:r>
              <a:rPr lang="en-US" sz="2000" b="1" spc="-70" dirty="0" err="1">
                <a:solidFill>
                  <a:prstClr val="black"/>
                </a:solidFill>
              </a:rPr>
              <a:t>ariko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atavugisha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ubwenge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bw’amagambo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kugira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ngo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umusaraba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wa</a:t>
            </a:r>
            <a:r>
              <a:rPr lang="en-US" sz="2000" b="1" spc="-70" dirty="0">
                <a:solidFill>
                  <a:prstClr val="black"/>
                </a:solidFill>
              </a:rPr>
              <a:t> Kristo </a:t>
            </a:r>
            <a:r>
              <a:rPr lang="en-US" sz="2000" b="1" spc="-70" dirty="0" err="1">
                <a:solidFill>
                  <a:prstClr val="black"/>
                </a:solidFill>
              </a:rPr>
              <a:t>udahinduka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ubusa</a:t>
            </a:r>
            <a:r>
              <a:rPr lang="en-US" sz="2000" b="1" spc="-70" dirty="0">
                <a:solidFill>
                  <a:prstClr val="black"/>
                </a:solidFill>
              </a:rPr>
              <a:t>” (1 </a:t>
            </a:r>
            <a:r>
              <a:rPr lang="en-US" sz="2000" b="1" spc="-70" dirty="0" err="1">
                <a:solidFill>
                  <a:prstClr val="black"/>
                </a:solidFill>
              </a:rPr>
              <a:t>Abakorinto</a:t>
            </a:r>
            <a:r>
              <a:rPr lang="en-US" sz="2000" b="1" spc="-70" dirty="0">
                <a:solidFill>
                  <a:prstClr val="black"/>
                </a:solidFill>
              </a:rPr>
              <a:t> 1:17).</a:t>
            </a:r>
            <a:endParaRPr kumimoji="0" lang="en-US" sz="2000" b="1" i="0" u="none" strike="noStrike" kern="1200" cap="none" spc="-7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-57150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noProof="0" dirty="0">
                <a:ln/>
                <a:solidFill>
                  <a:schemeClr val="accent3"/>
                </a:solidFill>
              </a:rPr>
              <a:t>UBUPFU BW’UMUSARABA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50" y="609724"/>
            <a:ext cx="65722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“Ariko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twebweho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tubabwiriza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ibya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Kristo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wabambwe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Uwo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Bayuda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ikigusha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banyamahanga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ubupfu</a:t>
            </a:r>
            <a:r>
              <a:rPr lang="en-US" b="1" spc="-7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spc="-70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spc="-70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Abakorinto</a:t>
            </a:r>
            <a:r>
              <a:rPr lang="en-US" sz="1400" b="1" spc="-70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7" y="2391438"/>
            <a:ext cx="582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 err="1"/>
              <a:t>Ijambo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ry'Ikigiriki</a:t>
            </a:r>
            <a:r>
              <a:rPr lang="en-US" sz="2000" b="1" spc="-70" dirty="0"/>
              <a:t> </a:t>
            </a:r>
            <a:r>
              <a:rPr lang="en-US" sz="2000" b="1" i="1" spc="-70" noProof="0" dirty="0" err="1"/>
              <a:t>mōria</a:t>
            </a:r>
            <a:r>
              <a:rPr lang="en-US" sz="2000" b="1" i="1" spc="-70" noProof="0" dirty="0"/>
              <a:t> </a:t>
            </a:r>
            <a:r>
              <a:rPr lang="en-US" sz="2000" b="1" spc="-70" dirty="0"/>
              <a:t>(</a:t>
            </a:r>
            <a:r>
              <a:rPr lang="en-US" sz="2000" b="1" spc="-70" dirty="0" err="1"/>
              <a:t>ubusazi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ubupfapfa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ubupfu</a:t>
            </a:r>
            <a:r>
              <a:rPr lang="en-US" sz="2000" b="1" spc="-70" dirty="0"/>
              <a:t>) </a:t>
            </a:r>
            <a:r>
              <a:rPr lang="en-US" sz="2000" b="1" spc="-70" dirty="0" err="1"/>
              <a:t>ryakoreshejwe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inshuro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eshanu</a:t>
            </a:r>
            <a:r>
              <a:rPr lang="en-US" sz="2000" b="1" spc="-70" dirty="0"/>
              <a:t> mu 1 </a:t>
            </a:r>
            <a:r>
              <a:rPr lang="en-US" sz="2000" b="1" spc="-70" dirty="0" err="1"/>
              <a:t>Abakorinto</a:t>
            </a:r>
            <a:r>
              <a:rPr lang="en-US" sz="2000" b="1" spc="-70" dirty="0"/>
              <a:t> :</a:t>
            </a:r>
            <a:endParaRPr lang="en-US" sz="2000" b="1" spc="-70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837419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43575" y="4518553"/>
            <a:ext cx="644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Umusaraba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ubupfu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barimbuka</a:t>
            </a:r>
            <a:r>
              <a:rPr lang="en-US" sz="2000" b="1" dirty="0"/>
              <a:t>,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batazi</a:t>
            </a:r>
            <a:r>
              <a:rPr lang="en-US" sz="2000" b="1" dirty="0"/>
              <a:t> Imana (</a:t>
            </a:r>
            <a:r>
              <a:rPr lang="en-US" sz="2000" b="1" dirty="0" err="1"/>
              <a:t>Abanyamahanga</a:t>
            </a:r>
            <a:r>
              <a:rPr lang="en-US" sz="2000" b="1" dirty="0"/>
              <a:t>),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batekereza</a:t>
            </a:r>
            <a:r>
              <a:rPr lang="en-US" sz="2000" b="1" dirty="0"/>
              <a:t> </a:t>
            </a:r>
            <a:r>
              <a:rPr lang="en-US" sz="2000" b="1" dirty="0" err="1"/>
              <a:t>kuri</a:t>
            </a:r>
            <a:r>
              <a:rPr lang="en-US" sz="2000" b="1" dirty="0"/>
              <a:t> iyi </a:t>
            </a:r>
            <a:r>
              <a:rPr lang="en-US" sz="2000" b="1" dirty="0" err="1"/>
              <a:t>si</a:t>
            </a:r>
            <a:r>
              <a:rPr lang="en-US" sz="2000" b="1" dirty="0"/>
              <a:t> </a:t>
            </a:r>
            <a:r>
              <a:rPr lang="en-US" sz="2000" b="1" dirty="0" err="1"/>
              <a:t>gusa</a:t>
            </a:r>
            <a:r>
              <a:rPr lang="en-US" sz="2000" b="1" dirty="0"/>
              <a:t> (</a:t>
            </a:r>
            <a:r>
              <a:rPr lang="en-US" sz="2000" b="1" dirty="0" err="1"/>
              <a:t>umuntu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kamere</a:t>
            </a:r>
            <a:r>
              <a:rPr lang="en-US" sz="2000" b="1" dirty="0"/>
              <a:t>),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bayoborwa</a:t>
            </a:r>
            <a:r>
              <a:rPr lang="en-US" sz="2000" b="1" dirty="0"/>
              <a:t> </a:t>
            </a:r>
            <a:r>
              <a:rPr lang="en-US" sz="2000" b="1" dirty="0" err="1"/>
              <a:t>n’ubwenge</a:t>
            </a:r>
            <a:r>
              <a:rPr lang="en-US" sz="2000" b="1" dirty="0"/>
              <a:t> </a:t>
            </a:r>
            <a:r>
              <a:rPr lang="en-US" sz="2000" b="1" dirty="0" err="1"/>
              <a:t>bwabo</a:t>
            </a:r>
            <a:r>
              <a:rPr lang="en-US" sz="2000" b="1" dirty="0"/>
              <a:t> </a:t>
            </a:r>
            <a:r>
              <a:rPr lang="en-US" sz="2000" b="1" dirty="0" err="1"/>
              <a:t>gusa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892" y="1455887"/>
            <a:ext cx="5908511" cy="300957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43574" y="5841992"/>
            <a:ext cx="6448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Ariko </a:t>
            </a:r>
            <a:r>
              <a:rPr lang="en-US" sz="2000" b="1" dirty="0" err="1">
                <a:solidFill>
                  <a:prstClr val="black"/>
                </a:solidFill>
              </a:rPr>
              <a:t>umusaraba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umugisha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bakijijwe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ukuvuga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bantu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bafite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ubushake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kubona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umusaraba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nk’uko</a:t>
            </a:r>
            <a:r>
              <a:rPr lang="en-US" sz="2000" b="1" dirty="0">
                <a:solidFill>
                  <a:prstClr val="black"/>
                </a:solidFill>
              </a:rPr>
              <a:t> Imana </a:t>
            </a:r>
            <a:r>
              <a:rPr lang="en-US" sz="2000" b="1" dirty="0" err="1">
                <a:solidFill>
                  <a:prstClr val="black"/>
                </a:solidFill>
              </a:rPr>
              <a:t>iwubona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IMBARAGA Z’IMANA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14412" y="657522"/>
            <a:ext cx="10163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Ijambo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ry’umusaraba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barimbuka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ubupfu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ariko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kuri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twebwe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abakizwa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imbaraga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z’Imana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Abakorinto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2" y="1317467"/>
            <a:ext cx="6581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</a:rPr>
              <a:t>Umusaraba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ufite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ububasha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kwerekana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ububi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bw’umuntu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n’ubwiza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bw’Imana</a:t>
            </a:r>
            <a:r>
              <a:rPr lang="en-US" sz="2000" b="1" dirty="0">
                <a:solidFill>
                  <a:prstClr val="black"/>
                </a:solidFill>
              </a:rPr>
              <a:t> (1 </a:t>
            </a:r>
            <a:r>
              <a:rPr lang="en-US" sz="2000" b="1" dirty="0" err="1">
                <a:solidFill>
                  <a:prstClr val="black"/>
                </a:solidFill>
              </a:rPr>
              <a:t>Abakorinto</a:t>
            </a:r>
            <a:r>
              <a:rPr lang="en-US" sz="2000" b="1" dirty="0">
                <a:solidFill>
                  <a:prstClr val="black"/>
                </a:solidFill>
              </a:rPr>
              <a:t> 1:18).</a:t>
            </a:r>
            <a:endParaRPr lang="en-US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646015"/>
              </p:ext>
            </p:extLst>
          </p:nvPr>
        </p:nvGraphicFramePr>
        <p:xfrm>
          <a:off x="1199148" y="2038967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4" y="4738503"/>
            <a:ext cx="6581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Abanga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umusaraba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basarura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ingaruka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z’imirimo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yabo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mibi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amaherezo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bazarimburwa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n’Uwo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banze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2" y="5549214"/>
            <a:ext cx="67913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Imbaraga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z’Imana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zagaragarijwe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musaraba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zishobora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guhūza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umuntu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n’Imana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kubwo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kumubabarira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ibyaha</a:t>
            </a:r>
            <a:r>
              <a:rPr lang="en-US" sz="2000" b="1" dirty="0">
                <a:solidFill>
                  <a:prstClr val="black"/>
                </a:solidFill>
              </a:rPr>
              <a:t> bye </a:t>
            </a:r>
            <a:r>
              <a:rPr lang="en-US" sz="2000" b="1" dirty="0" err="1">
                <a:solidFill>
                  <a:prstClr val="black"/>
                </a:solidFill>
              </a:rPr>
              <a:t>byose</a:t>
            </a:r>
            <a:r>
              <a:rPr lang="en-US" sz="2000" b="1" dirty="0">
                <a:solidFill>
                  <a:prstClr val="black"/>
                </a:solidFill>
              </a:rPr>
              <a:t>, no </a:t>
            </a:r>
            <a:r>
              <a:rPr lang="en-US" sz="2000" b="1" dirty="0" err="1">
                <a:solidFill>
                  <a:prstClr val="black"/>
                </a:solidFill>
              </a:rPr>
              <a:t>kumuha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ubugingo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buhoraho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Abakolosayi</a:t>
            </a:r>
            <a:r>
              <a:rPr lang="en-US" sz="2000" b="1" dirty="0">
                <a:solidFill>
                  <a:prstClr val="black"/>
                </a:solidFill>
              </a:rPr>
              <a:t> 1:20; 1 Petero 2:24).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0"/>
            <a:ext cx="74199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000" b="1" noProof="0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UBUTUMWA BW’UMUSARABA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23" y="684865"/>
            <a:ext cx="7419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“Kuko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ubwo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ubwenge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bw’Imana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bwategetse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ab’isi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badaheshwa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kumenya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n’ubwenge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bw’isi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Imana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yishimiye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gukirisha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abayizera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ubupfu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bw’ibibwirizwa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Abakorinto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700" y="1585174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Kuki </a:t>
            </a:r>
            <a:r>
              <a:rPr lang="en-US" sz="2000" b="1" dirty="0" err="1"/>
              <a:t>kubwiriza</a:t>
            </a:r>
            <a:r>
              <a:rPr lang="en-US" sz="2000" b="1" dirty="0"/>
              <a:t> </a:t>
            </a:r>
            <a:r>
              <a:rPr lang="en-US" sz="2000" b="1" dirty="0" err="1"/>
              <a:t>ubutumwa</a:t>
            </a:r>
            <a:r>
              <a:rPr lang="en-US" sz="2000" b="1" dirty="0"/>
              <a:t> </a:t>
            </a:r>
            <a:r>
              <a:rPr lang="en-US" sz="2000" b="1" dirty="0" err="1"/>
              <a:t>bw’umusaraba</a:t>
            </a:r>
            <a:r>
              <a:rPr lang="en-US" sz="2000" b="1" dirty="0"/>
              <a:t> </a:t>
            </a:r>
            <a:r>
              <a:rPr lang="en-US" sz="2000" b="1" dirty="0" err="1"/>
              <a:t>ari</a:t>
            </a:r>
            <a:r>
              <a:rPr lang="en-US" sz="2000" b="1" dirty="0"/>
              <a:t> </a:t>
            </a:r>
            <a:r>
              <a:rPr lang="en-US" sz="2000" b="1" dirty="0" err="1"/>
              <a:t>ubupfu</a:t>
            </a:r>
            <a:r>
              <a:rPr lang="en-US" sz="2000" b="1" dirty="0"/>
              <a:t> (1 </a:t>
            </a:r>
            <a:r>
              <a:rPr lang="en-US" sz="2000" b="1" dirty="0" err="1"/>
              <a:t>Abakorinto</a:t>
            </a:r>
            <a:r>
              <a:rPr lang="en-US" sz="2000" b="1" dirty="0"/>
              <a:t> 1:21–24)?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701" y="6066124"/>
            <a:ext cx="7353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Ubutumwa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bw’umusaraba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bugaragaza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uburyo</a:t>
            </a:r>
            <a:r>
              <a:rPr lang="en-US" sz="2000" b="1" dirty="0">
                <a:solidFill>
                  <a:prstClr val="black"/>
                </a:solidFill>
              </a:rPr>
              <a:t> Imana </a:t>
            </a:r>
            <a:r>
              <a:rPr lang="en-US" sz="2000" b="1" dirty="0" err="1">
                <a:solidFill>
                  <a:prstClr val="black"/>
                </a:solidFill>
              </a:rPr>
              <a:t>yiteguye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kugera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kugira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iduhe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agakiza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2" y="4368284"/>
            <a:ext cx="73533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Ariko, </a:t>
            </a:r>
            <a:r>
              <a:rPr lang="en-US" sz="2000" b="1" dirty="0" err="1">
                <a:solidFill>
                  <a:prstClr val="black"/>
                </a:solidFill>
              </a:rPr>
              <a:t>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bamarayika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ubutumwa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bw’umusaraba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babubonaga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ukundi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rwose</a:t>
            </a:r>
            <a:r>
              <a:rPr lang="en-US" sz="2000" b="1" dirty="0">
                <a:solidFill>
                  <a:prstClr val="black"/>
                </a:solidFill>
              </a:rPr>
              <a:t>. Yesu, </a:t>
            </a:r>
            <a:r>
              <a:rPr lang="en-US" sz="2000" b="1" dirty="0" err="1">
                <a:solidFill>
                  <a:prstClr val="black"/>
                </a:solidFill>
              </a:rPr>
              <a:t>Uwo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bazi</a:t>
            </a:r>
            <a:r>
              <a:rPr lang="en-US" sz="2000" b="1" dirty="0">
                <a:solidFill>
                  <a:prstClr val="black"/>
                </a:solidFill>
              </a:rPr>
              <a:t> mu </a:t>
            </a:r>
            <a:r>
              <a:rPr lang="en-US" sz="2000" b="1" dirty="0" err="1">
                <a:solidFill>
                  <a:prstClr val="black"/>
                </a:solidFill>
              </a:rPr>
              <a:t>Ijuru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yemeye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gupfa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kubera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urukundo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yakundaga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ubwoko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bwari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bwaramwanze</a:t>
            </a:r>
            <a:r>
              <a:rPr lang="en-US" sz="2000" b="1" dirty="0">
                <a:solidFill>
                  <a:prstClr val="black"/>
                </a:solidFill>
              </a:rPr>
              <a:t>. Iyi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mitekerereze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Pawulo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yashakaga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kugaragaza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binyuze</a:t>
            </a:r>
            <a:r>
              <a:rPr lang="en-US" sz="2000" b="1" dirty="0">
                <a:solidFill>
                  <a:prstClr val="black"/>
                </a:solidFill>
              </a:rPr>
              <a:t> mu </a:t>
            </a:r>
            <a:r>
              <a:rPr lang="en-US" sz="2000" b="1" dirty="0" err="1">
                <a:solidFill>
                  <a:prstClr val="black"/>
                </a:solidFill>
              </a:rPr>
              <a:t>kubwiriza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kwe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7" y="2341755"/>
            <a:ext cx="73532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spc="-70" dirty="0" err="1">
                <a:solidFill>
                  <a:prstClr val="black"/>
                </a:solidFill>
              </a:rPr>
              <a:t>Abayuda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bari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biteze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Mesiya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ubakiza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gukandamizwa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n’Abaroma</a:t>
            </a:r>
            <a:r>
              <a:rPr lang="en-US" sz="2000" b="1" spc="-70" dirty="0">
                <a:solidFill>
                  <a:prstClr val="black"/>
                </a:solidFill>
              </a:rPr>
              <a:t>. Yesu amaze </a:t>
            </a:r>
            <a:r>
              <a:rPr lang="en-US" sz="2000" b="1" spc="-70" dirty="0" err="1">
                <a:solidFill>
                  <a:prstClr val="black"/>
                </a:solidFill>
              </a:rPr>
              <a:t>gutangaza</a:t>
            </a:r>
            <a:r>
              <a:rPr lang="en-US" sz="2000" b="1" spc="-70" dirty="0">
                <a:solidFill>
                  <a:prstClr val="black"/>
                </a:solidFill>
              </a:rPr>
              <a:t> ko </a:t>
            </a:r>
            <a:r>
              <a:rPr lang="en-US" sz="2000" b="1" spc="-70" dirty="0" err="1">
                <a:solidFill>
                  <a:prstClr val="black"/>
                </a:solidFill>
              </a:rPr>
              <a:t>agiye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kubambwa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abigishwa</a:t>
            </a:r>
            <a:r>
              <a:rPr lang="en-US" sz="2000" b="1" spc="-70" dirty="0">
                <a:solidFill>
                  <a:prstClr val="black"/>
                </a:solidFill>
              </a:rPr>
              <a:t> Be </a:t>
            </a:r>
            <a:r>
              <a:rPr lang="en-US" sz="2000" b="1" spc="-70" dirty="0" err="1">
                <a:solidFill>
                  <a:prstClr val="black"/>
                </a:solidFill>
              </a:rPr>
              <a:t>bwite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batewe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n’ubwoba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bwinshi</a:t>
            </a:r>
            <a:r>
              <a:rPr lang="en-US" sz="2000" b="1" spc="-70" dirty="0">
                <a:solidFill>
                  <a:prstClr val="black"/>
                </a:solidFill>
              </a:rPr>
              <a:t>. </a:t>
            </a:r>
            <a:r>
              <a:rPr lang="en-US" sz="2000" b="1" spc="-70" dirty="0" err="1">
                <a:solidFill>
                  <a:prstClr val="black"/>
                </a:solidFill>
              </a:rPr>
              <a:t>Byongeye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kandi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ku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Muyuda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umuntu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umanitse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ku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giti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yabaga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ari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umuntu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wavumwe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n’Imana</a:t>
            </a:r>
            <a:r>
              <a:rPr lang="en-US" sz="2000" b="1" spc="-70" dirty="0">
                <a:solidFill>
                  <a:prstClr val="black"/>
                </a:solidFill>
              </a:rPr>
              <a:t> (</a:t>
            </a:r>
            <a:r>
              <a:rPr lang="en-US" sz="2000" b="1" spc="-70" dirty="0" err="1">
                <a:solidFill>
                  <a:prstClr val="black"/>
                </a:solidFill>
              </a:rPr>
              <a:t>Gutegeka</a:t>
            </a:r>
            <a:r>
              <a:rPr lang="en-US" sz="2000" b="1" spc="-70" dirty="0">
                <a:solidFill>
                  <a:prstClr val="black"/>
                </a:solidFill>
              </a:rPr>
              <a:t> 21:23). Ku </a:t>
            </a:r>
            <a:r>
              <a:rPr lang="en-US" sz="2000" b="1" spc="-70" dirty="0" err="1">
                <a:solidFill>
                  <a:prstClr val="black"/>
                </a:solidFill>
              </a:rPr>
              <a:t>Munyamahanga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utarigeze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ategereza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Umucunguzi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umwanzuro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wari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umwe</a:t>
            </a:r>
            <a:r>
              <a:rPr lang="en-US" sz="2000" b="1" spc="-70" dirty="0">
                <a:solidFill>
                  <a:prstClr val="black"/>
                </a:solidFill>
              </a:rPr>
              <a:t>: </a:t>
            </a:r>
            <a:r>
              <a:rPr lang="en-US" sz="2000" b="1" spc="-70" dirty="0" err="1">
                <a:solidFill>
                  <a:prstClr val="black"/>
                </a:solidFill>
              </a:rPr>
              <a:t>umusaraba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ni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ubupfu</a:t>
            </a:r>
            <a:r>
              <a:rPr lang="en-US" sz="2000" b="1" spc="-70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-7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47625"/>
            <a:ext cx="88877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UBUPFU BW’IMANA N’INTEGE NKE ZAYO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693264"/>
            <a:ext cx="8181473" cy="687409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“Kuko </a:t>
            </a:r>
            <a:r>
              <a:rPr lang="en-US" b="1" dirty="0" err="1">
                <a:latin typeface="Comic Sans MS" panose="030F0702030302020204" pitchFamily="66" charset="0"/>
              </a:rPr>
              <a:t>ubupfu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bw’Imana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burusha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abantu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ubwenge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kandi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intege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nke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z’Imana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zirusha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abantu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imbaraga</a:t>
            </a:r>
            <a:r>
              <a:rPr lang="en-US" b="1" dirty="0"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latin typeface="Comic Sans MS" panose="030F0702030302020204" pitchFamily="66" charset="0"/>
              </a:rPr>
              <a:t>Abakorinto</a:t>
            </a:r>
            <a:r>
              <a:rPr lang="en-US" sz="1400" b="1" noProof="0" dirty="0"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5" y="1441537"/>
            <a:ext cx="82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Ese Imana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umupfapfa</a:t>
            </a:r>
            <a:r>
              <a:rPr lang="en-US" sz="2000" b="1" dirty="0"/>
              <a:t> </a:t>
            </a:r>
            <a:r>
              <a:rPr lang="en-US" sz="2000" b="1" dirty="0" err="1"/>
              <a:t>cyangwa</a:t>
            </a:r>
            <a:r>
              <a:rPr lang="en-US" sz="2000" b="1" dirty="0"/>
              <a:t> </a:t>
            </a:r>
            <a:r>
              <a:rPr lang="en-US" sz="2000" b="1" dirty="0" err="1"/>
              <a:t>inyantege</a:t>
            </a:r>
            <a:r>
              <a:rPr lang="en-US" sz="2000" b="1" dirty="0"/>
              <a:t> </a:t>
            </a:r>
            <a:r>
              <a:rPr lang="en-US" sz="2000" b="1" dirty="0" err="1"/>
              <a:t>nke</a:t>
            </a:r>
            <a:r>
              <a:rPr lang="en-US" sz="2000" b="1" dirty="0"/>
              <a:t> (1 </a:t>
            </a:r>
            <a:r>
              <a:rPr lang="en-US" sz="2000" b="1" dirty="0" err="1"/>
              <a:t>Abakorinto</a:t>
            </a:r>
            <a:r>
              <a:rPr lang="en-US" sz="2000" b="1" dirty="0"/>
              <a:t> 1:25)?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3" y="3134058"/>
            <a:ext cx="5877928" cy="3608047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6116052" y="2979038"/>
            <a:ext cx="60759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Ubwenge</a:t>
            </a:r>
            <a:r>
              <a:rPr lang="en-US" sz="2000" b="1" dirty="0"/>
              <a:t> </a:t>
            </a:r>
            <a:r>
              <a:rPr lang="en-US" sz="2000" b="1" dirty="0" err="1"/>
              <a:t>bwose</a:t>
            </a:r>
            <a:r>
              <a:rPr lang="en-US" sz="2000" b="1" dirty="0"/>
              <a:t> </a:t>
            </a:r>
            <a:r>
              <a:rPr lang="en-US" sz="2000" b="1" dirty="0" err="1"/>
              <a:t>buva</a:t>
            </a:r>
            <a:r>
              <a:rPr lang="en-US" sz="2000" b="1" dirty="0"/>
              <a:t> mu </a:t>
            </a:r>
            <a:r>
              <a:rPr lang="en-US" sz="2000" b="1" dirty="0" err="1"/>
              <a:t>bantu</a:t>
            </a:r>
            <a:r>
              <a:rPr lang="en-US" sz="2000" b="1" dirty="0"/>
              <a:t> </a:t>
            </a:r>
            <a:r>
              <a:rPr lang="en-US" sz="2000" b="1" dirty="0" err="1"/>
              <a:t>b’abanyabwenge</a:t>
            </a:r>
            <a:r>
              <a:rPr lang="en-US" sz="2000" b="1" dirty="0"/>
              <a:t> </a:t>
            </a:r>
            <a:r>
              <a:rPr lang="en-US" sz="2000" b="1" dirty="0" err="1"/>
              <a:t>cyane</a:t>
            </a:r>
            <a:r>
              <a:rPr lang="en-US" sz="2000" b="1" dirty="0"/>
              <a:t> </a:t>
            </a:r>
            <a:r>
              <a:rPr lang="en-US" sz="2000" b="1" dirty="0" err="1"/>
              <a:t>ntibushobora</a:t>
            </a:r>
            <a:r>
              <a:rPr lang="en-US" sz="2000" b="1" dirty="0"/>
              <a:t> </a:t>
            </a:r>
            <a:r>
              <a:rPr lang="en-US" sz="2000" b="1" dirty="0" err="1"/>
              <a:t>gutekereza</a:t>
            </a:r>
            <a:r>
              <a:rPr lang="en-US" sz="2000" b="1" dirty="0"/>
              <a:t> </a:t>
            </a:r>
            <a:r>
              <a:rPr lang="en-US" sz="2000" b="1" dirty="0" err="1"/>
              <a:t>inama</a:t>
            </a:r>
            <a:r>
              <a:rPr lang="en-US" sz="2000" b="1" dirty="0"/>
              <a:t> </a:t>
            </a:r>
            <a:r>
              <a:rPr lang="en-US" sz="2000" b="1" dirty="0" err="1"/>
              <a:t>y’agakiza</a:t>
            </a:r>
            <a:r>
              <a:rPr lang="en-US" sz="2000" b="1" dirty="0"/>
              <a:t> </a:t>
            </a:r>
            <a:r>
              <a:rPr lang="en-US" sz="2000" b="1" dirty="0" err="1"/>
              <a:t>k’abantu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6172201" y="5747644"/>
            <a:ext cx="4677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Menya </a:t>
            </a:r>
            <a:r>
              <a:rPr lang="en-US" sz="2000" b="1" noProof="0" dirty="0" err="1"/>
              <a:t>neza</a:t>
            </a:r>
            <a:r>
              <a:rPr lang="en-US" sz="2000" b="1" noProof="0" dirty="0"/>
              <a:t> ko </a:t>
            </a:r>
            <a:r>
              <a:rPr lang="en-US" sz="2000" b="1" i="1" u="sng" noProof="0" dirty="0" err="1"/>
              <a:t>abizera</a:t>
            </a:r>
            <a:r>
              <a:rPr lang="en-US" sz="2000" b="1" noProof="0" dirty="0"/>
              <a:t> </a:t>
            </a:r>
            <a:r>
              <a:rPr lang="en-US" sz="2000" b="1" dirty="0"/>
              <a:t>Y</a:t>
            </a:r>
            <a:r>
              <a:rPr lang="en-US" sz="2000" b="1" noProof="0" dirty="0" err="1"/>
              <a:t>esu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nk’igisubizo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ku</a:t>
            </a:r>
            <a:r>
              <a:rPr lang="en-US" sz="2000" b="1" noProof="0" dirty="0"/>
              <a:t> </a:t>
            </a:r>
            <a:r>
              <a:rPr lang="en-US" sz="2000" b="1" i="1" u="sng" noProof="0" dirty="0" err="1"/>
              <a:t>irarika</a:t>
            </a:r>
            <a:r>
              <a:rPr lang="en-US" sz="2000" b="1" noProof="0" dirty="0"/>
              <a:t> rya </a:t>
            </a:r>
            <a:r>
              <a:rPr lang="en-US" sz="2000" b="1" noProof="0" dirty="0" err="1"/>
              <a:t>Mwuka</a:t>
            </a:r>
            <a:r>
              <a:rPr lang="en-US" sz="2000" b="1" noProof="0" dirty="0"/>
              <a:t> Wera </a:t>
            </a:r>
            <a:r>
              <a:rPr lang="en-US" sz="2000" b="1" noProof="0" dirty="0" err="1"/>
              <a:t>ari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bonyine</a:t>
            </a:r>
            <a:r>
              <a:rPr lang="en-US" sz="2000" b="1" noProof="0" dirty="0"/>
              <a:t> </a:t>
            </a:r>
            <a:r>
              <a:rPr lang="en-US" sz="2000" b="1" i="1" u="sng" noProof="0" dirty="0" err="1"/>
              <a:t>bazakizwa</a:t>
            </a:r>
            <a:r>
              <a:rPr lang="en-US" sz="2000" b="1" noProof="0" dirty="0"/>
              <a:t>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429250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238124" y="1902511"/>
            <a:ext cx="11953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Birumvikana</a:t>
            </a:r>
            <a:r>
              <a:rPr lang="en-US" sz="2000" b="1" dirty="0">
                <a:solidFill>
                  <a:prstClr val="black"/>
                </a:solidFill>
              </a:rPr>
              <a:t> ko </a:t>
            </a:r>
            <a:r>
              <a:rPr lang="en-US" sz="2000" b="1" dirty="0" err="1">
                <a:solidFill>
                  <a:prstClr val="black"/>
                </a:solidFill>
              </a:rPr>
              <a:t>atari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byo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kuko</a:t>
            </a:r>
            <a:r>
              <a:rPr lang="en-US" sz="2000" b="1" dirty="0">
                <a:solidFill>
                  <a:prstClr val="black"/>
                </a:solidFill>
              </a:rPr>
              <a:t> Imana </a:t>
            </a:r>
            <a:r>
              <a:rPr lang="en-US" sz="2000" b="1" dirty="0" err="1">
                <a:solidFill>
                  <a:prstClr val="black"/>
                </a:solidFill>
              </a:rPr>
              <a:t>nta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busembwa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igira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Pawulo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agereranya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gusa</a:t>
            </a:r>
            <a:r>
              <a:rPr lang="en-US" sz="2000" b="1" dirty="0">
                <a:solidFill>
                  <a:prstClr val="black"/>
                </a:solidFill>
              </a:rPr>
              <a:t>: Iyo Imana </a:t>
            </a:r>
            <a:r>
              <a:rPr lang="en-US" sz="2000" b="1" dirty="0" err="1">
                <a:solidFill>
                  <a:prstClr val="black"/>
                </a:solidFill>
              </a:rPr>
              <a:t>iba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ifite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ibitekerezo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by’ubupfu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yari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irusha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ubwenge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ubwenge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bw’umuntu</a:t>
            </a:r>
            <a:r>
              <a:rPr lang="en-US" sz="2000" b="1" dirty="0">
                <a:solidFill>
                  <a:prstClr val="black"/>
                </a:solidFill>
              </a:rPr>
              <a:t>; </a:t>
            </a:r>
            <a:r>
              <a:rPr lang="en-US" sz="2000" b="1" dirty="0" err="1">
                <a:solidFill>
                  <a:prstClr val="black"/>
                </a:solidFill>
              </a:rPr>
              <a:t>cyangwa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iyo</a:t>
            </a:r>
            <a:r>
              <a:rPr lang="en-US" sz="2000" b="1" dirty="0">
                <a:solidFill>
                  <a:prstClr val="black"/>
                </a:solidFill>
              </a:rPr>
              <a:t> Imana </a:t>
            </a:r>
            <a:r>
              <a:rPr lang="en-US" sz="2000" b="1" dirty="0" err="1">
                <a:solidFill>
                  <a:prstClr val="black"/>
                </a:solidFill>
              </a:rPr>
              <a:t>iza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kugira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intege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nke</a:t>
            </a:r>
            <a:r>
              <a:rPr lang="en-US" sz="2000" b="1" dirty="0">
                <a:solidFill>
                  <a:prstClr val="black"/>
                </a:solidFill>
              </a:rPr>
              <a:t> mu </a:t>
            </a:r>
            <a:r>
              <a:rPr lang="en-US" sz="2000" b="1" dirty="0" err="1">
                <a:solidFill>
                  <a:prstClr val="black"/>
                </a:solidFill>
              </a:rPr>
              <a:t>ntekerezo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zari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zikomeye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cyane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kurusha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intekerezo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zikomeye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z’abantu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6172201" y="4055565"/>
            <a:ext cx="60197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Imana </a:t>
            </a:r>
            <a:r>
              <a:rPr lang="en-US" sz="2000" b="1" dirty="0" err="1">
                <a:solidFill>
                  <a:prstClr val="black"/>
                </a:solidFill>
              </a:rPr>
              <a:t>yonyine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yashoboye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gutanga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ugucungurwa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binyuze</a:t>
            </a:r>
            <a:r>
              <a:rPr lang="en-US" sz="2000" b="1" dirty="0">
                <a:solidFill>
                  <a:prstClr val="black"/>
                </a:solidFill>
              </a:rPr>
              <a:t> mu </a:t>
            </a:r>
            <a:r>
              <a:rPr lang="en-US" sz="2000" b="1" dirty="0" err="1">
                <a:solidFill>
                  <a:prstClr val="black"/>
                </a:solidFill>
              </a:rPr>
              <a:t>mbaraga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z’igitambo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cya</a:t>
            </a:r>
            <a:r>
              <a:rPr lang="en-US" sz="2000" b="1" dirty="0">
                <a:solidFill>
                  <a:prstClr val="black"/>
                </a:solidFill>
              </a:rPr>
              <a:t> Yesu </a:t>
            </a:r>
            <a:r>
              <a:rPr lang="en-US" sz="2000" b="1" dirty="0" err="1">
                <a:solidFill>
                  <a:prstClr val="black"/>
                </a:solidFill>
              </a:rPr>
              <a:t>cyatangiwe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musaraba</a:t>
            </a:r>
            <a:r>
              <a:rPr lang="en-US" sz="2000" b="1" dirty="0">
                <a:solidFill>
                  <a:prstClr val="black"/>
                </a:solidFill>
              </a:rPr>
              <a:t>, “</a:t>
            </a:r>
            <a:r>
              <a:rPr lang="en-US" sz="2000" b="1" dirty="0" err="1">
                <a:solidFill>
                  <a:prstClr val="black"/>
                </a:solidFill>
              </a:rPr>
              <a:t>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bakizwa</a:t>
            </a:r>
            <a:r>
              <a:rPr lang="en-US" sz="2000" b="1" dirty="0">
                <a:solidFill>
                  <a:prstClr val="black"/>
                </a:solidFill>
              </a:rPr>
              <a:t>” (1 Abakorinto1:18); “</a:t>
            </a:r>
            <a:r>
              <a:rPr lang="en-US" sz="2000" b="1" dirty="0" err="1">
                <a:solidFill>
                  <a:prstClr val="black"/>
                </a:solidFill>
              </a:rPr>
              <a:t>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bizera</a:t>
            </a:r>
            <a:r>
              <a:rPr lang="en-US" sz="2000" b="1" dirty="0">
                <a:solidFill>
                  <a:prstClr val="black"/>
                </a:solidFill>
              </a:rPr>
              <a:t>” (1 </a:t>
            </a:r>
            <a:r>
              <a:rPr lang="en-US" sz="2000" b="1" dirty="0" err="1">
                <a:solidFill>
                  <a:prstClr val="black"/>
                </a:solidFill>
              </a:rPr>
              <a:t>Abakorinto</a:t>
            </a:r>
            <a:r>
              <a:rPr lang="en-US" sz="2000" b="1" dirty="0">
                <a:solidFill>
                  <a:prstClr val="black"/>
                </a:solidFill>
              </a:rPr>
              <a:t> 1:21); “</a:t>
            </a:r>
            <a:r>
              <a:rPr lang="en-US" sz="2000" b="1" dirty="0" err="1">
                <a:solidFill>
                  <a:prstClr val="black"/>
                </a:solidFill>
              </a:rPr>
              <a:t>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bahamagawe</a:t>
            </a:r>
            <a:r>
              <a:rPr lang="en-US" sz="2000" b="1" dirty="0">
                <a:solidFill>
                  <a:prstClr val="black"/>
                </a:solidFill>
              </a:rPr>
              <a:t>” (1 </a:t>
            </a:r>
            <a:r>
              <a:rPr lang="en-US" sz="2000" b="1" dirty="0" err="1">
                <a:solidFill>
                  <a:prstClr val="black"/>
                </a:solidFill>
              </a:rPr>
              <a:t>Abakorinto</a:t>
            </a:r>
            <a:r>
              <a:rPr lang="en-US" sz="2000" b="1" dirty="0">
                <a:solidFill>
                  <a:prstClr val="black"/>
                </a:solidFill>
              </a:rPr>
              <a:t> 1:24).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783769" y="804730"/>
            <a:ext cx="10870818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spc="-70" dirty="0">
                <a:latin typeface="Constantia" panose="02030602050306030303" pitchFamily="18" charset="0"/>
              </a:rPr>
              <a:t>“Ku </a:t>
            </a:r>
            <a:r>
              <a:rPr lang="en-US" sz="2400" b="1" spc="-70" dirty="0" err="1">
                <a:latin typeface="Constantia" panose="02030602050306030303" pitchFamily="18" charset="0"/>
              </a:rPr>
              <a:t>bantu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benshi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bo</a:t>
            </a:r>
            <a:r>
              <a:rPr lang="en-US" sz="2400" b="1" spc="-70" dirty="0">
                <a:latin typeface="Constantia" panose="02030602050306030303" pitchFamily="18" charset="0"/>
              </a:rPr>
              <a:t> muri </a:t>
            </a:r>
            <a:r>
              <a:rPr lang="en-US" sz="2400" b="1" spc="-70" dirty="0" err="1">
                <a:latin typeface="Constantia" panose="02030602050306030303" pitchFamily="18" charset="0"/>
              </a:rPr>
              <a:t>iki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gihe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umusaraba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w’i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Kaluvari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ubibutsa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ibintu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byera</a:t>
            </a:r>
            <a:r>
              <a:rPr lang="en-US" sz="2400" b="1" spc="-70" dirty="0">
                <a:latin typeface="Constantia" panose="02030602050306030303" pitchFamily="18" charset="0"/>
              </a:rPr>
              <a:t>. Mu </a:t>
            </a:r>
            <a:r>
              <a:rPr lang="en-US" sz="2400" b="1" spc="-70" dirty="0" err="1">
                <a:latin typeface="Constantia" panose="02030602050306030303" pitchFamily="18" charset="0"/>
              </a:rPr>
              <a:t>ntekerezo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zabo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bumva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ibyabereye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musaraba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ibintu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byera</a:t>
            </a:r>
            <a:r>
              <a:rPr lang="en-US" sz="2400" b="1" spc="-70" dirty="0">
                <a:latin typeface="Constantia" panose="02030602050306030303" pitchFamily="18" charset="0"/>
              </a:rPr>
              <a:t>. Ariko mu </a:t>
            </a:r>
            <a:r>
              <a:rPr lang="en-US" sz="2400" b="1" spc="-70" dirty="0" err="1">
                <a:latin typeface="Constantia" panose="02030602050306030303" pitchFamily="18" charset="0"/>
              </a:rPr>
              <a:t>gihe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cya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Pawulo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umusaraba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wari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ikintu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abantu</a:t>
            </a:r>
            <a:r>
              <a:rPr lang="en-US" sz="2400" b="1" spc="-70" dirty="0">
                <a:latin typeface="Constantia" panose="02030602050306030303" pitchFamily="18" charset="0"/>
              </a:rPr>
              <a:t> banga </a:t>
            </a:r>
            <a:r>
              <a:rPr lang="en-US" sz="2400" b="1" spc="-70" dirty="0" err="1">
                <a:latin typeface="Constantia" panose="02030602050306030303" pitchFamily="18" charset="0"/>
              </a:rPr>
              <a:t>kandi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giteye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ubwoba</a:t>
            </a:r>
            <a:r>
              <a:rPr lang="en-US" sz="2400" b="1" spc="-70" dirty="0">
                <a:latin typeface="Constantia" panose="02030602050306030303" pitchFamily="18" charset="0"/>
              </a:rPr>
              <a:t>. </a:t>
            </a:r>
            <a:r>
              <a:rPr lang="en-US" sz="2400" b="1" spc="-70" dirty="0" err="1">
                <a:latin typeface="Constantia" panose="02030602050306030303" pitchFamily="18" charset="0"/>
              </a:rPr>
              <a:t>Kubwiriza</a:t>
            </a:r>
            <a:r>
              <a:rPr lang="en-US" sz="2400" b="1" spc="-70" dirty="0">
                <a:latin typeface="Constantia" panose="02030602050306030303" pitchFamily="18" charset="0"/>
              </a:rPr>
              <a:t> ko </a:t>
            </a:r>
            <a:r>
              <a:rPr lang="en-US" sz="2400" b="1" spc="-70" dirty="0" err="1">
                <a:latin typeface="Constantia" panose="02030602050306030303" pitchFamily="18" charset="0"/>
              </a:rPr>
              <a:t>Umukiza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w’inyokomuntu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umuntu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wapfuye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abambwe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musaraba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byagombaga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kumutera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gusuzugurwa</a:t>
            </a:r>
            <a:r>
              <a:rPr lang="en-US" sz="2400" b="1" spc="-70" dirty="0">
                <a:latin typeface="Constantia" panose="02030602050306030303" pitchFamily="18" charset="0"/>
              </a:rPr>
              <a:t> no </a:t>
            </a:r>
            <a:r>
              <a:rPr lang="en-US" sz="2400" b="1" spc="-70" dirty="0" err="1">
                <a:latin typeface="Constantia" panose="02030602050306030303" pitchFamily="18" charset="0"/>
              </a:rPr>
              <a:t>kurwanywa</a:t>
            </a:r>
            <a:r>
              <a:rPr lang="en-US" sz="2400" b="1" spc="-70" dirty="0">
                <a:latin typeface="Constantia" panose="02030602050306030303" pitchFamily="18" charset="0"/>
              </a:rPr>
              <a:t>. </a:t>
            </a:r>
            <a:r>
              <a:rPr lang="en-US" sz="2400" b="1" spc="-70" noProof="0" dirty="0">
                <a:latin typeface="Constantia" panose="02030602050306030303" pitchFamily="18" charset="0"/>
              </a:rPr>
              <a:t>[…]</a:t>
            </a:r>
          </a:p>
          <a:p>
            <a:pPr>
              <a:spcBef>
                <a:spcPts val="600"/>
              </a:spcBef>
            </a:pPr>
            <a:r>
              <a:rPr lang="en-US" sz="2400" b="1" spc="-70" dirty="0" err="1">
                <a:latin typeface="Constantia" panose="02030602050306030303" pitchFamily="18" charset="0"/>
              </a:rPr>
              <a:t>Bashoboraga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kumubona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nk’umuntu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ufite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ubwenge</a:t>
            </a:r>
            <a:r>
              <a:rPr lang="en-US" sz="2400" b="1" spc="-70" dirty="0">
                <a:latin typeface="Constantia" panose="02030602050306030303" pitchFamily="18" charset="0"/>
              </a:rPr>
              <a:t> buke </a:t>
            </a:r>
            <a:r>
              <a:rPr lang="en-US" sz="2400" b="1" spc="-70" dirty="0" err="1">
                <a:latin typeface="Constantia" panose="02030602050306030303" pitchFamily="18" charset="0"/>
              </a:rPr>
              <a:t>kubwo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kugeregeza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kwerekana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uburyo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umusaraba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ufitanye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isano</a:t>
            </a:r>
            <a:r>
              <a:rPr lang="en-US" sz="2400" b="1" spc="-70" dirty="0">
                <a:latin typeface="Constantia" panose="02030602050306030303" pitchFamily="18" charset="0"/>
              </a:rPr>
              <a:t> no </a:t>
            </a:r>
            <a:r>
              <a:rPr lang="en-US" sz="2400" b="1" spc="-70" dirty="0" err="1">
                <a:latin typeface="Constantia" panose="02030602050306030303" pitchFamily="18" charset="0"/>
              </a:rPr>
              <a:t>kuzahurwa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cyangwa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agakiza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k’inyokomuntu</a:t>
            </a:r>
            <a:r>
              <a:rPr lang="en-US" sz="2400" b="1" spc="-70" dirty="0">
                <a:latin typeface="Constantia" panose="02030602050306030303" pitchFamily="18" charset="0"/>
              </a:rPr>
              <a:t>.</a:t>
            </a:r>
            <a:endParaRPr lang="en-US" sz="2400" b="1" spc="-70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spc="-70" dirty="0" err="1">
                <a:latin typeface="Constantia" panose="02030602050306030303" pitchFamily="18" charset="0"/>
              </a:rPr>
              <a:t>Nyamara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Pawulo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umusaraba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ni</a:t>
            </a:r>
            <a:r>
              <a:rPr lang="en-US" sz="2400" b="1" spc="-70" dirty="0">
                <a:latin typeface="Constantia" panose="02030602050306030303" pitchFamily="18" charset="0"/>
              </a:rPr>
              <a:t> wo </a:t>
            </a:r>
            <a:r>
              <a:rPr lang="en-US" sz="2400" b="1" spc="-70" dirty="0" err="1">
                <a:latin typeface="Constantia" panose="02030602050306030303" pitchFamily="18" charset="0"/>
              </a:rPr>
              <a:t>wari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ikintu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kimwe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gifite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agaciro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kuruta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ibindi</a:t>
            </a:r>
            <a:r>
              <a:rPr lang="en-US" sz="2400" b="1" spc="-70" dirty="0">
                <a:latin typeface="Constantia" panose="02030602050306030303" pitchFamily="18" charset="0"/>
              </a:rPr>
              <a:t>. </a:t>
            </a:r>
            <a:r>
              <a:rPr lang="en-US" sz="2400" b="1" spc="-70" noProof="0" dirty="0">
                <a:latin typeface="Constantia" panose="02030602050306030303" pitchFamily="18" charset="0"/>
              </a:rPr>
              <a:t>[…] </a:t>
            </a:r>
            <a:r>
              <a:rPr lang="en-US" sz="2400" b="1" spc="-70" dirty="0">
                <a:latin typeface="Constantia" panose="02030602050306030303" pitchFamily="18" charset="0"/>
              </a:rPr>
              <a:t>Yari </a:t>
            </a:r>
            <a:r>
              <a:rPr lang="en-US" sz="2400" b="1" spc="-70" dirty="0" err="1">
                <a:latin typeface="Constantia" panose="02030602050306030303" pitchFamily="18" charset="0"/>
              </a:rPr>
              <a:t>azi</a:t>
            </a:r>
            <a:r>
              <a:rPr lang="en-US" sz="2400" b="1" spc="-70" dirty="0">
                <a:latin typeface="Constantia" panose="02030602050306030303" pitchFamily="18" charset="0"/>
              </a:rPr>
              <a:t> mu </a:t>
            </a:r>
            <a:r>
              <a:rPr lang="en-US" sz="2400" b="1" spc="-70" dirty="0" err="1">
                <a:latin typeface="Constantia" panose="02030602050306030303" pitchFamily="18" charset="0"/>
              </a:rPr>
              <a:t>byo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yari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yaragiye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ahura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byo</a:t>
            </a:r>
            <a:r>
              <a:rPr lang="en-US" sz="2400" b="1" spc="-70" dirty="0">
                <a:latin typeface="Constantia" panose="02030602050306030303" pitchFamily="18" charset="0"/>
              </a:rPr>
              <a:t> ko </a:t>
            </a:r>
            <a:r>
              <a:rPr lang="en-US" sz="2400" b="1" spc="-70" dirty="0" err="1">
                <a:latin typeface="Constantia" panose="02030602050306030303" pitchFamily="18" charset="0"/>
              </a:rPr>
              <a:t>iyo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umunyabyaha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abonye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urukundo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rwa</a:t>
            </a:r>
            <a:r>
              <a:rPr lang="en-US" sz="2400" b="1" spc="-70" dirty="0">
                <a:latin typeface="Constantia" panose="02030602050306030303" pitchFamily="18" charset="0"/>
              </a:rPr>
              <a:t> Data wo mu </a:t>
            </a:r>
            <a:r>
              <a:rPr lang="en-US" sz="2400" b="1" spc="-70" dirty="0" err="1">
                <a:latin typeface="Constantia" panose="02030602050306030303" pitchFamily="18" charset="0"/>
              </a:rPr>
              <a:t>ijuru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nk’uko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rwagaragaye</a:t>
            </a:r>
            <a:r>
              <a:rPr lang="en-US" sz="2400" b="1" spc="-70" dirty="0">
                <a:latin typeface="Constantia" panose="02030602050306030303" pitchFamily="18" charset="0"/>
              </a:rPr>
              <a:t> mu </a:t>
            </a:r>
            <a:r>
              <a:rPr lang="en-US" sz="2400" b="1" spc="-70" dirty="0" err="1">
                <a:latin typeface="Constantia" panose="02030602050306030303" pitchFamily="18" charset="0"/>
              </a:rPr>
              <a:t>gitambo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cy’Umwana</a:t>
            </a:r>
            <a:r>
              <a:rPr lang="en-US" sz="2400" b="1" spc="-70" dirty="0">
                <a:latin typeface="Constantia" panose="02030602050306030303" pitchFamily="18" charset="0"/>
              </a:rPr>
              <a:t> We, maze </a:t>
            </a:r>
            <a:r>
              <a:rPr lang="en-US" sz="2400" b="1" spc="-70" dirty="0" err="1">
                <a:latin typeface="Constantia" panose="02030602050306030303" pitchFamily="18" charset="0"/>
              </a:rPr>
              <a:t>akiyegurira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imbaraga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y’Imana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ngo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imuyobore</a:t>
            </a:r>
            <a:r>
              <a:rPr lang="en-US" sz="2400" b="1" spc="-70" dirty="0"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latin typeface="Constantia" panose="02030602050306030303" pitchFamily="18" charset="0"/>
              </a:rPr>
              <a:t>habaho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guhinduka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k’umutima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kandi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kuva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icyo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gihe</a:t>
            </a:r>
            <a:r>
              <a:rPr lang="en-US" sz="2400" b="1" spc="-70" dirty="0">
                <a:latin typeface="Constantia" panose="02030602050306030303" pitchFamily="18" charset="0"/>
              </a:rPr>
              <a:t> Kristo </a:t>
            </a:r>
            <a:r>
              <a:rPr lang="en-US" sz="2400" b="1" spc="-70" dirty="0" err="1">
                <a:latin typeface="Constantia" panose="02030602050306030303" pitchFamily="18" charset="0"/>
              </a:rPr>
              <a:t>akamubera</a:t>
            </a:r>
            <a:r>
              <a:rPr lang="en-US" sz="2400" b="1" spc="-70" dirty="0"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latin typeface="Constantia" panose="02030602050306030303" pitchFamily="18" charset="0"/>
              </a:rPr>
              <a:t>byose</a:t>
            </a:r>
            <a:r>
              <a:rPr lang="en-US" sz="2400" b="1" spc="-70" dirty="0">
                <a:latin typeface="Constantia" panose="02030602050306030303" pitchFamily="18" charset="0"/>
              </a:rPr>
              <a:t> muri </a:t>
            </a:r>
            <a:r>
              <a:rPr lang="en-US" sz="2400" b="1" spc="-70" dirty="0" err="1">
                <a:latin typeface="Constantia" panose="02030602050306030303" pitchFamily="18" charset="0"/>
              </a:rPr>
              <a:t>byose</a:t>
            </a:r>
            <a:r>
              <a:rPr lang="en-US" sz="2400" b="1" spc="-70" dirty="0">
                <a:latin typeface="Constantia" panose="02030602050306030303" pitchFamily="18" charset="0"/>
              </a:rPr>
              <a:t>.”</a:t>
            </a:r>
            <a:endParaRPr lang="en-US" sz="2400" b="1" spc="-70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7398867" y="5977088"/>
            <a:ext cx="3907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/>
              <a:t>E.G. White, </a:t>
            </a:r>
            <a:r>
              <a:rPr lang="en-US" sz="1600" b="1" i="1" noProof="0" dirty="0" err="1"/>
              <a:t>Ibyakozwe</a:t>
            </a:r>
            <a:r>
              <a:rPr lang="en-US" sz="1600" b="1" i="1" noProof="0" dirty="0"/>
              <a:t> </a:t>
            </a:r>
            <a:r>
              <a:rPr lang="en-US" sz="1600" b="1" i="1" noProof="0" dirty="0" err="1"/>
              <a:t>n’Intumwa</a:t>
            </a:r>
            <a:r>
              <a:rPr lang="en-US" sz="1600" b="1" noProof="0" dirty="0"/>
              <a:t>, p. </a:t>
            </a:r>
            <a:r>
              <a:rPr lang="en-US" sz="1600" b="1" dirty="0"/>
              <a:t>153</a:t>
            </a:r>
            <a:endParaRPr lang="en-US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986</Words>
  <Application>Microsoft Office PowerPoint</Application>
  <PresentationFormat>Panorámica</PresentationFormat>
  <Paragraphs>61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Aptos Display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98</cp:revision>
  <dcterms:created xsi:type="dcterms:W3CDTF">2026-05-30T13:56:14Z</dcterms:created>
  <dcterms:modified xsi:type="dcterms:W3CDTF">2026-07-09T06:50:41Z</dcterms:modified>
</cp:coreProperties>
</file>