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73" r:id="rId4"/>
    <p:sldId id="258" r:id="rId5"/>
    <p:sldId id="259" r:id="rId6"/>
    <p:sldId id="260" r:id="rId7"/>
    <p:sldId id="270" r:id="rId8"/>
    <p:sldId id="262" r:id="rId9"/>
    <p:sldId id="271" r:id="rId10"/>
    <p:sldId id="264" r:id="rId11"/>
    <p:sldId id="266" r:id="rId12"/>
    <p:sldId id="268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00"/>
    <a:srgbClr val="66FFFF"/>
    <a:srgbClr val="C8DBFD"/>
    <a:srgbClr val="66FFCC"/>
    <a:srgbClr val="FFFF66"/>
    <a:srgbClr val="FFFF99"/>
    <a:srgbClr val="913823"/>
    <a:srgbClr val="C34B2F"/>
    <a:srgbClr val="DF8D7A"/>
    <a:srgbClr val="864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00" autoAdjust="0"/>
    <p:restoredTop sz="94694"/>
  </p:normalViewPr>
  <p:slideViewPr>
    <p:cSldViewPr snapToGrid="0">
      <p:cViewPr varScale="1">
        <p:scale>
          <a:sx n="23" d="100"/>
          <a:sy n="23" d="100"/>
        </p:scale>
        <p:origin x="54" y="149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0460B7-D9B1-486B-88DA-23F9FB91895E}">
      <dgm:prSet phldrT="[Texto]" phldr="0"/>
      <dgm:spPr>
        <a:solidFill>
          <a:srgbClr val="C00000"/>
        </a:solidFill>
      </dgm:spPr>
      <dgm:t>
        <a:bodyPr/>
        <a:lstStyle/>
        <a:p>
          <a:r>
            <a:rPr lang="en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Abadakuze</a:t>
          </a:r>
          <a:endParaRPr lang="en" b="1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E84EAAF0-0AF8-4C98-B683-930EB1D3D7C2}" type="parTrans" cxnId="{4D5FAFCA-2E84-4A7D-9C57-78D5A57A925B}">
      <dgm:prSet/>
      <dgm:spPr/>
      <dgm:t>
        <a:bodyPr/>
        <a:lstStyle/>
        <a:p>
          <a:endParaRPr lang="es-ES" b="1"/>
        </a:p>
      </dgm:t>
    </dgm:pt>
    <dgm:pt modelId="{2B78B543-0272-4484-9DD5-ED7490B7AC3C}" type="sibTrans" cxnId="{4D5FAFCA-2E84-4A7D-9C57-78D5A57A925B}">
      <dgm:prSet/>
      <dgm:spPr/>
      <dgm:t>
        <a:bodyPr/>
        <a:lstStyle/>
        <a:p>
          <a:endParaRPr lang="es-ES" b="1"/>
        </a:p>
      </dgm:t>
    </dgm:pt>
    <dgm:pt modelId="{164ED7EF-891E-4ABF-98E8-E6BA7D7E4D78}">
      <dgm:prSet phldrT="[Texto]" phldr="0" custT="1"/>
      <dgm:spPr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Bameze</a:t>
          </a:r>
          <a:r>
            <a:rPr lang="en-GB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-GB" sz="2000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nk’impinja</a:t>
          </a:r>
          <a:r>
            <a:rPr lang="en-GB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(1 </a:t>
          </a:r>
          <a:r>
            <a:rPr lang="en" sz="2000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Abakorinto</a:t>
          </a:r>
          <a:r>
            <a:rPr lang="en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3:1)</a:t>
          </a:r>
        </a:p>
      </dgm:t>
    </dgm:pt>
    <dgm:pt modelId="{DEB735F8-65CA-4CEE-AD36-3DEDF267759E}" type="parTrans" cxnId="{2A85E121-0AFB-420E-9EF0-445D8636B090}">
      <dgm:prSet/>
      <dgm:spPr/>
      <dgm:t>
        <a:bodyPr/>
        <a:lstStyle/>
        <a:p>
          <a:endParaRPr lang="es-ES" b="1"/>
        </a:p>
      </dgm:t>
    </dgm:pt>
    <dgm:pt modelId="{1F484A8F-E1B5-4DAA-A8D0-62C7EF456B03}" type="sibTrans" cxnId="{2A85E121-0AFB-420E-9EF0-445D8636B090}">
      <dgm:prSet/>
      <dgm:spPr/>
      <dgm:t>
        <a:bodyPr/>
        <a:lstStyle/>
        <a:p>
          <a:endParaRPr lang="es-ES" b="1"/>
        </a:p>
      </dgm:t>
    </dgm:pt>
    <dgm:pt modelId="{33981300-ED52-4903-AD79-9A87CB0D1532}">
      <dgm:prSet phldrT="[Texto]" phldr="0" custT="1"/>
      <dgm:spPr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Batungwa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" sz="20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n’amata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(1 </a:t>
          </a:r>
          <a:r>
            <a:rPr lang="en" sz="20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Abakorinto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3:2)</a:t>
          </a:r>
        </a:p>
      </dgm:t>
    </dgm:pt>
    <dgm:pt modelId="{8E53927B-EA51-4649-852B-DCE7E6DDE87F}" type="parTrans" cxnId="{0896C11C-D0DF-48AA-9776-3C76E7E5C6DB}">
      <dgm:prSet/>
      <dgm:spPr/>
      <dgm:t>
        <a:bodyPr/>
        <a:lstStyle/>
        <a:p>
          <a:endParaRPr lang="es-ES" b="1"/>
        </a:p>
      </dgm:t>
    </dgm:pt>
    <dgm:pt modelId="{8B08B24B-BFD6-4148-B5F3-75F63A184914}" type="sibTrans" cxnId="{0896C11C-D0DF-48AA-9776-3C76E7E5C6DB}">
      <dgm:prSet/>
      <dgm:spPr/>
      <dgm:t>
        <a:bodyPr/>
        <a:lstStyle/>
        <a:p>
          <a:endParaRPr lang="es-ES" b="1"/>
        </a:p>
      </dgm:t>
    </dgm:pt>
    <dgm:pt modelId="{C719C8CF-2A79-4AD0-B7C9-4BF90C286AF5}">
      <dgm:prSet phldrT="[Texto]" phldr="0"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Ni aba </a:t>
          </a:r>
          <a:r>
            <a:rPr lang="en" sz="20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kamere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(1 </a:t>
          </a:r>
          <a:r>
            <a:rPr lang="en" sz="20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Abakorinto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3:3)</a:t>
          </a:r>
        </a:p>
      </dgm:t>
    </dgm:pt>
    <dgm:pt modelId="{23074D35-CDA0-4790-84A2-958D716CAC61}" type="parTrans" cxnId="{61ACE95D-CB47-40D5-B1DE-46D6D785C918}">
      <dgm:prSet/>
      <dgm:spPr/>
      <dgm:t>
        <a:bodyPr/>
        <a:lstStyle/>
        <a:p>
          <a:endParaRPr lang="es-ES" b="1"/>
        </a:p>
      </dgm:t>
    </dgm:pt>
    <dgm:pt modelId="{19A507FA-710F-4EAD-BEB8-3DE9368FD3E1}" type="sibTrans" cxnId="{61ACE95D-CB47-40D5-B1DE-46D6D785C918}">
      <dgm:prSet/>
      <dgm:spPr/>
      <dgm:t>
        <a:bodyPr/>
        <a:lstStyle/>
        <a:p>
          <a:endParaRPr lang="es-ES" b="1"/>
        </a:p>
      </dgm:t>
    </dgm:pt>
    <dgm:pt modelId="{B244C300-1830-4D16-A5B8-84EABA245E7C}">
      <dgm:prSet phldrT="[Texto]" phldr="0" custT="1"/>
      <dgm:spPr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86000"/>
            </a:lnSpc>
          </a:pPr>
          <a:r>
            <a:rPr lang="en-GB" sz="20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Bayobywa</a:t>
          </a:r>
          <a:r>
            <a:rPr lang="en-GB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n’ibitekerezo</a:t>
          </a:r>
          <a:r>
            <a:rPr lang="en-GB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by’abandi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(1 </a:t>
          </a:r>
          <a:r>
            <a:rPr lang="en" sz="20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Abakorinto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3:4)</a:t>
          </a:r>
        </a:p>
      </dgm:t>
    </dgm:pt>
    <dgm:pt modelId="{FC0072F6-1B12-4DA8-A94B-A85D45E7758C}" type="parTrans" cxnId="{9BDC8012-01D5-4587-83FF-C66B989F185B}">
      <dgm:prSet/>
      <dgm:spPr/>
      <dgm:t>
        <a:bodyPr/>
        <a:lstStyle/>
        <a:p>
          <a:endParaRPr lang="es-ES" b="1"/>
        </a:p>
      </dgm:t>
    </dgm:pt>
    <dgm:pt modelId="{DE9D2A1F-F58D-4972-974C-941A9111662E}" type="sibTrans" cxnId="{9BDC8012-01D5-4587-83FF-C66B989F185B}">
      <dgm:prSet/>
      <dgm:spPr/>
      <dgm:t>
        <a:bodyPr/>
        <a:lstStyle/>
        <a:p>
          <a:endParaRPr lang="es-ES" b="1"/>
        </a:p>
      </dgm:t>
    </dgm:pt>
    <dgm:pt modelId="{AD2E9A82-0BD4-4B68-A9E9-409860694607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74AB370-EEC2-4BA3-B643-D927EA6533CD}" type="pres">
      <dgm:prSet presAssocID="{710460B7-D9B1-486B-88DA-23F9FB91895E}" presName="root" presStyleCnt="0">
        <dgm:presLayoutVars>
          <dgm:chMax/>
          <dgm:chPref val="4"/>
        </dgm:presLayoutVars>
      </dgm:prSet>
      <dgm:spPr/>
    </dgm:pt>
    <dgm:pt modelId="{9FF75FD2-3843-4B1B-80CB-E63329377D3C}" type="pres">
      <dgm:prSet presAssocID="{710460B7-D9B1-486B-88DA-23F9FB91895E}" presName="rootComposite" presStyleCnt="0">
        <dgm:presLayoutVars/>
      </dgm:prSet>
      <dgm:spPr/>
    </dgm:pt>
    <dgm:pt modelId="{A6EDFBF9-0B8B-4B63-AB4F-FEAD2023A5FF}" type="pres">
      <dgm:prSet presAssocID="{710460B7-D9B1-486B-88DA-23F9FB91895E}" presName="rootText" presStyleLbl="node0" presStyleIdx="0" presStyleCnt="1" custScaleX="137187">
        <dgm:presLayoutVars>
          <dgm:chMax/>
          <dgm:chPref val="4"/>
        </dgm:presLayoutVars>
      </dgm:prSet>
      <dgm:spPr/>
    </dgm:pt>
    <dgm:pt modelId="{14AA4B5C-59B3-458B-990E-A2412026C69E}" type="pres">
      <dgm:prSet presAssocID="{710460B7-D9B1-486B-88DA-23F9FB91895E}" presName="childShape" presStyleCnt="0">
        <dgm:presLayoutVars>
          <dgm:chMax val="0"/>
          <dgm:chPref val="0"/>
        </dgm:presLayoutVars>
      </dgm:prSet>
      <dgm:spPr/>
    </dgm:pt>
    <dgm:pt modelId="{0AC7807E-754B-468F-B890-1971E792E47D}" type="pres">
      <dgm:prSet presAssocID="{164ED7EF-891E-4ABF-98E8-E6BA7D7E4D78}" presName="childComposite" presStyleCnt="0">
        <dgm:presLayoutVars>
          <dgm:chMax val="0"/>
          <dgm:chPref val="0"/>
        </dgm:presLayoutVars>
      </dgm:prSet>
      <dgm:spPr/>
    </dgm:pt>
    <dgm:pt modelId="{20B9B435-A79F-4DAA-9A8D-B0D8EB58FFF0}" type="pres">
      <dgm:prSet presAssocID="{164ED7EF-891E-4ABF-98E8-E6BA7D7E4D78}" presName="Image" presStyleLbl="node1" presStyleIdx="0" presStyleCnt="4" custScaleX="146272" custLinFactNeighborX="-74668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28C0F7E-2C35-4733-B9B7-518F5F4CE207}" type="pres">
      <dgm:prSet presAssocID="{164ED7EF-891E-4ABF-98E8-E6BA7D7E4D78}" presName="childText" presStyleLbl="lnNode1" presStyleIdx="0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EC53C32-D185-4686-A551-FDDD0ED27894}" type="pres">
      <dgm:prSet presAssocID="{33981300-ED52-4903-AD79-9A87CB0D1532}" presName="childComposite" presStyleCnt="0">
        <dgm:presLayoutVars>
          <dgm:chMax val="0"/>
          <dgm:chPref val="0"/>
        </dgm:presLayoutVars>
      </dgm:prSet>
      <dgm:spPr/>
    </dgm:pt>
    <dgm:pt modelId="{CC805A5F-E0A3-498A-BE8A-4478F8482781}" type="pres">
      <dgm:prSet presAssocID="{33981300-ED52-4903-AD79-9A87CB0D1532}" presName="Image" presStyleLbl="node1" presStyleIdx="1" presStyleCnt="4" custScaleX="146272" custLinFactNeighborX="-7466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05C37D8-282B-4B47-8E92-AB3C4AF2656B}" type="pres">
      <dgm:prSet presAssocID="{33981300-ED52-4903-AD79-9A87CB0D1532}" presName="childText" presStyleLbl="lnNode1" presStyleIdx="1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7C0D85D-B9D1-4E1F-AED7-0F27D4DB0D9B}" type="pres">
      <dgm:prSet presAssocID="{C719C8CF-2A79-4AD0-B7C9-4BF90C286AF5}" presName="childComposite" presStyleCnt="0">
        <dgm:presLayoutVars>
          <dgm:chMax val="0"/>
          <dgm:chPref val="0"/>
        </dgm:presLayoutVars>
      </dgm:prSet>
      <dgm:spPr/>
    </dgm:pt>
    <dgm:pt modelId="{544E29A7-1583-4A92-AD88-E60A4EEAC632}" type="pres">
      <dgm:prSet presAssocID="{C719C8CF-2A79-4AD0-B7C9-4BF90C286AF5}" presName="Image" presStyleLbl="node1" presStyleIdx="2" presStyleCnt="4" custScaleX="146272" custLinFactNeighborX="-74668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82BFC15-9864-4E4A-A62D-828FE8496F17}" type="pres">
      <dgm:prSet presAssocID="{C719C8CF-2A79-4AD0-B7C9-4BF90C286AF5}" presName="childText" presStyleLbl="lnNode1" presStyleIdx="2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1D4C80D3-0155-4D7B-941D-58488DE27F94}" type="pres">
      <dgm:prSet presAssocID="{B244C300-1830-4D16-A5B8-84EABA245E7C}" presName="childComposite" presStyleCnt="0">
        <dgm:presLayoutVars>
          <dgm:chMax val="0"/>
          <dgm:chPref val="0"/>
        </dgm:presLayoutVars>
      </dgm:prSet>
      <dgm:spPr/>
    </dgm:pt>
    <dgm:pt modelId="{410E2F05-E06F-4707-8316-DA974A0D1AF9}" type="pres">
      <dgm:prSet presAssocID="{B244C300-1830-4D16-A5B8-84EABA245E7C}" presName="Image" presStyleLbl="node1" presStyleIdx="3" presStyleCnt="4" custScaleX="146272" custLinFactNeighborX="-74668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8E0FB4-A277-4A92-81BD-BD9A3E41C821}" type="pres">
      <dgm:prSet presAssocID="{B244C300-1830-4D16-A5B8-84EABA245E7C}" presName="childText" presStyleLbl="lnNode1" presStyleIdx="3" presStyleCnt="4" custScaleX="134801" custScaleY="121000" custLinFactNeighborX="19015">
        <dgm:presLayoutVars>
          <dgm:chMax val="0"/>
          <dgm:chPref val="0"/>
          <dgm:bulletEnabled val="1"/>
        </dgm:presLayoutVars>
      </dgm:prSet>
      <dgm:spPr/>
    </dgm:pt>
  </dgm:ptLst>
  <dgm:cxnLst>
    <dgm:cxn modelId="{9BDC8012-01D5-4587-83FF-C66B989F185B}" srcId="{710460B7-D9B1-486B-88DA-23F9FB91895E}" destId="{B244C300-1830-4D16-A5B8-84EABA245E7C}" srcOrd="3" destOrd="0" parTransId="{FC0072F6-1B12-4DA8-A94B-A85D45E7758C}" sibTransId="{DE9D2A1F-F58D-4972-974C-941A9111662E}"/>
    <dgm:cxn modelId="{05DE8C17-7262-4428-913E-E7212BEF3C94}" type="presOf" srcId="{33981300-ED52-4903-AD79-9A87CB0D1532}" destId="{C05C37D8-282B-4B47-8E92-AB3C4AF2656B}" srcOrd="0" destOrd="0" presId="urn:microsoft.com/office/officeart/2008/layout/PictureAccentList"/>
    <dgm:cxn modelId="{0896C11C-D0DF-48AA-9776-3C76E7E5C6DB}" srcId="{710460B7-D9B1-486B-88DA-23F9FB91895E}" destId="{33981300-ED52-4903-AD79-9A87CB0D1532}" srcOrd="1" destOrd="0" parTransId="{8E53927B-EA51-4649-852B-DCE7E6DDE87F}" sibTransId="{8B08B24B-BFD6-4148-B5F3-75F63A184914}"/>
    <dgm:cxn modelId="{2A85E121-0AFB-420E-9EF0-445D8636B090}" srcId="{710460B7-D9B1-486B-88DA-23F9FB91895E}" destId="{164ED7EF-891E-4ABF-98E8-E6BA7D7E4D78}" srcOrd="0" destOrd="0" parTransId="{DEB735F8-65CA-4CEE-AD36-3DEDF267759E}" sibTransId="{1F484A8F-E1B5-4DAA-A8D0-62C7EF456B03}"/>
    <dgm:cxn modelId="{61ACE95D-CB47-40D5-B1DE-46D6D785C918}" srcId="{710460B7-D9B1-486B-88DA-23F9FB91895E}" destId="{C719C8CF-2A79-4AD0-B7C9-4BF90C286AF5}" srcOrd="2" destOrd="0" parTransId="{23074D35-CDA0-4790-84A2-958D716CAC61}" sibTransId="{19A507FA-710F-4EAD-BEB8-3DE9368FD3E1}"/>
    <dgm:cxn modelId="{37771645-8F8E-49CB-A869-339577FC8D02}" type="presOf" srcId="{164ED7EF-891E-4ABF-98E8-E6BA7D7E4D78}" destId="{A28C0F7E-2C35-4733-B9B7-518F5F4CE207}" srcOrd="0" destOrd="0" presId="urn:microsoft.com/office/officeart/2008/layout/PictureAccentList"/>
    <dgm:cxn modelId="{66DE7151-9B20-401D-B05D-519ECD1A289D}" type="presOf" srcId="{B244C300-1830-4D16-A5B8-84EABA245E7C}" destId="{FA8E0FB4-A277-4A92-81BD-BD9A3E41C821}" srcOrd="0" destOrd="0" presId="urn:microsoft.com/office/officeart/2008/layout/PictureAccentList"/>
    <dgm:cxn modelId="{A3D3B47F-59A5-4686-9206-46FB247A9BC0}" type="presOf" srcId="{C719C8CF-2A79-4AD0-B7C9-4BF90C286AF5}" destId="{E82BFC15-9864-4E4A-A62D-828FE8496F17}" srcOrd="0" destOrd="0" presId="urn:microsoft.com/office/officeart/2008/layout/PictureAccentList"/>
    <dgm:cxn modelId="{4AC2FFA7-A78F-4A49-9555-C3C998F9DE7C}" type="presOf" srcId="{710460B7-D9B1-486B-88DA-23F9FB91895E}" destId="{A6EDFBF9-0B8B-4B63-AB4F-FEAD2023A5FF}" srcOrd="0" destOrd="0" presId="urn:microsoft.com/office/officeart/2008/layout/PictureAccentList"/>
    <dgm:cxn modelId="{4D5FAFCA-2E84-4A7D-9C57-78D5A57A925B}" srcId="{98F70E7D-5D0E-4E8F-BB9A-FF6B6E2049A7}" destId="{710460B7-D9B1-486B-88DA-23F9FB91895E}" srcOrd="0" destOrd="0" parTransId="{E84EAAF0-0AF8-4C98-B683-930EB1D3D7C2}" sibTransId="{2B78B543-0272-4484-9DD5-ED7490B7AC3C}"/>
    <dgm:cxn modelId="{625448E0-A60B-4C3E-B60E-FAD92C05275F}" type="presOf" srcId="{98F70E7D-5D0E-4E8F-BB9A-FF6B6E2049A7}" destId="{AD2E9A82-0BD4-4B68-A9E9-409860694607}" srcOrd="0" destOrd="0" presId="urn:microsoft.com/office/officeart/2008/layout/PictureAccentList"/>
    <dgm:cxn modelId="{FA1EE233-8908-4E05-B946-1B8932D12A33}" type="presParOf" srcId="{AD2E9A82-0BD4-4B68-A9E9-409860694607}" destId="{874AB370-EEC2-4BA3-B643-D927EA6533CD}" srcOrd="0" destOrd="0" presId="urn:microsoft.com/office/officeart/2008/layout/PictureAccentList"/>
    <dgm:cxn modelId="{5CAFEEF7-7F4B-4ADC-A414-01B8B0960816}" type="presParOf" srcId="{874AB370-EEC2-4BA3-B643-D927EA6533CD}" destId="{9FF75FD2-3843-4B1B-80CB-E63329377D3C}" srcOrd="0" destOrd="0" presId="urn:microsoft.com/office/officeart/2008/layout/PictureAccentList"/>
    <dgm:cxn modelId="{A7AE8311-88D1-4F5D-847A-83C2520DBCBB}" type="presParOf" srcId="{9FF75FD2-3843-4B1B-80CB-E63329377D3C}" destId="{A6EDFBF9-0B8B-4B63-AB4F-FEAD2023A5FF}" srcOrd="0" destOrd="0" presId="urn:microsoft.com/office/officeart/2008/layout/PictureAccentList"/>
    <dgm:cxn modelId="{DA95C840-846F-4986-83E1-334DDFEC698D}" type="presParOf" srcId="{874AB370-EEC2-4BA3-B643-D927EA6533CD}" destId="{14AA4B5C-59B3-458B-990E-A2412026C69E}" srcOrd="1" destOrd="0" presId="urn:microsoft.com/office/officeart/2008/layout/PictureAccentList"/>
    <dgm:cxn modelId="{18CDF910-0083-49DD-B4FC-6F18676E5279}" type="presParOf" srcId="{14AA4B5C-59B3-458B-990E-A2412026C69E}" destId="{0AC7807E-754B-468F-B890-1971E792E47D}" srcOrd="0" destOrd="0" presId="urn:microsoft.com/office/officeart/2008/layout/PictureAccentList"/>
    <dgm:cxn modelId="{2924D415-C695-4065-81DB-6F77062BD682}" type="presParOf" srcId="{0AC7807E-754B-468F-B890-1971E792E47D}" destId="{20B9B435-A79F-4DAA-9A8D-B0D8EB58FFF0}" srcOrd="0" destOrd="0" presId="urn:microsoft.com/office/officeart/2008/layout/PictureAccentList"/>
    <dgm:cxn modelId="{8E52813A-018E-43AB-822E-B2BC9943B11B}" type="presParOf" srcId="{0AC7807E-754B-468F-B890-1971E792E47D}" destId="{A28C0F7E-2C35-4733-B9B7-518F5F4CE207}" srcOrd="1" destOrd="0" presId="urn:microsoft.com/office/officeart/2008/layout/PictureAccentList"/>
    <dgm:cxn modelId="{BE3972A8-07D2-4651-9865-C0535BB7C78C}" type="presParOf" srcId="{14AA4B5C-59B3-458B-990E-A2412026C69E}" destId="{6EC53C32-D185-4686-A551-FDDD0ED27894}" srcOrd="1" destOrd="0" presId="urn:microsoft.com/office/officeart/2008/layout/PictureAccentList"/>
    <dgm:cxn modelId="{B0E031C5-521F-4DB3-BADF-164F0D24DC03}" type="presParOf" srcId="{6EC53C32-D185-4686-A551-FDDD0ED27894}" destId="{CC805A5F-E0A3-498A-BE8A-4478F8482781}" srcOrd="0" destOrd="0" presId="urn:microsoft.com/office/officeart/2008/layout/PictureAccentList"/>
    <dgm:cxn modelId="{D1D9E534-E362-48F2-97F9-3B6287CA409F}" type="presParOf" srcId="{6EC53C32-D185-4686-A551-FDDD0ED27894}" destId="{C05C37D8-282B-4B47-8E92-AB3C4AF2656B}" srcOrd="1" destOrd="0" presId="urn:microsoft.com/office/officeart/2008/layout/PictureAccentList"/>
    <dgm:cxn modelId="{FF8112F8-8B7E-442E-9E66-A1124EE7CDD8}" type="presParOf" srcId="{14AA4B5C-59B3-458B-990E-A2412026C69E}" destId="{67C0D85D-B9D1-4E1F-AED7-0F27D4DB0D9B}" srcOrd="2" destOrd="0" presId="urn:microsoft.com/office/officeart/2008/layout/PictureAccentList"/>
    <dgm:cxn modelId="{4AABE2D1-6E95-41A9-9D5D-1970209A70CD}" type="presParOf" srcId="{67C0D85D-B9D1-4E1F-AED7-0F27D4DB0D9B}" destId="{544E29A7-1583-4A92-AD88-E60A4EEAC632}" srcOrd="0" destOrd="0" presId="urn:microsoft.com/office/officeart/2008/layout/PictureAccentList"/>
    <dgm:cxn modelId="{D5326784-A77D-4682-A5E8-C246DE17AE80}" type="presParOf" srcId="{67C0D85D-B9D1-4E1F-AED7-0F27D4DB0D9B}" destId="{E82BFC15-9864-4E4A-A62D-828FE8496F17}" srcOrd="1" destOrd="0" presId="urn:microsoft.com/office/officeart/2008/layout/PictureAccentList"/>
    <dgm:cxn modelId="{B02B44ED-CCDE-41E1-A394-E2EA2903AE0F}" type="presParOf" srcId="{14AA4B5C-59B3-458B-990E-A2412026C69E}" destId="{1D4C80D3-0155-4D7B-941D-58488DE27F94}" srcOrd="3" destOrd="0" presId="urn:microsoft.com/office/officeart/2008/layout/PictureAccentList"/>
    <dgm:cxn modelId="{9DC9A63F-AD68-4235-B0F8-2CBE455086DB}" type="presParOf" srcId="{1D4C80D3-0155-4D7B-941D-58488DE27F94}" destId="{410E2F05-E06F-4707-8316-DA974A0D1AF9}" srcOrd="0" destOrd="0" presId="urn:microsoft.com/office/officeart/2008/layout/PictureAccentList"/>
    <dgm:cxn modelId="{D48DC7A3-68B4-46B2-8768-3F686A405343}" type="presParOf" srcId="{1D4C80D3-0155-4D7B-941D-58488DE27F94}" destId="{FA8E0FB4-A277-4A92-81BD-BD9A3E41C82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E22E987-C45B-47F1-BA9B-CD3BB32BB224}">
      <dgm:prSet phldrT="[Texto]" phldr="0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Abakuze</a:t>
          </a:r>
          <a:endParaRPr lang="en" b="1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837D375C-E5AD-471E-9C5B-480AF21E5275}" type="parTrans" cxnId="{0C461728-E900-4B4A-A8BF-1F8ACBA2AF2C}">
      <dgm:prSet/>
      <dgm:spPr/>
      <dgm:t>
        <a:bodyPr/>
        <a:lstStyle/>
        <a:p>
          <a:endParaRPr lang="es-ES" b="1"/>
        </a:p>
      </dgm:t>
    </dgm:pt>
    <dgm:pt modelId="{A74100E6-EB48-4AB8-BDD1-76A8A00A952F}" type="sibTrans" cxnId="{0C461728-E900-4B4A-A8BF-1F8ACBA2AF2C}">
      <dgm:prSet/>
      <dgm:spPr/>
      <dgm:t>
        <a:bodyPr/>
        <a:lstStyle/>
        <a:p>
          <a:endParaRPr lang="es-ES" b="1"/>
        </a:p>
      </dgm:t>
    </dgm:pt>
    <dgm:pt modelId="{AEA2FC9E-131E-4FBC-8FAF-047EAC004D91}">
      <dgm:prSet phldrT="[Texto]" phldr="0" custT="1"/>
      <dgm:spPr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Ni </a:t>
          </a:r>
          <a:r>
            <a:rPr lang="en" sz="2000" b="1" noProof="0" dirty="0" err="1">
              <a:solidFill>
                <a:schemeClr val="tx1"/>
              </a:solidFill>
            </a:rPr>
            <a:t>abantu</a:t>
          </a:r>
          <a:r>
            <a:rPr lang="en" sz="2000" b="1" noProof="0" dirty="0">
              <a:solidFill>
                <a:schemeClr val="tx1"/>
              </a:solidFill>
            </a:rPr>
            <a:t> </a:t>
          </a:r>
          <a:r>
            <a:rPr lang="en" sz="2000" b="1" noProof="0" dirty="0" err="1">
              <a:solidFill>
                <a:schemeClr val="tx1"/>
              </a:solidFill>
            </a:rPr>
            <a:t>bakuze</a:t>
          </a:r>
          <a:br>
            <a:rPr lang="en" sz="2000" b="1" noProof="0" dirty="0">
              <a:solidFill>
                <a:schemeClr val="tx1"/>
              </a:solidFill>
            </a:rPr>
          </a:br>
          <a:r>
            <a:rPr lang="en" sz="2000" b="1" noProof="0" dirty="0">
              <a:solidFill>
                <a:schemeClr val="tx1"/>
              </a:solidFill>
            </a:rPr>
            <a:t>(1 </a:t>
          </a:r>
          <a:r>
            <a:rPr lang="en" sz="2000" b="1" noProof="0" dirty="0" err="1">
              <a:solidFill>
                <a:schemeClr val="tx1"/>
              </a:solidFill>
            </a:rPr>
            <a:t>Abakorinto</a:t>
          </a:r>
          <a:r>
            <a:rPr lang="en" sz="2000" b="1" noProof="0" dirty="0">
              <a:solidFill>
                <a:schemeClr val="tx1"/>
              </a:solidFill>
            </a:rPr>
            <a:t> 14:20)</a:t>
          </a:r>
        </a:p>
      </dgm:t>
    </dgm:pt>
    <dgm:pt modelId="{18AF4D7A-7523-417A-8CDB-5A6B26D3CE01}" type="parTrans" cxnId="{0C7FFDAE-348D-45F3-93EB-78543800E625}">
      <dgm:prSet/>
      <dgm:spPr/>
      <dgm:t>
        <a:bodyPr/>
        <a:lstStyle/>
        <a:p>
          <a:endParaRPr lang="es-ES" b="1"/>
        </a:p>
      </dgm:t>
    </dgm:pt>
    <dgm:pt modelId="{D9E57C23-307B-4582-A161-EE8E73B87284}" type="sibTrans" cxnId="{0C7FFDAE-348D-45F3-93EB-78543800E625}">
      <dgm:prSet/>
      <dgm:spPr/>
      <dgm:t>
        <a:bodyPr/>
        <a:lstStyle/>
        <a:p>
          <a:endParaRPr lang="es-ES" b="1"/>
        </a:p>
      </dgm:t>
    </dgm:pt>
    <dgm:pt modelId="{16159B1A-7107-41E3-B984-4B739417DE0A}">
      <dgm:prSet phldrT="[Texto]" phldr="0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Barya </a:t>
          </a:r>
          <a:r>
            <a:rPr lang="en" sz="2000" b="1" noProof="0" dirty="0" err="1">
              <a:solidFill>
                <a:schemeClr val="tx1"/>
              </a:solidFill>
            </a:rPr>
            <a:t>ibyokurya</a:t>
          </a:r>
          <a:r>
            <a:rPr lang="en" sz="2000" b="1" noProof="0" dirty="0">
              <a:solidFill>
                <a:schemeClr val="tx1"/>
              </a:solidFill>
            </a:rPr>
            <a:t> </a:t>
          </a:r>
          <a:r>
            <a:rPr lang="en" sz="2000" b="1" noProof="0" dirty="0" err="1">
              <a:solidFill>
                <a:schemeClr val="tx1"/>
              </a:solidFill>
            </a:rPr>
            <a:t>bikomeye</a:t>
          </a:r>
          <a:r>
            <a:rPr lang="en" sz="2000" b="1" noProof="0" dirty="0">
              <a:solidFill>
                <a:schemeClr val="tx1"/>
              </a:solidFill>
            </a:rPr>
            <a:t> (</a:t>
          </a:r>
          <a:r>
            <a:rPr lang="en" sz="2000" b="1" noProof="0" dirty="0" err="1">
              <a:solidFill>
                <a:schemeClr val="tx1"/>
              </a:solidFill>
            </a:rPr>
            <a:t>Abaheburayo</a:t>
          </a:r>
          <a:r>
            <a:rPr lang="en" sz="2000" b="1" noProof="0" dirty="0">
              <a:solidFill>
                <a:schemeClr val="tx1"/>
              </a:solidFill>
            </a:rPr>
            <a:t> 5:14)</a:t>
          </a:r>
        </a:p>
      </dgm:t>
    </dgm:pt>
    <dgm:pt modelId="{98F0EEDF-AEA1-49C1-A819-EEAAE8809E3E}" type="parTrans" cxnId="{91D78054-1B60-411B-A970-C64F6425F028}">
      <dgm:prSet/>
      <dgm:spPr/>
      <dgm:t>
        <a:bodyPr/>
        <a:lstStyle/>
        <a:p>
          <a:endParaRPr lang="es-ES" b="1"/>
        </a:p>
      </dgm:t>
    </dgm:pt>
    <dgm:pt modelId="{B41E1DFE-BF44-45B3-AC66-9291DE79751D}" type="sibTrans" cxnId="{91D78054-1B60-411B-A970-C64F6425F028}">
      <dgm:prSet/>
      <dgm:spPr/>
      <dgm:t>
        <a:bodyPr/>
        <a:lstStyle/>
        <a:p>
          <a:endParaRPr lang="es-ES" b="1"/>
        </a:p>
      </dgm:t>
    </dgm:pt>
    <dgm:pt modelId="{EDBDB666-1AD5-4A2C-BB22-B4BF48A0F44D}">
      <dgm:prSet phldrT="[Texto]" phldr="0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Ni </a:t>
          </a:r>
          <a:r>
            <a:rPr lang="en" sz="2000" b="1" noProof="0" dirty="0" err="1">
              <a:solidFill>
                <a:schemeClr val="tx1"/>
              </a:solidFill>
            </a:rPr>
            <a:t>ab’umwuka</a:t>
          </a:r>
          <a:r>
            <a:rPr lang="en" sz="2000" b="1" noProof="0" dirty="0">
              <a:solidFill>
                <a:schemeClr val="tx1"/>
              </a:solidFill>
            </a:rPr>
            <a:t> (1 </a:t>
          </a:r>
          <a:r>
            <a:rPr lang="en" sz="2000" b="1" noProof="0" dirty="0" err="1">
              <a:solidFill>
                <a:schemeClr val="tx1"/>
              </a:solidFill>
            </a:rPr>
            <a:t>Abakorinto</a:t>
          </a:r>
          <a:r>
            <a:rPr lang="en" sz="2000" b="1" noProof="0" dirty="0">
              <a:solidFill>
                <a:schemeClr val="tx1"/>
              </a:solidFill>
            </a:rPr>
            <a:t> 2:13)</a:t>
          </a:r>
        </a:p>
      </dgm:t>
    </dgm:pt>
    <dgm:pt modelId="{95230D25-D286-46B1-8EB5-E7880FA38690}" type="parTrans" cxnId="{BDE4AEDF-4143-45CA-8253-DD826EE20A2D}">
      <dgm:prSet/>
      <dgm:spPr/>
      <dgm:t>
        <a:bodyPr/>
        <a:lstStyle/>
        <a:p>
          <a:endParaRPr lang="es-ES" b="1"/>
        </a:p>
      </dgm:t>
    </dgm:pt>
    <dgm:pt modelId="{7A650B4A-CE79-4245-A0F1-06BD7654FF58}" type="sibTrans" cxnId="{BDE4AEDF-4143-45CA-8253-DD826EE20A2D}">
      <dgm:prSet/>
      <dgm:spPr/>
      <dgm:t>
        <a:bodyPr/>
        <a:lstStyle/>
        <a:p>
          <a:endParaRPr lang="es-ES" b="1"/>
        </a:p>
      </dgm:t>
    </dgm:pt>
    <dgm:pt modelId="{B9C2CBDC-DDA0-4354-92BF-3D8FBE9B058D}">
      <dgm:prSet phldrT="[Texto]" phldr="0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 err="1">
              <a:solidFill>
                <a:schemeClr val="tx1"/>
              </a:solidFill>
            </a:rPr>
            <a:t>Bafite</a:t>
          </a:r>
          <a:r>
            <a:rPr lang="en" sz="2000" b="1" noProof="0" dirty="0">
              <a:solidFill>
                <a:schemeClr val="tx1"/>
              </a:solidFill>
            </a:rPr>
            <a:t> </a:t>
          </a:r>
          <a:r>
            <a:rPr lang="en" sz="2000" b="1" noProof="0" dirty="0" err="1">
              <a:solidFill>
                <a:schemeClr val="tx1"/>
              </a:solidFill>
            </a:rPr>
            <a:t>ubushishozi</a:t>
          </a:r>
          <a:r>
            <a:rPr lang="en" sz="2000" b="1" noProof="0" dirty="0">
              <a:solidFill>
                <a:schemeClr val="tx1"/>
              </a:solidFill>
            </a:rPr>
            <a:t> </a:t>
          </a:r>
          <a:r>
            <a:rPr lang="en" sz="2000" b="1" noProof="0" dirty="0" err="1">
              <a:solidFill>
                <a:schemeClr val="tx1"/>
              </a:solidFill>
            </a:rPr>
            <a:t>bwo</a:t>
          </a:r>
          <a:r>
            <a:rPr lang="en" sz="2000" b="1" noProof="0" dirty="0">
              <a:solidFill>
                <a:schemeClr val="tx1"/>
              </a:solidFill>
            </a:rPr>
            <a:t> mu </a:t>
          </a:r>
          <a:r>
            <a:rPr lang="en" sz="2000" b="1" noProof="0" dirty="0" err="1">
              <a:solidFill>
                <a:schemeClr val="tx1"/>
              </a:solidFill>
            </a:rPr>
            <a:t>bya</a:t>
          </a:r>
          <a:r>
            <a:rPr lang="en" sz="2000" b="1" noProof="0" dirty="0">
              <a:solidFill>
                <a:schemeClr val="tx1"/>
              </a:solidFill>
            </a:rPr>
            <a:t> </a:t>
          </a:r>
          <a:r>
            <a:rPr lang="en" sz="2000" b="1" noProof="0" dirty="0" err="1">
              <a:solidFill>
                <a:schemeClr val="tx1"/>
              </a:solidFill>
            </a:rPr>
            <a:t>mwuka</a:t>
          </a:r>
          <a:r>
            <a:rPr lang="en" sz="2000" b="1" noProof="0" dirty="0">
              <a:solidFill>
                <a:schemeClr val="tx1"/>
              </a:solidFill>
            </a:rPr>
            <a:t> (1 </a:t>
          </a:r>
          <a:r>
            <a:rPr lang="en" sz="2000" b="1" noProof="0" dirty="0" err="1">
              <a:solidFill>
                <a:schemeClr val="tx1"/>
              </a:solidFill>
            </a:rPr>
            <a:t>Abakorinto</a:t>
          </a:r>
          <a:r>
            <a:rPr lang="en" sz="2000" b="1" noProof="0" dirty="0">
              <a:solidFill>
                <a:schemeClr val="tx1"/>
              </a:solidFill>
            </a:rPr>
            <a:t> 2:14)</a:t>
          </a:r>
        </a:p>
      </dgm:t>
    </dgm:pt>
    <dgm:pt modelId="{F74CB514-2B32-4E6B-8315-8F5B2EBB7186}" type="parTrans" cxnId="{E9F967CF-B9A2-43D6-9A3E-472303501471}">
      <dgm:prSet/>
      <dgm:spPr/>
      <dgm:t>
        <a:bodyPr/>
        <a:lstStyle/>
        <a:p>
          <a:endParaRPr lang="es-ES" b="1"/>
        </a:p>
      </dgm:t>
    </dgm:pt>
    <dgm:pt modelId="{32ABA353-B9AB-469B-890A-D3CD852110D6}" type="sibTrans" cxnId="{E9F967CF-B9A2-43D6-9A3E-472303501471}">
      <dgm:prSet/>
      <dgm:spPr/>
      <dgm:t>
        <a:bodyPr/>
        <a:lstStyle/>
        <a:p>
          <a:endParaRPr lang="es-ES" b="1"/>
        </a:p>
      </dgm:t>
    </dgm:pt>
    <dgm:pt modelId="{F6617EE8-CC3C-4217-9F24-9F715955611F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2ED6F242-6291-4704-853A-AE5A45BA3A53}" type="pres">
      <dgm:prSet presAssocID="{0E22E987-C45B-47F1-BA9B-CD3BB32BB224}" presName="root" presStyleCnt="0">
        <dgm:presLayoutVars>
          <dgm:chMax/>
          <dgm:chPref val="4"/>
        </dgm:presLayoutVars>
      </dgm:prSet>
      <dgm:spPr/>
    </dgm:pt>
    <dgm:pt modelId="{CE1F048F-485F-4BE1-A929-241E0F1317EE}" type="pres">
      <dgm:prSet presAssocID="{0E22E987-C45B-47F1-BA9B-CD3BB32BB224}" presName="rootComposite" presStyleCnt="0">
        <dgm:presLayoutVars/>
      </dgm:prSet>
      <dgm:spPr/>
    </dgm:pt>
    <dgm:pt modelId="{0C78EE7E-64C5-4FE5-B4FC-9C612B2224AA}" type="pres">
      <dgm:prSet presAssocID="{0E22E987-C45B-47F1-BA9B-CD3BB32BB224}" presName="rootText" presStyleLbl="node0" presStyleIdx="0" presStyleCnt="1" custScaleX="138566">
        <dgm:presLayoutVars>
          <dgm:chMax/>
          <dgm:chPref val="4"/>
        </dgm:presLayoutVars>
      </dgm:prSet>
      <dgm:spPr/>
    </dgm:pt>
    <dgm:pt modelId="{302E7B70-0AA3-4345-8FF0-0AB18CC61B99}" type="pres">
      <dgm:prSet presAssocID="{0E22E987-C45B-47F1-BA9B-CD3BB32BB224}" presName="childShape" presStyleCnt="0">
        <dgm:presLayoutVars>
          <dgm:chMax val="0"/>
          <dgm:chPref val="0"/>
        </dgm:presLayoutVars>
      </dgm:prSet>
      <dgm:spPr/>
    </dgm:pt>
    <dgm:pt modelId="{08B61F44-9A3B-4570-8078-12356C0B0A20}" type="pres">
      <dgm:prSet presAssocID="{AEA2FC9E-131E-4FBC-8FAF-047EAC004D91}" presName="childComposite" presStyleCnt="0">
        <dgm:presLayoutVars>
          <dgm:chMax val="0"/>
          <dgm:chPref val="0"/>
        </dgm:presLayoutVars>
      </dgm:prSet>
      <dgm:spPr/>
    </dgm:pt>
    <dgm:pt modelId="{4AFB3FCF-D3AF-47CC-9C64-79E7D6E5B9C4}" type="pres">
      <dgm:prSet presAssocID="{AEA2FC9E-131E-4FBC-8FAF-047EAC004D91}" presName="Image" presStyleLbl="node1" presStyleIdx="0" presStyleCnt="4" custScaleX="173496" custLinFactNeighborX="-48438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DC70FBC-0A1D-4094-9303-7522C2FA25DB}" type="pres">
      <dgm:prSet presAssocID="{AEA2FC9E-131E-4FBC-8FAF-047EAC004D91}" presName="childText" presStyleLbl="lnNode1" presStyleIdx="0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EBF0E7A-3FB9-4125-912E-0B164808F509}" type="pres">
      <dgm:prSet presAssocID="{16159B1A-7107-41E3-B984-4B739417DE0A}" presName="childComposite" presStyleCnt="0">
        <dgm:presLayoutVars>
          <dgm:chMax val="0"/>
          <dgm:chPref val="0"/>
        </dgm:presLayoutVars>
      </dgm:prSet>
      <dgm:spPr/>
    </dgm:pt>
    <dgm:pt modelId="{76C86819-371B-4EE7-A4A8-69934EF8EED2}" type="pres">
      <dgm:prSet presAssocID="{16159B1A-7107-41E3-B984-4B739417DE0A}" presName="Image" presStyleLbl="node1" presStyleIdx="1" presStyleCnt="4" custScaleX="173496" custLinFactNeighborX="-4843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4D5DE0B-838A-4655-B6A5-58C027ACB164}" type="pres">
      <dgm:prSet presAssocID="{16159B1A-7107-41E3-B984-4B739417DE0A}" presName="childText" presStyleLbl="lnNode1" presStyleIdx="1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0871FC64-FC49-4D54-86F5-FB295CDEE321}" type="pres">
      <dgm:prSet presAssocID="{EDBDB666-1AD5-4A2C-BB22-B4BF48A0F44D}" presName="childComposite" presStyleCnt="0">
        <dgm:presLayoutVars>
          <dgm:chMax val="0"/>
          <dgm:chPref val="0"/>
        </dgm:presLayoutVars>
      </dgm:prSet>
      <dgm:spPr/>
    </dgm:pt>
    <dgm:pt modelId="{3C7A11C8-C8DC-4CA4-BE55-2851ADBDAA1E}" type="pres">
      <dgm:prSet presAssocID="{EDBDB666-1AD5-4A2C-BB22-B4BF48A0F44D}" presName="Image" presStyleLbl="node1" presStyleIdx="2" presStyleCnt="4" custScaleX="173496" custLinFactNeighborX="-48438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470709-A4BF-49FC-8D92-CE27CC9DD2EE}" type="pres">
      <dgm:prSet presAssocID="{EDBDB666-1AD5-4A2C-BB22-B4BF48A0F44D}" presName="childText" presStyleLbl="lnNode1" presStyleIdx="2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A235C67-1F5D-4C2D-811F-3D1D65E126F4}" type="pres">
      <dgm:prSet presAssocID="{B9C2CBDC-DDA0-4354-92BF-3D8FBE9B058D}" presName="childComposite" presStyleCnt="0">
        <dgm:presLayoutVars>
          <dgm:chMax val="0"/>
          <dgm:chPref val="0"/>
        </dgm:presLayoutVars>
      </dgm:prSet>
      <dgm:spPr/>
    </dgm:pt>
    <dgm:pt modelId="{197EFFD2-2C53-4D7E-AC20-EA12D8D5879A}" type="pres">
      <dgm:prSet presAssocID="{B9C2CBDC-DDA0-4354-92BF-3D8FBE9B058D}" presName="Image" presStyleLbl="node1" presStyleIdx="3" presStyleCnt="4" custScaleX="173496" custLinFactNeighborX="-48438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EB49FE-AE66-4DCD-A044-77945FD71376}" type="pres">
      <dgm:prSet presAssocID="{B9C2CBDC-DDA0-4354-92BF-3D8FBE9B058D}" presName="childText" presStyleLbl="lnNode1" presStyleIdx="3" presStyleCnt="4" custScaleX="125076" custScaleY="121000" custLinFactNeighborX="20925">
        <dgm:presLayoutVars>
          <dgm:chMax val="0"/>
          <dgm:chPref val="0"/>
          <dgm:bulletEnabled val="1"/>
        </dgm:presLayoutVars>
      </dgm:prSet>
      <dgm:spPr/>
    </dgm:pt>
  </dgm:ptLst>
  <dgm:cxnLst>
    <dgm:cxn modelId="{74396011-07BC-4AB7-AE77-5F610A6D3B29}" type="presOf" srcId="{B9C2CBDC-DDA0-4354-92BF-3D8FBE9B058D}" destId="{77EB49FE-AE66-4DCD-A044-77945FD71376}" srcOrd="0" destOrd="0" presId="urn:microsoft.com/office/officeart/2008/layout/PictureAccentList"/>
    <dgm:cxn modelId="{0C461728-E900-4B4A-A8BF-1F8ACBA2AF2C}" srcId="{98F70E7D-5D0E-4E8F-BB9A-FF6B6E2049A7}" destId="{0E22E987-C45B-47F1-BA9B-CD3BB32BB224}" srcOrd="0" destOrd="0" parTransId="{837D375C-E5AD-471E-9C5B-480AF21E5275}" sibTransId="{A74100E6-EB48-4AB8-BDD1-76A8A00A952F}"/>
    <dgm:cxn modelId="{0B393F40-1A11-41D6-89F0-EFD9C706B050}" type="presOf" srcId="{0E22E987-C45B-47F1-BA9B-CD3BB32BB224}" destId="{0C78EE7E-64C5-4FE5-B4FC-9C612B2224AA}" srcOrd="0" destOrd="0" presId="urn:microsoft.com/office/officeart/2008/layout/PictureAccentList"/>
    <dgm:cxn modelId="{91D78054-1B60-411B-A970-C64F6425F028}" srcId="{0E22E987-C45B-47F1-BA9B-CD3BB32BB224}" destId="{16159B1A-7107-41E3-B984-4B739417DE0A}" srcOrd="1" destOrd="0" parTransId="{98F0EEDF-AEA1-49C1-A819-EEAAE8809E3E}" sibTransId="{B41E1DFE-BF44-45B3-AC66-9291DE79751D}"/>
    <dgm:cxn modelId="{4F6DE158-6F00-4F54-BA34-0712D77423F8}" type="presOf" srcId="{AEA2FC9E-131E-4FBC-8FAF-047EAC004D91}" destId="{7DC70FBC-0A1D-4094-9303-7522C2FA25DB}" srcOrd="0" destOrd="0" presId="urn:microsoft.com/office/officeart/2008/layout/PictureAccentList"/>
    <dgm:cxn modelId="{ECD0DB97-014B-463A-8969-3BC4085D75EB}" type="presOf" srcId="{16159B1A-7107-41E3-B984-4B739417DE0A}" destId="{14D5DE0B-838A-4655-B6A5-58C027ACB164}" srcOrd="0" destOrd="0" presId="urn:microsoft.com/office/officeart/2008/layout/PictureAccentList"/>
    <dgm:cxn modelId="{0C7FFDAE-348D-45F3-93EB-78543800E625}" srcId="{0E22E987-C45B-47F1-BA9B-CD3BB32BB224}" destId="{AEA2FC9E-131E-4FBC-8FAF-047EAC004D91}" srcOrd="0" destOrd="0" parTransId="{18AF4D7A-7523-417A-8CDB-5A6B26D3CE01}" sibTransId="{D9E57C23-307B-4582-A161-EE8E73B87284}"/>
    <dgm:cxn modelId="{E9F967CF-B9A2-43D6-9A3E-472303501471}" srcId="{0E22E987-C45B-47F1-BA9B-CD3BB32BB224}" destId="{B9C2CBDC-DDA0-4354-92BF-3D8FBE9B058D}" srcOrd="3" destOrd="0" parTransId="{F74CB514-2B32-4E6B-8315-8F5B2EBB7186}" sibTransId="{32ABA353-B9AB-469B-890A-D3CD852110D6}"/>
    <dgm:cxn modelId="{AEB40FD3-BDE5-4449-8AEF-0A081152E35D}" type="presOf" srcId="{EDBDB666-1AD5-4A2C-BB22-B4BF48A0F44D}" destId="{77470709-A4BF-49FC-8D92-CE27CC9DD2EE}" srcOrd="0" destOrd="0" presId="urn:microsoft.com/office/officeart/2008/layout/PictureAccentList"/>
    <dgm:cxn modelId="{B749DFD6-D8B3-4F5D-AE02-04C084938A27}" type="presOf" srcId="{98F70E7D-5D0E-4E8F-BB9A-FF6B6E2049A7}" destId="{F6617EE8-CC3C-4217-9F24-9F715955611F}" srcOrd="0" destOrd="0" presId="urn:microsoft.com/office/officeart/2008/layout/PictureAccentList"/>
    <dgm:cxn modelId="{BDE4AEDF-4143-45CA-8253-DD826EE20A2D}" srcId="{0E22E987-C45B-47F1-BA9B-CD3BB32BB224}" destId="{EDBDB666-1AD5-4A2C-BB22-B4BF48A0F44D}" srcOrd="2" destOrd="0" parTransId="{95230D25-D286-46B1-8EB5-E7880FA38690}" sibTransId="{7A650B4A-CE79-4245-A0F1-06BD7654FF58}"/>
    <dgm:cxn modelId="{FD49FE30-88F0-488F-AE1F-732730093874}" type="presParOf" srcId="{F6617EE8-CC3C-4217-9F24-9F715955611F}" destId="{2ED6F242-6291-4704-853A-AE5A45BA3A53}" srcOrd="0" destOrd="0" presId="urn:microsoft.com/office/officeart/2008/layout/PictureAccentList"/>
    <dgm:cxn modelId="{9B069257-D31F-410F-A50D-26BC4A9B2C64}" type="presParOf" srcId="{2ED6F242-6291-4704-853A-AE5A45BA3A53}" destId="{CE1F048F-485F-4BE1-A929-241E0F1317EE}" srcOrd="0" destOrd="0" presId="urn:microsoft.com/office/officeart/2008/layout/PictureAccentList"/>
    <dgm:cxn modelId="{F8C92BCC-D9D2-4AAF-A594-8FAD044971EE}" type="presParOf" srcId="{CE1F048F-485F-4BE1-A929-241E0F1317EE}" destId="{0C78EE7E-64C5-4FE5-B4FC-9C612B2224AA}" srcOrd="0" destOrd="0" presId="urn:microsoft.com/office/officeart/2008/layout/PictureAccentList"/>
    <dgm:cxn modelId="{BB8D22D7-BDA3-4486-891A-BE4C5A4F34DE}" type="presParOf" srcId="{2ED6F242-6291-4704-853A-AE5A45BA3A53}" destId="{302E7B70-0AA3-4345-8FF0-0AB18CC61B99}" srcOrd="1" destOrd="0" presId="urn:microsoft.com/office/officeart/2008/layout/PictureAccentList"/>
    <dgm:cxn modelId="{F225E811-7F71-4B37-BED0-E00D04E4E197}" type="presParOf" srcId="{302E7B70-0AA3-4345-8FF0-0AB18CC61B99}" destId="{08B61F44-9A3B-4570-8078-12356C0B0A20}" srcOrd="0" destOrd="0" presId="urn:microsoft.com/office/officeart/2008/layout/PictureAccentList"/>
    <dgm:cxn modelId="{D5E95646-46AB-415A-9BFB-8D8B25B73412}" type="presParOf" srcId="{08B61F44-9A3B-4570-8078-12356C0B0A20}" destId="{4AFB3FCF-D3AF-47CC-9C64-79E7D6E5B9C4}" srcOrd="0" destOrd="0" presId="urn:microsoft.com/office/officeart/2008/layout/PictureAccentList"/>
    <dgm:cxn modelId="{D3B2DB5F-D0E7-48A5-B0E7-013077DA3EF6}" type="presParOf" srcId="{08B61F44-9A3B-4570-8078-12356C0B0A20}" destId="{7DC70FBC-0A1D-4094-9303-7522C2FA25DB}" srcOrd="1" destOrd="0" presId="urn:microsoft.com/office/officeart/2008/layout/PictureAccentList"/>
    <dgm:cxn modelId="{72026959-FA5D-4C0E-B0FE-AFABF4B4D359}" type="presParOf" srcId="{302E7B70-0AA3-4345-8FF0-0AB18CC61B99}" destId="{8EBF0E7A-3FB9-4125-912E-0B164808F509}" srcOrd="1" destOrd="0" presId="urn:microsoft.com/office/officeart/2008/layout/PictureAccentList"/>
    <dgm:cxn modelId="{58F535B1-6398-4E9D-9CF1-6CBCD68E96C4}" type="presParOf" srcId="{8EBF0E7A-3FB9-4125-912E-0B164808F509}" destId="{76C86819-371B-4EE7-A4A8-69934EF8EED2}" srcOrd="0" destOrd="0" presId="urn:microsoft.com/office/officeart/2008/layout/PictureAccentList"/>
    <dgm:cxn modelId="{22FF58CD-DE52-436E-AD1A-4D0A617BBC73}" type="presParOf" srcId="{8EBF0E7A-3FB9-4125-912E-0B164808F509}" destId="{14D5DE0B-838A-4655-B6A5-58C027ACB164}" srcOrd="1" destOrd="0" presId="urn:microsoft.com/office/officeart/2008/layout/PictureAccentList"/>
    <dgm:cxn modelId="{C58E5F1E-25CD-486A-81B1-81F659A31D7D}" type="presParOf" srcId="{302E7B70-0AA3-4345-8FF0-0AB18CC61B99}" destId="{0871FC64-FC49-4D54-86F5-FB295CDEE321}" srcOrd="2" destOrd="0" presId="urn:microsoft.com/office/officeart/2008/layout/PictureAccentList"/>
    <dgm:cxn modelId="{D2E1285B-01D6-4C8E-B60E-B1ECB7D365E7}" type="presParOf" srcId="{0871FC64-FC49-4D54-86F5-FB295CDEE321}" destId="{3C7A11C8-C8DC-4CA4-BE55-2851ADBDAA1E}" srcOrd="0" destOrd="0" presId="urn:microsoft.com/office/officeart/2008/layout/PictureAccentList"/>
    <dgm:cxn modelId="{3C68B1CC-E75C-496C-94F0-58C2B8202CEE}" type="presParOf" srcId="{0871FC64-FC49-4D54-86F5-FB295CDEE321}" destId="{77470709-A4BF-49FC-8D92-CE27CC9DD2EE}" srcOrd="1" destOrd="0" presId="urn:microsoft.com/office/officeart/2008/layout/PictureAccentList"/>
    <dgm:cxn modelId="{44E420AE-898D-434D-AC38-2CB73C03348C}" type="presParOf" srcId="{302E7B70-0AA3-4345-8FF0-0AB18CC61B99}" destId="{8A235C67-1F5D-4C2D-811F-3D1D65E126F4}" srcOrd="3" destOrd="0" presId="urn:microsoft.com/office/officeart/2008/layout/PictureAccentList"/>
    <dgm:cxn modelId="{244332E4-2179-43D4-BF3F-048C4BAC1DAF}" type="presParOf" srcId="{8A235C67-1F5D-4C2D-811F-3D1D65E126F4}" destId="{197EFFD2-2C53-4D7E-AC20-EA12D8D5879A}" srcOrd="0" destOrd="0" presId="urn:microsoft.com/office/officeart/2008/layout/PictureAccentList"/>
    <dgm:cxn modelId="{2DB46C41-00F7-447E-A13F-2FFBB6CBE69F}" type="presParOf" srcId="{8A235C67-1F5D-4C2D-811F-3D1D65E126F4}" destId="{77EB49FE-AE66-4DCD-A044-77945FD7137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DFBF9-0B8B-4B63-AB4F-FEAD2023A5FF}">
      <dsp:nvSpPr>
        <dsp:cNvPr id="0" name=""/>
        <dsp:cNvSpPr/>
      </dsp:nvSpPr>
      <dsp:spPr>
        <a:xfrm>
          <a:off x="91149" y="1265"/>
          <a:ext cx="3770269" cy="90079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1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Abadakuze</a:t>
          </a:r>
          <a:endParaRPr lang="en" sz="5100" b="1" kern="1200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117532" y="27648"/>
        <a:ext cx="3717503" cy="848025"/>
      </dsp:txXfrm>
    </dsp:sp>
    <dsp:sp modelId="{20B9B435-A79F-4DAA-9A8D-B0D8EB58FFF0}">
      <dsp:nvSpPr>
        <dsp:cNvPr id="0" name=""/>
        <dsp:cNvSpPr/>
      </dsp:nvSpPr>
      <dsp:spPr>
        <a:xfrm>
          <a:off x="0" y="1064199"/>
          <a:ext cx="1317605" cy="90079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C0F7E-2C35-4733-B9B7-518F5F4CE207}">
      <dsp:nvSpPr>
        <dsp:cNvPr id="0" name=""/>
        <dsp:cNvSpPr/>
      </dsp:nvSpPr>
      <dsp:spPr>
        <a:xfrm>
          <a:off x="1534113" y="1064199"/>
          <a:ext cx="2417562" cy="900791"/>
        </a:xfrm>
        <a:prstGeom prst="roundRect">
          <a:avLst>
            <a:gd name="adj" fmla="val 16670"/>
          </a:avLst>
        </a:prstGeom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Bameze</a:t>
          </a:r>
          <a:r>
            <a:rPr lang="en-GB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-GB" sz="20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nk’impinja</a:t>
          </a:r>
          <a:r>
            <a:rPr lang="en-GB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(1 </a:t>
          </a:r>
          <a:r>
            <a:rPr lang="en" sz="20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Abakorinto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3:1)</a:t>
          </a:r>
        </a:p>
      </dsp:txBody>
      <dsp:txXfrm>
        <a:off x="1578094" y="1108180"/>
        <a:ext cx="2329600" cy="812829"/>
      </dsp:txXfrm>
    </dsp:sp>
    <dsp:sp modelId="{CC805A5F-E0A3-498A-BE8A-4478F8482781}">
      <dsp:nvSpPr>
        <dsp:cNvPr id="0" name=""/>
        <dsp:cNvSpPr/>
      </dsp:nvSpPr>
      <dsp:spPr>
        <a:xfrm>
          <a:off x="0" y="2073085"/>
          <a:ext cx="1317605" cy="90079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5C37D8-282B-4B47-8E92-AB3C4AF2656B}">
      <dsp:nvSpPr>
        <dsp:cNvPr id="0" name=""/>
        <dsp:cNvSpPr/>
      </dsp:nvSpPr>
      <dsp:spPr>
        <a:xfrm>
          <a:off x="1534113" y="2073085"/>
          <a:ext cx="2417562" cy="900791"/>
        </a:xfrm>
        <a:prstGeom prst="roundRect">
          <a:avLst>
            <a:gd name="adj" fmla="val 16670"/>
          </a:avLst>
        </a:prstGeom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Batungwa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" sz="20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n’amata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(1 </a:t>
          </a:r>
          <a:r>
            <a:rPr lang="en" sz="20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Abakorinto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3:2)</a:t>
          </a:r>
        </a:p>
      </dsp:txBody>
      <dsp:txXfrm>
        <a:off x="1578094" y="2117066"/>
        <a:ext cx="2329600" cy="812829"/>
      </dsp:txXfrm>
    </dsp:sp>
    <dsp:sp modelId="{544E29A7-1583-4A92-AD88-E60A4EEAC632}">
      <dsp:nvSpPr>
        <dsp:cNvPr id="0" name=""/>
        <dsp:cNvSpPr/>
      </dsp:nvSpPr>
      <dsp:spPr>
        <a:xfrm>
          <a:off x="0" y="3081971"/>
          <a:ext cx="1317605" cy="90079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BFC15-9864-4E4A-A62D-828FE8496F17}">
      <dsp:nvSpPr>
        <dsp:cNvPr id="0" name=""/>
        <dsp:cNvSpPr/>
      </dsp:nvSpPr>
      <dsp:spPr>
        <a:xfrm>
          <a:off x="1534113" y="3081971"/>
          <a:ext cx="2417562" cy="900791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Ni aba </a:t>
          </a:r>
          <a:r>
            <a:rPr lang="en" sz="20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kamere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(1 </a:t>
          </a:r>
          <a:r>
            <a:rPr lang="en" sz="20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Abakorinto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3:3)</a:t>
          </a:r>
        </a:p>
      </dsp:txBody>
      <dsp:txXfrm>
        <a:off x="1578094" y="3125952"/>
        <a:ext cx="2329600" cy="812829"/>
      </dsp:txXfrm>
    </dsp:sp>
    <dsp:sp modelId="{410E2F05-E06F-4707-8316-DA974A0D1AF9}">
      <dsp:nvSpPr>
        <dsp:cNvPr id="0" name=""/>
        <dsp:cNvSpPr/>
      </dsp:nvSpPr>
      <dsp:spPr>
        <a:xfrm>
          <a:off x="0" y="4185441"/>
          <a:ext cx="1317605" cy="90079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8E0FB4-A277-4A92-81BD-BD9A3E41C821}">
      <dsp:nvSpPr>
        <dsp:cNvPr id="0" name=""/>
        <dsp:cNvSpPr/>
      </dsp:nvSpPr>
      <dsp:spPr>
        <a:xfrm>
          <a:off x="1534113" y="4090858"/>
          <a:ext cx="2417562" cy="1089957"/>
        </a:xfrm>
        <a:prstGeom prst="roundRect">
          <a:avLst>
            <a:gd name="adj" fmla="val 16670"/>
          </a:avLst>
        </a:prstGeom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86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Bayobywa</a:t>
          </a:r>
          <a:r>
            <a:rPr lang="en-GB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n’ibitekerezo</a:t>
          </a:r>
          <a:r>
            <a:rPr lang="en-GB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by’abandi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(1 </a:t>
          </a:r>
          <a:r>
            <a:rPr lang="en" sz="20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Abakorinto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3:4)</a:t>
          </a:r>
        </a:p>
      </dsp:txBody>
      <dsp:txXfrm>
        <a:off x="1587330" y="4144075"/>
        <a:ext cx="2311128" cy="983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8EE7E-64C5-4FE5-B4FC-9C612B2224AA}">
      <dsp:nvSpPr>
        <dsp:cNvPr id="0" name=""/>
        <dsp:cNvSpPr/>
      </dsp:nvSpPr>
      <dsp:spPr>
        <a:xfrm>
          <a:off x="82824" y="1265"/>
          <a:ext cx="4368557" cy="90079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1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Abakuze</a:t>
          </a:r>
          <a:endParaRPr lang="en" sz="5100" b="1" kern="1200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109207" y="27648"/>
        <a:ext cx="4315791" cy="848025"/>
      </dsp:txXfrm>
    </dsp:sp>
    <dsp:sp modelId="{4AFB3FCF-D3AF-47CC-9C64-79E7D6E5B9C4}">
      <dsp:nvSpPr>
        <dsp:cNvPr id="0" name=""/>
        <dsp:cNvSpPr/>
      </dsp:nvSpPr>
      <dsp:spPr>
        <a:xfrm>
          <a:off x="0" y="1064199"/>
          <a:ext cx="1562837" cy="900791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70FBC-0A1D-4094-9303-7522C2FA25DB}">
      <dsp:nvSpPr>
        <dsp:cNvPr id="0" name=""/>
        <dsp:cNvSpPr/>
      </dsp:nvSpPr>
      <dsp:spPr>
        <a:xfrm>
          <a:off x="1785221" y="1064199"/>
          <a:ext cx="2748985" cy="900791"/>
        </a:xfrm>
        <a:prstGeom prst="roundRect">
          <a:avLst>
            <a:gd name="adj" fmla="val 16670"/>
          </a:avLst>
        </a:prstGeom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Ni </a:t>
          </a:r>
          <a:r>
            <a:rPr lang="en" sz="2000" b="1" kern="1200" noProof="0" dirty="0" err="1">
              <a:solidFill>
                <a:schemeClr val="tx1"/>
              </a:solidFill>
            </a:rPr>
            <a:t>abantu</a:t>
          </a:r>
          <a:r>
            <a:rPr lang="en" sz="2000" b="1" kern="1200" noProof="0" dirty="0">
              <a:solidFill>
                <a:schemeClr val="tx1"/>
              </a:solidFill>
            </a:rPr>
            <a:t> </a:t>
          </a:r>
          <a:r>
            <a:rPr lang="en" sz="2000" b="1" kern="1200" noProof="0" dirty="0" err="1">
              <a:solidFill>
                <a:schemeClr val="tx1"/>
              </a:solidFill>
            </a:rPr>
            <a:t>bakuze</a:t>
          </a:r>
          <a:br>
            <a:rPr lang="en" sz="2000" b="1" kern="1200" noProof="0" dirty="0">
              <a:solidFill>
                <a:schemeClr val="tx1"/>
              </a:solidFill>
            </a:rPr>
          </a:br>
          <a:r>
            <a:rPr lang="en" sz="2000" b="1" kern="1200" noProof="0" dirty="0">
              <a:solidFill>
                <a:schemeClr val="tx1"/>
              </a:solidFill>
            </a:rPr>
            <a:t>(1 </a:t>
          </a:r>
          <a:r>
            <a:rPr lang="en" sz="2000" b="1" kern="1200" noProof="0" dirty="0" err="1">
              <a:solidFill>
                <a:schemeClr val="tx1"/>
              </a:solidFill>
            </a:rPr>
            <a:t>Abakorinto</a:t>
          </a:r>
          <a:r>
            <a:rPr lang="en" sz="2000" b="1" kern="1200" noProof="0" dirty="0">
              <a:solidFill>
                <a:schemeClr val="tx1"/>
              </a:solidFill>
            </a:rPr>
            <a:t> 14:20)</a:t>
          </a:r>
        </a:p>
      </dsp:txBody>
      <dsp:txXfrm>
        <a:off x="1829202" y="1108180"/>
        <a:ext cx="2661023" cy="812829"/>
      </dsp:txXfrm>
    </dsp:sp>
    <dsp:sp modelId="{76C86819-371B-4EE7-A4A8-69934EF8EED2}">
      <dsp:nvSpPr>
        <dsp:cNvPr id="0" name=""/>
        <dsp:cNvSpPr/>
      </dsp:nvSpPr>
      <dsp:spPr>
        <a:xfrm>
          <a:off x="0" y="2073085"/>
          <a:ext cx="1562837" cy="90079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5DE0B-838A-4655-B6A5-58C027ACB164}">
      <dsp:nvSpPr>
        <dsp:cNvPr id="0" name=""/>
        <dsp:cNvSpPr/>
      </dsp:nvSpPr>
      <dsp:spPr>
        <a:xfrm>
          <a:off x="1785221" y="2073085"/>
          <a:ext cx="2748985" cy="900791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Barya </a:t>
          </a:r>
          <a:r>
            <a:rPr lang="en" sz="2000" b="1" kern="1200" noProof="0" dirty="0" err="1">
              <a:solidFill>
                <a:schemeClr val="tx1"/>
              </a:solidFill>
            </a:rPr>
            <a:t>ibyokurya</a:t>
          </a:r>
          <a:r>
            <a:rPr lang="en" sz="2000" b="1" kern="1200" noProof="0" dirty="0">
              <a:solidFill>
                <a:schemeClr val="tx1"/>
              </a:solidFill>
            </a:rPr>
            <a:t> </a:t>
          </a:r>
          <a:r>
            <a:rPr lang="en" sz="2000" b="1" kern="1200" noProof="0" dirty="0" err="1">
              <a:solidFill>
                <a:schemeClr val="tx1"/>
              </a:solidFill>
            </a:rPr>
            <a:t>bikomeye</a:t>
          </a:r>
          <a:r>
            <a:rPr lang="en" sz="2000" b="1" kern="1200" noProof="0" dirty="0">
              <a:solidFill>
                <a:schemeClr val="tx1"/>
              </a:solidFill>
            </a:rPr>
            <a:t> (</a:t>
          </a:r>
          <a:r>
            <a:rPr lang="en" sz="2000" b="1" kern="1200" noProof="0" dirty="0" err="1">
              <a:solidFill>
                <a:schemeClr val="tx1"/>
              </a:solidFill>
            </a:rPr>
            <a:t>Abaheburayo</a:t>
          </a:r>
          <a:r>
            <a:rPr lang="en" sz="2000" b="1" kern="1200" noProof="0" dirty="0">
              <a:solidFill>
                <a:schemeClr val="tx1"/>
              </a:solidFill>
            </a:rPr>
            <a:t> 5:14)</a:t>
          </a:r>
        </a:p>
      </dsp:txBody>
      <dsp:txXfrm>
        <a:off x="1829202" y="2117066"/>
        <a:ext cx="2661023" cy="812829"/>
      </dsp:txXfrm>
    </dsp:sp>
    <dsp:sp modelId="{3C7A11C8-C8DC-4CA4-BE55-2851ADBDAA1E}">
      <dsp:nvSpPr>
        <dsp:cNvPr id="0" name=""/>
        <dsp:cNvSpPr/>
      </dsp:nvSpPr>
      <dsp:spPr>
        <a:xfrm>
          <a:off x="0" y="3081971"/>
          <a:ext cx="1562837" cy="90079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470709-A4BF-49FC-8D92-CE27CC9DD2EE}">
      <dsp:nvSpPr>
        <dsp:cNvPr id="0" name=""/>
        <dsp:cNvSpPr/>
      </dsp:nvSpPr>
      <dsp:spPr>
        <a:xfrm>
          <a:off x="1785221" y="3081971"/>
          <a:ext cx="2748985" cy="900791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Ni </a:t>
          </a:r>
          <a:r>
            <a:rPr lang="en" sz="2000" b="1" kern="1200" noProof="0" dirty="0" err="1">
              <a:solidFill>
                <a:schemeClr val="tx1"/>
              </a:solidFill>
            </a:rPr>
            <a:t>ab’umwuka</a:t>
          </a:r>
          <a:r>
            <a:rPr lang="en" sz="2000" b="1" kern="1200" noProof="0" dirty="0">
              <a:solidFill>
                <a:schemeClr val="tx1"/>
              </a:solidFill>
            </a:rPr>
            <a:t> (1 </a:t>
          </a:r>
          <a:r>
            <a:rPr lang="en" sz="2000" b="1" kern="1200" noProof="0" dirty="0" err="1">
              <a:solidFill>
                <a:schemeClr val="tx1"/>
              </a:solidFill>
            </a:rPr>
            <a:t>Abakorinto</a:t>
          </a:r>
          <a:r>
            <a:rPr lang="en" sz="2000" b="1" kern="1200" noProof="0" dirty="0">
              <a:solidFill>
                <a:schemeClr val="tx1"/>
              </a:solidFill>
            </a:rPr>
            <a:t> 2:13)</a:t>
          </a:r>
        </a:p>
      </dsp:txBody>
      <dsp:txXfrm>
        <a:off x="1829202" y="3125952"/>
        <a:ext cx="2661023" cy="812829"/>
      </dsp:txXfrm>
    </dsp:sp>
    <dsp:sp modelId="{197EFFD2-2C53-4D7E-AC20-EA12D8D5879A}">
      <dsp:nvSpPr>
        <dsp:cNvPr id="0" name=""/>
        <dsp:cNvSpPr/>
      </dsp:nvSpPr>
      <dsp:spPr>
        <a:xfrm>
          <a:off x="0" y="4185441"/>
          <a:ext cx="1562837" cy="90079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EB49FE-AE66-4DCD-A044-77945FD71376}">
      <dsp:nvSpPr>
        <dsp:cNvPr id="0" name=""/>
        <dsp:cNvSpPr/>
      </dsp:nvSpPr>
      <dsp:spPr>
        <a:xfrm>
          <a:off x="1785221" y="4090858"/>
          <a:ext cx="2748985" cy="1089957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 err="1">
              <a:solidFill>
                <a:schemeClr val="tx1"/>
              </a:solidFill>
            </a:rPr>
            <a:t>Bafite</a:t>
          </a:r>
          <a:r>
            <a:rPr lang="en" sz="2000" b="1" kern="1200" noProof="0" dirty="0">
              <a:solidFill>
                <a:schemeClr val="tx1"/>
              </a:solidFill>
            </a:rPr>
            <a:t> </a:t>
          </a:r>
          <a:r>
            <a:rPr lang="en" sz="2000" b="1" kern="1200" noProof="0" dirty="0" err="1">
              <a:solidFill>
                <a:schemeClr val="tx1"/>
              </a:solidFill>
            </a:rPr>
            <a:t>ubushishozi</a:t>
          </a:r>
          <a:r>
            <a:rPr lang="en" sz="2000" b="1" kern="1200" noProof="0" dirty="0">
              <a:solidFill>
                <a:schemeClr val="tx1"/>
              </a:solidFill>
            </a:rPr>
            <a:t> </a:t>
          </a:r>
          <a:r>
            <a:rPr lang="en" sz="2000" b="1" kern="1200" noProof="0" dirty="0" err="1">
              <a:solidFill>
                <a:schemeClr val="tx1"/>
              </a:solidFill>
            </a:rPr>
            <a:t>bwo</a:t>
          </a:r>
          <a:r>
            <a:rPr lang="en" sz="2000" b="1" kern="1200" noProof="0" dirty="0">
              <a:solidFill>
                <a:schemeClr val="tx1"/>
              </a:solidFill>
            </a:rPr>
            <a:t> mu </a:t>
          </a:r>
          <a:r>
            <a:rPr lang="en" sz="2000" b="1" kern="1200" noProof="0" dirty="0" err="1">
              <a:solidFill>
                <a:schemeClr val="tx1"/>
              </a:solidFill>
            </a:rPr>
            <a:t>bya</a:t>
          </a:r>
          <a:r>
            <a:rPr lang="en" sz="2000" b="1" kern="1200" noProof="0" dirty="0">
              <a:solidFill>
                <a:schemeClr val="tx1"/>
              </a:solidFill>
            </a:rPr>
            <a:t> </a:t>
          </a:r>
          <a:r>
            <a:rPr lang="en" sz="2000" b="1" kern="1200" noProof="0" dirty="0" err="1">
              <a:solidFill>
                <a:schemeClr val="tx1"/>
              </a:solidFill>
            </a:rPr>
            <a:t>mwuka</a:t>
          </a:r>
          <a:r>
            <a:rPr lang="en" sz="2000" b="1" kern="1200" noProof="0" dirty="0">
              <a:solidFill>
                <a:schemeClr val="tx1"/>
              </a:solidFill>
            </a:rPr>
            <a:t> (1 </a:t>
          </a:r>
          <a:r>
            <a:rPr lang="en" sz="2000" b="1" kern="1200" noProof="0" dirty="0" err="1">
              <a:solidFill>
                <a:schemeClr val="tx1"/>
              </a:solidFill>
            </a:rPr>
            <a:t>Abakorinto</a:t>
          </a:r>
          <a:r>
            <a:rPr lang="en" sz="2000" b="1" kern="1200" noProof="0" dirty="0">
              <a:solidFill>
                <a:schemeClr val="tx1"/>
              </a:solidFill>
            </a:rPr>
            <a:t> 2:14)</a:t>
          </a:r>
        </a:p>
      </dsp:txBody>
      <dsp:txXfrm>
        <a:off x="1838438" y="4144075"/>
        <a:ext cx="2642551" cy="983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AEEF8-11A6-45CA-9353-BAE32DC1B3FB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7434B-99D2-463D-BB41-1BE5A1D0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60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7434B-99D2-463D-BB41-1BE5A1D0D58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27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B9B48-88E7-49C5-CDF1-565931D42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EC1D32-77D3-F92D-A2C4-626855398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AF6EC1-0EE2-4729-41F9-B2E61CB4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4DF6DA-F67A-91B2-93C6-538942D9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C50FC-FAE9-C769-7387-E49D124C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25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D7443-8AFF-91AA-2444-D9643E71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DC4C8A-CAE7-2A07-EC52-FF608B467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CD3E85-8B72-36B8-7175-B2D69141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C20311-2D42-4A02-8E40-10B6C674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BE9A28-110F-71D0-9646-457B40F7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92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618B9D-A864-02A7-6499-2988B0FB1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1C886A-7E18-AB67-9598-21CE7F9D2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DF17F-6FA0-5EB3-7451-2CB3A874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ADC4AB-6695-FFFF-3377-DEF8BAD2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9E4A8-575F-55FE-53D9-7167C2BA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25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8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62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8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22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36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50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18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39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E1BC6-60D7-D58F-466C-3AE2A973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E8BD97-89FB-5608-B97F-A1E288F17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DBE54-CF98-8D49-B869-781AA16C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F542F6-7086-185E-16C3-14428029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B35C2D-41D3-1DD1-6F54-E151AAA2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4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53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729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67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98187-9E02-124A-BF4D-C517FF8C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957181-A58C-6D4E-BE3B-B2C9E1432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A46EE-C61D-8AE4-E435-9F0D656C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932C5-470F-42D7-2232-376F1AE5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B8FB83-6CDC-0189-55A6-1C2D63D6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75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51954-908B-D004-06F0-CC683B60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DF5543-8777-DB1E-EE11-17D56075A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946707-E05B-861E-6AC7-DBFFA53B9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CF013D-9A56-8413-A61C-66A3E73F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3E80EE-40AD-D2C2-9BD2-6136D17A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9E96C8-8BB3-B553-A6CA-6118C535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9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E2CAB-BA9E-08A7-4774-0833F923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6F8714-5858-82CD-B2FC-A22BBF7EE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079A01-A492-F873-7864-A49533D8F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B780FC-EC47-2D68-F049-A136D2A37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8B7103-1141-9ACC-84E1-19EDD8628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DD1575-9F7C-4476-A11E-7310E5FB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6B3F55-CA0A-74A5-1ECB-D7FC4063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EBD5FE-F1D9-BFE3-7606-E7EFD758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7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9AD3-ADEB-A5D2-55FE-FF33B06D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CAEBDEB-986C-C209-FE54-54317D64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0C7588-742D-286A-DABC-CE1BE3CF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293569-0775-4336-40C1-9D3824C4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8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A27E17-53BB-CCA4-3D2A-7028DC00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4FEA18-D01E-179D-E932-239C29D1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491B16-8975-BBD3-F57E-E52F8D17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1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63BF4-CBD4-79B4-07B7-CF728D73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13C310-F22E-5451-9D1A-C3EFEE2D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4EBF6B-6604-B670-F599-EC55ED7AC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EAA6D7-E210-F75E-98BC-184F494D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3D6FC6-3228-5D69-38AE-C9DCEB0C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ACAF44-948E-33E3-91CC-3972EA96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18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601EF-281C-7AC1-D9CB-44218D5A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D0F3A3-1EE4-05BE-2E2A-4803D527E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5914F5-BC44-1C25-42CA-5E12DFDA4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A93F79-34FA-ECB7-70D3-3BA37036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EF561E-19A6-03AC-8792-9B865EB7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ADAC97-C8F6-03A3-7528-CFC87E70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0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7514BB-B5EB-09D3-FCF1-DF9A0F41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CE5306-77E8-F965-59AA-A88F1C6FE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CDA449-828A-DAFC-75B3-30E740464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B1B51B-372F-4898-8313-27799A10FC85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7D563-8464-4B62-5B58-B4E9341E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2848C4-8AF5-8FB2-A041-DFF9A3022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31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17/07/2026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22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4C2E0C-0F07-4285-B1CD-0FD8F3BA4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363" y="10733"/>
            <a:ext cx="11720512" cy="644721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541142D-15AA-E4FA-B17E-7B3E4A2A05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3825" y="123824"/>
            <a:ext cx="11944350" cy="6600825"/>
          </a:xfrm>
          <a:prstGeom prst="rect">
            <a:avLst/>
          </a:prstGeom>
          <a:noFill/>
          <a:ln w="254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26546B5-82CF-95EA-478E-ED94F93C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85595"/>
            <a:ext cx="12192000" cy="95129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C257BE-3063-C84F-CA3C-C49A87CA1E2D}"/>
              </a:ext>
            </a:extLst>
          </p:cNvPr>
          <p:cNvSpPr txBox="1"/>
          <p:nvPr/>
        </p:nvSpPr>
        <p:spPr>
          <a:xfrm>
            <a:off x="0" y="5761077"/>
            <a:ext cx="1217771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GB" sz="7200" b="1" spc="-15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UBUMWE MURI KRISTO</a:t>
            </a:r>
            <a:endParaRPr lang="en" sz="7200" b="1" spc="-15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FC0A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857487-898D-4936-0BBD-AE35D6DD20C1}"/>
              </a:ext>
            </a:extLst>
          </p:cNvPr>
          <p:cNvSpPr txBox="1"/>
          <p:nvPr/>
        </p:nvSpPr>
        <p:spPr>
          <a:xfrm>
            <a:off x="0" y="-38100"/>
            <a:ext cx="12177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noProof="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Icyigisho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" sz="1600" b="1" noProof="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cya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3 </a:t>
            </a:r>
            <a:r>
              <a:rPr lang="en" sz="1600" b="1" noProof="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cyo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" sz="1600" b="1" noProof="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ku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" sz="1600" b="1" noProof="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wa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18 </a:t>
            </a:r>
            <a:r>
              <a:rPr lang="en" sz="1600" b="1" noProof="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Nyakanga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2026</a:t>
            </a:r>
          </a:p>
        </p:txBody>
      </p:sp>
      <p:sp>
        <p:nvSpPr>
          <p:cNvPr id="8" name="Estrella: 7 puntas 7">
            <a:extLst>
              <a:ext uri="{FF2B5EF4-FFF2-40B4-BE49-F238E27FC236}">
                <a16:creationId xmlns:a16="http://schemas.microsoft.com/office/drawing/2014/main" id="{4CB705FD-9C17-012A-F9AE-C06D8F86EE70}"/>
              </a:ext>
            </a:extLst>
          </p:cNvPr>
          <p:cNvSpPr/>
          <p:nvPr/>
        </p:nvSpPr>
        <p:spPr>
          <a:xfrm>
            <a:off x="523875" y="6223727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  <p:sp>
        <p:nvSpPr>
          <p:cNvPr id="9" name="Estrella: 7 puntas 8">
            <a:extLst>
              <a:ext uri="{FF2B5EF4-FFF2-40B4-BE49-F238E27FC236}">
                <a16:creationId xmlns:a16="http://schemas.microsoft.com/office/drawing/2014/main" id="{7413A08F-0722-B128-EA7B-C6D7DA5CDF01}"/>
              </a:ext>
            </a:extLst>
          </p:cNvPr>
          <p:cNvSpPr/>
          <p:nvPr/>
        </p:nvSpPr>
        <p:spPr>
          <a:xfrm>
            <a:off x="11371642" y="6189792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</p:spTree>
    <p:extLst>
      <p:ext uri="{BB962C8B-B14F-4D97-AF65-F5344CB8AC3E}">
        <p14:creationId xmlns:p14="http://schemas.microsoft.com/office/powerpoint/2010/main" val="500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A8F06AE-C661-19BF-52BC-251EA68AC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899" y="1310640"/>
            <a:ext cx="2071536" cy="23850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05333F6-C14B-1FD4-96B8-B28BE6720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82550" h="38100" prst="coolSlant"/>
              <a:contourClr>
                <a:schemeClr val="bg1"/>
              </a:contourClr>
            </a:sp3d>
          </a:bodyPr>
          <a:lstStyle/>
          <a:p>
            <a:pPr algn="ctr"/>
            <a:r>
              <a:rPr lang="en-GB" sz="4400" b="1" spc="60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KUBAHA ABAYOBOZI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9A778B-BAA9-90F9-80EE-E2761F8A10A9}"/>
              </a:ext>
            </a:extLst>
          </p:cNvPr>
          <p:cNvSpPr txBox="1"/>
          <p:nvPr/>
        </p:nvSpPr>
        <p:spPr>
          <a:xfrm>
            <a:off x="0" y="710297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Kandi </a:t>
            </a:r>
            <a:r>
              <a:rPr lang="en-GB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ibisonga</a:t>
            </a:r>
            <a:r>
              <a:rPr lang="en-GB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bishakwaho</a:t>
            </a:r>
            <a:r>
              <a:rPr lang="en-GB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GB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biba</a:t>
            </a:r>
            <a:r>
              <a:rPr lang="en-GB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abanyamurava</a:t>
            </a:r>
            <a:r>
              <a:rPr lang="en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en" sz="1400" b="1" noProof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Abakorinto</a:t>
            </a:r>
            <a:r>
              <a:rPr lang="en" sz="1400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73C0D0-EDCD-2D42-737D-92FA5D86B281}"/>
              </a:ext>
            </a:extLst>
          </p:cNvPr>
          <p:cNvSpPr txBox="1"/>
          <p:nvPr/>
        </p:nvSpPr>
        <p:spPr>
          <a:xfrm>
            <a:off x="2031409" y="1242179"/>
            <a:ext cx="71150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Kuba </a:t>
            </a:r>
            <a:r>
              <a:rPr lang="en-GB" sz="2000" b="1" dirty="0" err="1"/>
              <a:t>hābaho</a:t>
            </a:r>
            <a:r>
              <a:rPr lang="en-GB" sz="2000" b="1" dirty="0"/>
              <a:t> </a:t>
            </a:r>
            <a:r>
              <a:rPr lang="en-GB" sz="2000" b="1" dirty="0" err="1"/>
              <a:t>amakimbirane</a:t>
            </a:r>
            <a:r>
              <a:rPr lang="en-GB" sz="2000" b="1" dirty="0"/>
              <a:t> no </a:t>
            </a:r>
            <a:r>
              <a:rPr lang="en-GB" sz="2000" b="1" dirty="0" err="1"/>
              <a:t>kwirema</a:t>
            </a:r>
            <a:r>
              <a:rPr lang="en-GB" sz="2000" b="1" dirty="0"/>
              <a:t> </a:t>
            </a:r>
            <a:r>
              <a:rPr lang="en-GB" sz="2000" b="1" dirty="0" err="1"/>
              <a:t>ibice</a:t>
            </a:r>
            <a:r>
              <a:rPr lang="en-GB" sz="2000" b="1" dirty="0"/>
              <a:t> mu </a:t>
            </a:r>
            <a:r>
              <a:rPr lang="en-GB" sz="2000" b="1" dirty="0" err="1"/>
              <a:t>bayobozi</a:t>
            </a:r>
            <a:r>
              <a:rPr lang="en-GB" sz="2000" b="1" dirty="0"/>
              <a:t>, </a:t>
            </a:r>
            <a:r>
              <a:rPr lang="en-GB" sz="2000" b="1" dirty="0" err="1"/>
              <a:t>ntibivuze</a:t>
            </a:r>
            <a:r>
              <a:rPr lang="en-GB" sz="2000" b="1" dirty="0"/>
              <a:t> ko </a:t>
            </a:r>
            <a:r>
              <a:rPr lang="en-GB" sz="2000" b="1" dirty="0" err="1"/>
              <a:t>tugomba</a:t>
            </a:r>
            <a:r>
              <a:rPr lang="en-GB" sz="2000" b="1" dirty="0"/>
              <a:t> </a:t>
            </a:r>
            <a:r>
              <a:rPr lang="en-GB" sz="2000" b="1" dirty="0" err="1"/>
              <a:t>kubanga</a:t>
            </a:r>
            <a:r>
              <a:rPr lang="en-GB" sz="2000" b="1" dirty="0"/>
              <a:t>. </a:t>
            </a:r>
            <a:r>
              <a:rPr lang="en-GB" sz="2000" b="1" dirty="0" err="1"/>
              <a:t>Ibiri</a:t>
            </a:r>
            <a:r>
              <a:rPr lang="en-GB" sz="2000" b="1" dirty="0"/>
              <a:t> </a:t>
            </a:r>
            <a:r>
              <a:rPr lang="en-GB" sz="2000" b="1" dirty="0" err="1"/>
              <a:t>amambu</a:t>
            </a:r>
            <a:r>
              <a:rPr lang="en-GB" sz="2000" b="1" dirty="0"/>
              <a:t>, </a:t>
            </a: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yashyigikiye</a:t>
            </a:r>
            <a:r>
              <a:rPr lang="en-GB" sz="2000" b="1" dirty="0"/>
              <a:t>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arengera</a:t>
            </a:r>
            <a:r>
              <a:rPr lang="en-GB" sz="2000" b="1" dirty="0"/>
              <a:t> </a:t>
            </a:r>
            <a:r>
              <a:rPr lang="en-GB" sz="2000" b="1" dirty="0" err="1"/>
              <a:t>ubutumwa</a:t>
            </a:r>
            <a:r>
              <a:rPr lang="en-GB" sz="2000" b="1" dirty="0"/>
              <a:t> bwa Apolo </a:t>
            </a:r>
            <a:r>
              <a:rPr lang="en-GB" sz="2000" b="1" dirty="0" err="1"/>
              <a:t>ndetse</a:t>
            </a:r>
            <a:r>
              <a:rPr lang="en-GB" sz="2000" b="1" dirty="0"/>
              <a:t> </a:t>
            </a:r>
            <a:r>
              <a:rPr lang="en-GB" sz="2000" b="1" dirty="0" err="1"/>
              <a:t>n’umurimo</a:t>
            </a:r>
            <a:r>
              <a:rPr lang="en-GB" sz="2000" b="1" dirty="0"/>
              <a:t> we </a:t>
            </a:r>
            <a:r>
              <a:rPr lang="en-GB" sz="2000" b="1" dirty="0" err="1"/>
              <a:t>i</a:t>
            </a:r>
            <a:r>
              <a:rPr lang="en-GB" sz="2000" b="1" dirty="0"/>
              <a:t> </a:t>
            </a:r>
            <a:r>
              <a:rPr lang="en-GB" sz="2000" b="1" dirty="0" err="1"/>
              <a:t>Korinto</a:t>
            </a:r>
            <a:r>
              <a:rPr lang="en-GB" sz="2000" b="1" dirty="0"/>
              <a:t> (1 </a:t>
            </a:r>
            <a:r>
              <a:rPr lang="en-GB" sz="2000" b="1" dirty="0" err="1"/>
              <a:t>Abakorinto</a:t>
            </a:r>
            <a:r>
              <a:rPr lang="en-GB" sz="2000" b="1" dirty="0"/>
              <a:t> 3:5–6; 4:6; 16:12</a:t>
            </a:r>
            <a:r>
              <a:rPr lang="en" sz="2000" b="1" noProof="0" dirty="0"/>
              <a:t>).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946A010-1DAE-4CE2-25C4-0FC6FB4867A0}"/>
              </a:ext>
            </a:extLst>
          </p:cNvPr>
          <p:cNvGrpSpPr/>
          <p:nvPr/>
        </p:nvGrpSpPr>
        <p:grpSpPr>
          <a:xfrm>
            <a:off x="200027" y="3930504"/>
            <a:ext cx="2626744" cy="2795607"/>
            <a:chOff x="9365230" y="1587500"/>
            <a:chExt cx="2626744" cy="2795607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3DA06FD-15B2-D97F-1B6A-EE77F4F08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5231" y="1587500"/>
              <a:ext cx="2626743" cy="1841500"/>
            </a:xfrm>
            <a:prstGeom prst="rect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01425ED6-8F92-0F38-4A58-CF03CB6F00C2}"/>
                </a:ext>
              </a:extLst>
            </p:cNvPr>
            <p:cNvSpPr txBox="1"/>
            <p:nvPr/>
          </p:nvSpPr>
          <p:spPr>
            <a:xfrm>
              <a:off x="9365230" y="3429000"/>
              <a:ext cx="2626743" cy="954107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spc="-70" dirty="0"/>
                <a:t>Frank </a:t>
              </a:r>
              <a:r>
                <a:rPr lang="en-GB" sz="1400" b="1" spc="-70" dirty="0" err="1"/>
                <a:t>na</a:t>
              </a:r>
              <a:r>
                <a:rPr lang="en-GB" sz="1400" b="1" spc="-70" dirty="0"/>
                <a:t> Walter Bond </a:t>
              </a:r>
              <a:r>
                <a:rPr lang="en-GB" sz="1400" b="1" spc="-70" dirty="0" err="1"/>
                <a:t>ni</a:t>
              </a:r>
              <a:r>
                <a:rPr lang="en-GB" sz="1400" b="1" spc="-70" dirty="0"/>
                <a:t> </a:t>
              </a:r>
              <a:r>
                <a:rPr lang="en-GB" sz="1400" b="1" spc="-70" dirty="0" err="1"/>
                <a:t>bo</a:t>
              </a:r>
              <a:r>
                <a:rPr lang="en-GB" sz="1400" b="1" spc="-70" dirty="0"/>
                <a:t> </a:t>
              </a:r>
              <a:r>
                <a:rPr lang="en-GB" sz="1400" b="1" spc="-70" dirty="0" err="1"/>
                <a:t>babaye</a:t>
              </a:r>
              <a:r>
                <a:rPr lang="en-GB" sz="1400" b="1" spc="-70" dirty="0"/>
                <a:t> </a:t>
              </a:r>
              <a:r>
                <a:rPr lang="en-GB" sz="1400" b="1" spc="-70" dirty="0" err="1"/>
                <a:t>abamisiyoneri</a:t>
              </a:r>
              <a:r>
                <a:rPr lang="en-GB" sz="1400" b="1" spc="-70" dirty="0"/>
                <a:t> </a:t>
              </a:r>
              <a:r>
                <a:rPr lang="en-GB" sz="1400" b="1" spc="-70" dirty="0" err="1"/>
                <a:t>ba</a:t>
              </a:r>
              <a:r>
                <a:rPr lang="en-GB" sz="1400" b="1" spc="-70" dirty="0"/>
                <a:t> </a:t>
              </a:r>
              <a:r>
                <a:rPr lang="en-GB" sz="1400" b="1" spc="-70" dirty="0" err="1"/>
                <a:t>mbere</a:t>
              </a:r>
              <a:r>
                <a:rPr lang="en-GB" sz="1400" b="1" spc="-70" dirty="0"/>
                <a:t> muri </a:t>
              </a:r>
              <a:r>
                <a:rPr lang="en-GB" sz="1400" b="1" spc="-70" dirty="0" err="1"/>
                <a:t>Esipanye</a:t>
              </a:r>
              <a:r>
                <a:rPr lang="en-GB" sz="1400" b="1" spc="-70" dirty="0"/>
                <a:t>. Walter </a:t>
              </a:r>
              <a:r>
                <a:rPr lang="en-GB" sz="1400" b="1" spc="-70" dirty="0" err="1"/>
                <a:t>yasinziriye</a:t>
              </a:r>
              <a:r>
                <a:rPr lang="en-GB" sz="1400" b="1" spc="-70" dirty="0"/>
                <a:t> mu 1914  </a:t>
              </a:r>
              <a:r>
                <a:rPr lang="en-GB" sz="1400" b="1" spc="-70" dirty="0" err="1"/>
                <a:t>azira</a:t>
              </a:r>
              <a:r>
                <a:rPr lang="en-GB" sz="1400" b="1" spc="-70" dirty="0"/>
                <a:t> </a:t>
              </a:r>
              <a:r>
                <a:rPr lang="en-GB" sz="1400" b="1" spc="-70" dirty="0" err="1"/>
                <a:t>ukwizera</a:t>
              </a:r>
              <a:r>
                <a:rPr lang="en-GB" sz="1400" b="1" spc="-70" dirty="0"/>
                <a:t> </a:t>
              </a:r>
              <a:r>
                <a:rPr lang="en-GB" sz="1400" b="1" spc="-70" dirty="0" err="1"/>
                <a:t>kwe</a:t>
              </a:r>
              <a:r>
                <a:rPr lang="en" sz="1400" b="1" spc="-70" noProof="0" dirty="0"/>
                <a:t>.</a:t>
              </a: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963FD140-C71A-6DFB-6FCF-2B45686301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005" y="1310640"/>
            <a:ext cx="2816967" cy="2490792"/>
          </a:xfrm>
          <a:prstGeom prst="rect">
            <a:avLst/>
          </a:prstGeom>
          <a:ln w="76200" cap="rnd">
            <a:solidFill>
              <a:srgbClr val="E9E900"/>
            </a:solidFill>
          </a:ln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77A5A13-AFAD-875F-68A1-39711F1339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101" y="4077247"/>
            <a:ext cx="3952872" cy="25021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8C2BE34-E1A8-DCB0-BE81-AD689FB69D06}"/>
              </a:ext>
            </a:extLst>
          </p:cNvPr>
          <p:cNvSpPr txBox="1"/>
          <p:nvPr/>
        </p:nvSpPr>
        <p:spPr>
          <a:xfrm>
            <a:off x="2962275" y="3882733"/>
            <a:ext cx="50768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Abayobozi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b’Abakristo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batera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ikirenge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cya</a:t>
            </a:r>
            <a:r>
              <a:rPr lang="en-GB" sz="2000" b="1" spc="-70" dirty="0"/>
              <a:t> Yesu </a:t>
            </a:r>
            <a:r>
              <a:rPr lang="en-GB" sz="2000" b="1" spc="-70" dirty="0" err="1"/>
              <a:t>iyo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bemeye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kubabazwa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abavandimwe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babo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ndetse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byaba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ngombwa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bagapfira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umurimo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wabo</a:t>
            </a:r>
            <a:r>
              <a:rPr lang="en-GB" sz="2000" b="1" spc="-70" dirty="0"/>
              <a:t> (1 </a:t>
            </a:r>
            <a:r>
              <a:rPr lang="en-GB" sz="2000" b="1" spc="-70" dirty="0" err="1"/>
              <a:t>Abakorinto</a:t>
            </a:r>
            <a:r>
              <a:rPr lang="en-GB" sz="2000" b="1" spc="-70" dirty="0"/>
              <a:t> 4:11–13; 2 </a:t>
            </a:r>
            <a:r>
              <a:rPr lang="en-GB" sz="2000" b="1" spc="-70" dirty="0" err="1"/>
              <a:t>Abakorinto</a:t>
            </a:r>
            <a:r>
              <a:rPr lang="en-GB" sz="2000" b="1" spc="-70" dirty="0"/>
              <a:t> 11:23–28</a:t>
            </a:r>
            <a:r>
              <a:rPr lang="en" sz="2000" b="1" spc="-70" noProof="0" dirty="0"/>
              <a:t>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25BFE2-ADCD-67F9-46F6-AA89DC7FB257}"/>
              </a:ext>
            </a:extLst>
          </p:cNvPr>
          <p:cNvSpPr txBox="1"/>
          <p:nvPr/>
        </p:nvSpPr>
        <p:spPr>
          <a:xfrm>
            <a:off x="2031408" y="2570797"/>
            <a:ext cx="71150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100" dirty="0">
                <a:solidFill>
                  <a:prstClr val="black"/>
                </a:solidFill>
              </a:rPr>
              <a:t>Iyo </a:t>
            </a:r>
            <a:r>
              <a:rPr lang="en-GB" sz="2000" b="1" spc="-100" dirty="0" err="1">
                <a:solidFill>
                  <a:prstClr val="black"/>
                </a:solidFill>
              </a:rPr>
              <a:t>abayobozi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bakoze</a:t>
            </a:r>
            <a:r>
              <a:rPr lang="en-GB" sz="2000" b="1" spc="-100" dirty="0">
                <a:solidFill>
                  <a:prstClr val="black"/>
                </a:solidFill>
              </a:rPr>
              <a:t> mu </a:t>
            </a:r>
            <a:r>
              <a:rPr lang="en-GB" sz="2000" b="1" spc="-100" dirty="0" err="1">
                <a:solidFill>
                  <a:prstClr val="black"/>
                </a:solidFill>
              </a:rPr>
              <a:t>budahemuka</a:t>
            </a:r>
            <a:r>
              <a:rPr lang="en-GB" sz="2000" b="1" spc="-100" dirty="0">
                <a:solidFill>
                  <a:prstClr val="black"/>
                </a:solidFill>
              </a:rPr>
              <a:t>, baba </a:t>
            </a:r>
            <a:r>
              <a:rPr lang="en-GB" sz="2000" b="1" spc="-100" dirty="0" err="1">
                <a:solidFill>
                  <a:prstClr val="black"/>
                </a:solidFill>
              </a:rPr>
              <a:t>bakwiriye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kubahwa</a:t>
            </a:r>
            <a:r>
              <a:rPr lang="en-GB" sz="2000" b="1" spc="-100" dirty="0">
                <a:solidFill>
                  <a:prstClr val="black"/>
                </a:solidFill>
              </a:rPr>
              <a:t> (1 </a:t>
            </a:r>
            <a:r>
              <a:rPr lang="en-GB" sz="2000" b="1" spc="-100" dirty="0" err="1">
                <a:solidFill>
                  <a:prstClr val="black"/>
                </a:solidFill>
              </a:rPr>
              <a:t>Abakorinto</a:t>
            </a:r>
            <a:r>
              <a:rPr lang="en-GB" sz="2000" b="1" spc="-100" dirty="0">
                <a:solidFill>
                  <a:prstClr val="black"/>
                </a:solidFill>
              </a:rPr>
              <a:t> 4:2; 1 </a:t>
            </a:r>
            <a:r>
              <a:rPr lang="en-GB" sz="2000" b="1" spc="-100" dirty="0" err="1">
                <a:solidFill>
                  <a:prstClr val="black"/>
                </a:solidFill>
              </a:rPr>
              <a:t>Timoteyo</a:t>
            </a:r>
            <a:r>
              <a:rPr lang="en-GB" sz="2000" b="1" spc="-100" dirty="0">
                <a:solidFill>
                  <a:prstClr val="black"/>
                </a:solidFill>
              </a:rPr>
              <a:t> 5:17). Ariko </a:t>
            </a:r>
            <a:r>
              <a:rPr lang="en-GB" sz="2000" b="1" spc="-100" dirty="0" err="1">
                <a:solidFill>
                  <a:prstClr val="black"/>
                </a:solidFill>
              </a:rPr>
              <a:t>nubwo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batahabwa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icyo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cyubahiro</a:t>
            </a:r>
            <a:r>
              <a:rPr lang="en-GB" sz="2000" b="1" spc="-100" dirty="0">
                <a:solidFill>
                  <a:prstClr val="black"/>
                </a:solidFill>
              </a:rPr>
              <a:t>, </a:t>
            </a:r>
            <a:r>
              <a:rPr lang="en-GB" sz="2000" b="1" spc="-100" dirty="0" err="1">
                <a:solidFill>
                  <a:prstClr val="black"/>
                </a:solidFill>
              </a:rPr>
              <a:t>bakomeze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kuba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indahemuka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nk’abazi</a:t>
            </a:r>
            <a:r>
              <a:rPr lang="en-GB" sz="2000" b="1" spc="-100" dirty="0">
                <a:solidFill>
                  <a:prstClr val="black"/>
                </a:solidFill>
              </a:rPr>
              <a:t> ko </a:t>
            </a:r>
            <a:r>
              <a:rPr lang="en-GB" sz="2000" b="1" spc="-100" dirty="0" err="1">
                <a:solidFill>
                  <a:prstClr val="black"/>
                </a:solidFill>
              </a:rPr>
              <a:t>ari</a:t>
            </a:r>
            <a:r>
              <a:rPr lang="en-GB" sz="2000" b="1" spc="-100" dirty="0">
                <a:solidFill>
                  <a:prstClr val="black"/>
                </a:solidFill>
              </a:rPr>
              <a:t> Imana </a:t>
            </a:r>
            <a:r>
              <a:rPr lang="en-GB" sz="2000" b="1" spc="-100" dirty="0" err="1">
                <a:solidFill>
                  <a:prstClr val="black"/>
                </a:solidFill>
              </a:rPr>
              <a:t>ubwayo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ibacira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urubanza</a:t>
            </a:r>
            <a:r>
              <a:rPr lang="en-GB" sz="2000" b="1" spc="-100" dirty="0">
                <a:solidFill>
                  <a:prstClr val="black"/>
                </a:solidFill>
              </a:rPr>
              <a:t>, </a:t>
            </a:r>
            <a:r>
              <a:rPr lang="en-GB" sz="2000" b="1" spc="-100" dirty="0" err="1">
                <a:solidFill>
                  <a:prstClr val="black"/>
                </a:solidFill>
              </a:rPr>
              <a:t>atari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abantu</a:t>
            </a:r>
            <a:r>
              <a:rPr lang="en-GB" sz="2000" b="1" spc="-100" dirty="0">
                <a:solidFill>
                  <a:prstClr val="black"/>
                </a:solidFill>
              </a:rPr>
              <a:t> (1 </a:t>
            </a:r>
            <a:r>
              <a:rPr lang="en-GB" sz="2000" b="1" spc="-100" dirty="0" err="1">
                <a:solidFill>
                  <a:prstClr val="black"/>
                </a:solidFill>
              </a:rPr>
              <a:t>Abakorinto</a:t>
            </a:r>
            <a:r>
              <a:rPr lang="en-GB" sz="2000" b="1" spc="-100" dirty="0">
                <a:solidFill>
                  <a:prstClr val="black"/>
                </a:solidFill>
              </a:rPr>
              <a:t> 4:3-4</a:t>
            </a:r>
            <a:r>
              <a:rPr kumimoji="0" lang="en" sz="20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1EC716-3D58-D71D-6534-EF858F51FCE7}"/>
              </a:ext>
            </a:extLst>
          </p:cNvPr>
          <p:cNvSpPr txBox="1"/>
          <p:nvPr/>
        </p:nvSpPr>
        <p:spPr>
          <a:xfrm>
            <a:off x="2962274" y="5513949"/>
            <a:ext cx="50768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 err="1">
                <a:solidFill>
                  <a:prstClr val="black"/>
                </a:solidFill>
              </a:rPr>
              <a:t>Abayobozi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cyangwa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abizera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ntibahamagariwe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kurwana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cyangwa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impaka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ahubwo</a:t>
            </a:r>
            <a:r>
              <a:rPr lang="en-GB" sz="2000" b="1" spc="-70" dirty="0">
                <a:solidFill>
                  <a:prstClr val="black"/>
                </a:solidFill>
              </a:rPr>
              <a:t>  </a:t>
            </a:r>
            <a:r>
              <a:rPr lang="en-GB" sz="2000" b="1" spc="-70" dirty="0" err="1">
                <a:solidFill>
                  <a:prstClr val="black"/>
                </a:solidFill>
              </a:rPr>
              <a:t>ngo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bunge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ubumwe</a:t>
            </a:r>
            <a:r>
              <a:rPr lang="en-GB" sz="2000" b="1" spc="-70" dirty="0">
                <a:solidFill>
                  <a:prstClr val="black"/>
                </a:solidFill>
              </a:rPr>
              <a:t> mu </a:t>
            </a:r>
            <a:r>
              <a:rPr lang="en-GB" sz="2000" b="1" spc="-70" dirty="0" err="1">
                <a:solidFill>
                  <a:prstClr val="black"/>
                </a:solidFill>
              </a:rPr>
              <a:t>guhimbaza</a:t>
            </a:r>
            <a:r>
              <a:rPr lang="en-GB" sz="2000" b="1" spc="-70" dirty="0">
                <a:solidFill>
                  <a:prstClr val="black"/>
                </a:solidFill>
              </a:rPr>
              <a:t> Yesu no </a:t>
            </a:r>
            <a:r>
              <a:rPr lang="en-GB" sz="2000" b="1" spc="-70" dirty="0" err="1">
                <a:solidFill>
                  <a:prstClr val="black"/>
                </a:solidFill>
              </a:rPr>
              <a:t>kubwiriza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ubutumwa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bw’umusaraba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64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51B824-8102-6E57-231C-C0E0F0813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676878-9172-BB22-E538-1851BF89A75E}"/>
              </a:ext>
            </a:extLst>
          </p:cNvPr>
          <p:cNvSpPr txBox="1"/>
          <p:nvPr/>
        </p:nvSpPr>
        <p:spPr>
          <a:xfrm>
            <a:off x="2184936" y="489502"/>
            <a:ext cx="777721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en-GB" sz="2400" b="1" dirty="0" err="1">
                <a:latin typeface="Constantia" panose="02030602050306030303" pitchFamily="18" charset="0"/>
              </a:rPr>
              <a:t>Nta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kintu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na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kimwe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gishobora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gutunganya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ubumwe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nyakuri</a:t>
            </a:r>
            <a:r>
              <a:rPr lang="en-GB" sz="2400" b="1" dirty="0">
                <a:latin typeface="Constantia" panose="02030602050306030303" pitchFamily="18" charset="0"/>
              </a:rPr>
              <a:t> mu </a:t>
            </a:r>
            <a:r>
              <a:rPr lang="en-GB" sz="2400" b="1" dirty="0" err="1">
                <a:latin typeface="Constantia" panose="02030602050306030303" pitchFamily="18" charset="0"/>
              </a:rPr>
              <a:t>itorero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uretse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umwuka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wa</a:t>
            </a:r>
            <a:r>
              <a:rPr lang="en-GB" sz="2400" b="1" dirty="0">
                <a:latin typeface="Constantia" panose="02030602050306030303" pitchFamily="18" charset="0"/>
              </a:rPr>
              <a:t> Kristo wo </a:t>
            </a:r>
            <a:r>
              <a:rPr lang="en-GB" sz="2400" b="1" dirty="0" err="1">
                <a:latin typeface="Constantia" panose="02030602050306030303" pitchFamily="18" charset="0"/>
              </a:rPr>
              <a:t>kwihanganirana</a:t>
            </a:r>
            <a:r>
              <a:rPr lang="en-GB" sz="2400" b="1" dirty="0">
                <a:latin typeface="Constantia" panose="02030602050306030303" pitchFamily="18" charset="0"/>
              </a:rPr>
              <a:t>. </a:t>
            </a:r>
            <a:r>
              <a:rPr lang="en-GB" sz="2400" b="1" dirty="0" err="1">
                <a:latin typeface="Constantia" panose="02030602050306030303" pitchFamily="18" charset="0"/>
              </a:rPr>
              <a:t>Satani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ashobora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kubiba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amakimbirane</a:t>
            </a:r>
            <a:r>
              <a:rPr lang="en-GB" sz="2400" b="1" dirty="0">
                <a:latin typeface="Constantia" panose="02030602050306030303" pitchFamily="18" charset="0"/>
              </a:rPr>
              <a:t>; Kristo </a:t>
            </a:r>
            <a:r>
              <a:rPr lang="en-GB" sz="2400" b="1" dirty="0" err="1">
                <a:latin typeface="Constantia" panose="02030602050306030303" pitchFamily="18" charset="0"/>
              </a:rPr>
              <a:t>wenyine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ni</a:t>
            </a:r>
            <a:r>
              <a:rPr lang="en-GB" sz="2400" b="1" dirty="0">
                <a:latin typeface="Constantia" panose="02030602050306030303" pitchFamily="18" charset="0"/>
              </a:rPr>
              <a:t> We </a:t>
            </a:r>
            <a:r>
              <a:rPr lang="en-GB" sz="2400" b="1" dirty="0" err="1">
                <a:latin typeface="Constantia" panose="02030602050306030303" pitchFamily="18" charset="0"/>
              </a:rPr>
              <a:t>ushobora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guhuza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abatavuga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rumwe</a:t>
            </a:r>
            <a:r>
              <a:rPr lang="en-GB" sz="2400" b="1" dirty="0">
                <a:latin typeface="Constantia" panose="02030602050306030303" pitchFamily="18" charset="0"/>
              </a:rPr>
              <a:t>.... Iyo </a:t>
            </a:r>
            <a:r>
              <a:rPr lang="en-GB" sz="2400" b="1" dirty="0" err="1">
                <a:latin typeface="Constantia" panose="02030602050306030303" pitchFamily="18" charset="0"/>
              </a:rPr>
              <a:t>wowe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nk’umukozi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w’itorero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ukunda</a:t>
            </a:r>
            <a:r>
              <a:rPr lang="en-GB" sz="2400" b="1" dirty="0">
                <a:latin typeface="Constantia" panose="02030602050306030303" pitchFamily="18" charset="0"/>
              </a:rPr>
              <a:t> Imana </a:t>
            </a:r>
            <a:r>
              <a:rPr lang="en-GB" sz="2400" b="1" dirty="0" err="1">
                <a:latin typeface="Constantia" panose="02030602050306030303" pitchFamily="18" charset="0"/>
              </a:rPr>
              <a:t>cyane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kandi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ugakunda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mugenzi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wawe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nk’uko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wikunda</a:t>
            </a:r>
            <a:r>
              <a:rPr lang="en-GB" sz="2400" b="1" dirty="0">
                <a:latin typeface="Constantia" panose="02030602050306030303" pitchFamily="18" charset="0"/>
              </a:rPr>
              <a:t>, </a:t>
            </a:r>
            <a:r>
              <a:rPr lang="en-GB" sz="2400" b="1" dirty="0" err="1">
                <a:latin typeface="Constantia" panose="02030602050306030303" pitchFamily="18" charset="0"/>
              </a:rPr>
              <a:t>nta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mbaraga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zizaba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zisabwa</a:t>
            </a:r>
            <a:r>
              <a:rPr lang="en-GB" sz="2400" b="1" dirty="0">
                <a:latin typeface="Constantia" panose="02030602050306030303" pitchFamily="18" charset="0"/>
              </a:rPr>
              <a:t> zo </a:t>
            </a:r>
            <a:r>
              <a:rPr lang="en-GB" sz="2400" b="1" dirty="0" err="1">
                <a:latin typeface="Constantia" panose="02030602050306030303" pitchFamily="18" charset="0"/>
              </a:rPr>
              <a:t>kugira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ubumwe</a:t>
            </a:r>
            <a:r>
              <a:rPr lang="en-GB" sz="2400" b="1" dirty="0">
                <a:latin typeface="Constantia" panose="02030602050306030303" pitchFamily="18" charset="0"/>
              </a:rPr>
              <a:t>, </a:t>
            </a:r>
            <a:r>
              <a:rPr lang="en-GB" sz="2400" b="1" dirty="0" err="1">
                <a:latin typeface="Constantia" panose="02030602050306030303" pitchFamily="18" charset="0"/>
              </a:rPr>
              <a:t>hazabaho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ubumwe</a:t>
            </a:r>
            <a:r>
              <a:rPr lang="en-GB" sz="2400" b="1" dirty="0">
                <a:latin typeface="Constantia" panose="02030602050306030303" pitchFamily="18" charset="0"/>
              </a:rPr>
              <a:t> muri Kristo, </a:t>
            </a:r>
            <a:r>
              <a:rPr lang="en-GB" sz="2400" b="1" dirty="0" err="1">
                <a:latin typeface="Constantia" panose="02030602050306030303" pitchFamily="18" charset="0"/>
              </a:rPr>
              <a:t>amatwi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abangurirwa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kumva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amabwire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azazibwa</a:t>
            </a:r>
            <a:r>
              <a:rPr lang="en-GB" sz="2400" b="1" dirty="0">
                <a:latin typeface="Constantia" panose="02030602050306030303" pitchFamily="18" charset="0"/>
              </a:rPr>
              <a:t>, </a:t>
            </a:r>
            <a:r>
              <a:rPr lang="en-GB" sz="2400" b="1" dirty="0" err="1">
                <a:latin typeface="Constantia" panose="02030602050306030303" pitchFamily="18" charset="0"/>
              </a:rPr>
              <a:t>kandi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nta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muntu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uzagira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icyo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avēba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mugenzi</a:t>
            </a:r>
            <a:r>
              <a:rPr lang="en-GB" sz="2400" b="1" dirty="0">
                <a:latin typeface="Constantia" panose="02030602050306030303" pitchFamily="18" charset="0"/>
              </a:rPr>
              <a:t> we. </a:t>
            </a:r>
            <a:r>
              <a:rPr lang="en-GB" sz="2400" b="1" dirty="0" err="1">
                <a:latin typeface="Constantia" panose="02030602050306030303" pitchFamily="18" charset="0"/>
              </a:rPr>
              <a:t>Abagize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itorero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bazimika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urukundo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n’ubumwe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kandi</a:t>
            </a:r>
            <a:r>
              <a:rPr lang="en-GB" sz="2400" b="1" dirty="0">
                <a:latin typeface="Constantia" panose="02030602050306030303" pitchFamily="18" charset="0"/>
              </a:rPr>
              <a:t> babe </a:t>
            </a:r>
            <a:r>
              <a:rPr lang="en-GB" sz="2400" b="1" dirty="0" err="1">
                <a:latin typeface="Constantia" panose="02030602050306030303" pitchFamily="18" charset="0"/>
              </a:rPr>
              <a:t>umuryango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umwe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ukomeye</a:t>
            </a:r>
            <a:r>
              <a:rPr lang="en-GB" sz="2400" b="1" dirty="0">
                <a:latin typeface="Constantia" panose="02030602050306030303" pitchFamily="18" charset="0"/>
              </a:rPr>
              <a:t>. </a:t>
            </a:r>
            <a:r>
              <a:rPr lang="en-GB" sz="2400" b="1" dirty="0" err="1">
                <a:latin typeface="Constantia" panose="02030602050306030303" pitchFamily="18" charset="0"/>
              </a:rPr>
              <a:t>Nibwo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tuzaba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dufite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ibimenyetso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ku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isi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bizahamya</a:t>
            </a:r>
            <a:r>
              <a:rPr lang="en-GB" sz="2400" b="1" dirty="0">
                <a:latin typeface="Constantia" panose="02030602050306030303" pitchFamily="18" charset="0"/>
              </a:rPr>
              <a:t> ko Imana </a:t>
            </a:r>
            <a:r>
              <a:rPr lang="en-GB" sz="2400" b="1" dirty="0" err="1">
                <a:latin typeface="Constantia" panose="02030602050306030303" pitchFamily="18" charset="0"/>
              </a:rPr>
              <a:t>yohereje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Umwana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wayo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ku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isi</a:t>
            </a:r>
            <a:r>
              <a:rPr lang="en" sz="24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E34210-AE8D-5F78-8C77-08295CAE3C58}"/>
              </a:ext>
            </a:extLst>
          </p:cNvPr>
          <p:cNvSpPr txBox="1"/>
          <p:nvPr/>
        </p:nvSpPr>
        <p:spPr>
          <a:xfrm>
            <a:off x="6472988" y="6045012"/>
            <a:ext cx="3489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E.G. White, </a:t>
            </a:r>
            <a:r>
              <a:rPr lang="en" sz="1600" b="1" i="1" noProof="0" dirty="0"/>
              <a:t>Reflecting Christ, </a:t>
            </a:r>
            <a:r>
              <a:rPr lang="en" sz="1600" b="1" noProof="0" dirty="0"/>
              <a:t>July 5</a:t>
            </a:r>
          </a:p>
        </p:txBody>
      </p:sp>
    </p:spTree>
    <p:extLst>
      <p:ext uri="{BB962C8B-B14F-4D97-AF65-F5344CB8AC3E}">
        <p14:creationId xmlns:p14="http://schemas.microsoft.com/office/powerpoint/2010/main" val="19225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26F8CE-6015-F7B9-9C35-00B603FF4F64}"/>
              </a:ext>
            </a:extLst>
          </p:cNvPr>
          <p:cNvSpPr txBox="1"/>
          <p:nvPr/>
        </p:nvSpPr>
        <p:spPr>
          <a:xfrm>
            <a:off x="0" y="1381125"/>
            <a:ext cx="12192000" cy="707886"/>
          </a:xfrm>
          <a:prstGeom prst="rect">
            <a:avLst/>
          </a:prstGeom>
          <a:solidFill>
            <a:srgbClr val="FFF0D6">
              <a:alpha val="73000"/>
            </a:srgb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7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“Ariko bene Data, </a:t>
            </a:r>
            <a:r>
              <a:rPr kumimoji="0" lang="en-US" sz="2000" b="1" i="0" u="none" strike="noStrike" kern="1200" cap="none" spc="-7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ndabingingira</a:t>
            </a:r>
            <a:r>
              <a:rPr kumimoji="0" lang="en-US" sz="2000" b="1" i="0" u="none" strike="noStrike" kern="1200" cap="none" spc="-7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 </a:t>
            </a:r>
            <a:r>
              <a:rPr kumimoji="0" lang="en-US" sz="2000" b="1" i="0" u="none" strike="noStrike" kern="1200" cap="none" spc="-7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izina</a:t>
            </a:r>
            <a:r>
              <a:rPr kumimoji="0" lang="en-US" sz="2000" b="1" i="0" u="none" strike="noStrike" kern="1200" cap="none" spc="-7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-7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ry’Umwami</a:t>
            </a:r>
            <a:r>
              <a:rPr kumimoji="0" lang="en-US" sz="2000" b="1" i="0" u="none" strike="noStrike" kern="1200" cap="none" spc="-7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-7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wacu</a:t>
            </a:r>
            <a:r>
              <a:rPr kumimoji="0" lang="en-US" sz="2000" b="1" i="0" u="none" strike="noStrike" kern="1200" cap="none" spc="-7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Yesu Kristo </a:t>
            </a:r>
            <a:r>
              <a:rPr kumimoji="0" lang="en-US" sz="2000" b="1" i="0" u="none" strike="noStrike" kern="1200" cap="none" spc="-7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kugira</a:t>
            </a:r>
            <a:r>
              <a:rPr kumimoji="0" lang="en-US" sz="2000" b="1" i="0" u="none" strike="noStrike" kern="1200" cap="none" spc="-7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-7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</a:t>
            </a:r>
            <a:r>
              <a:rPr kumimoji="0" lang="en-US" sz="2000" b="1" i="0" u="none" strike="noStrike" kern="1200" cap="none" spc="-7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-7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mwese</a:t>
            </a:r>
            <a:r>
              <a:rPr kumimoji="0" lang="en-US" sz="2000" b="1" i="0" u="none" strike="noStrike" kern="1200" cap="none" spc="-7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-7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muvuge</a:t>
            </a:r>
            <a:r>
              <a:rPr kumimoji="0" lang="en-US" sz="2000" b="1" i="0" u="none" strike="noStrike" kern="1200" cap="none" spc="-7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-7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kumwe</a:t>
            </a:r>
            <a:r>
              <a:rPr kumimoji="0" lang="en-US" sz="2000" b="1" i="0" u="none" strike="noStrike" kern="1200" cap="none" spc="-7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-7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kandi</a:t>
            </a:r>
            <a:r>
              <a:rPr kumimoji="0" lang="en-US" sz="2000" b="1" i="0" u="none" strike="noStrike" kern="1200" cap="none" spc="-7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n-US" sz="2000" b="1" i="0" u="none" strike="noStrike" kern="1200" cap="none" spc="-7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kugira</a:t>
            </a:r>
            <a:r>
              <a:rPr kumimoji="0" lang="en-US" sz="2000" b="1" i="0" u="none" strike="noStrike" kern="1200" cap="none" spc="-7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-7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ibice</a:t>
            </a:r>
            <a:r>
              <a:rPr kumimoji="0" lang="en-US" sz="2000" b="1" i="0" u="none" strike="noStrike" kern="1200" cap="none" spc="-7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-7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biremwa</a:t>
            </a:r>
            <a:r>
              <a:rPr kumimoji="0" lang="en-US" sz="2000" b="1" i="0" u="none" strike="noStrike" kern="1200" cap="none" spc="-7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muri </a:t>
            </a:r>
            <a:r>
              <a:rPr kumimoji="0" lang="en-US" sz="2000" b="1" i="0" u="none" strike="noStrike" kern="1200" cap="none" spc="-7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mwe</a:t>
            </a:r>
            <a:r>
              <a:rPr kumimoji="0" lang="en-US" sz="2000" b="1" i="0" u="none" strike="noStrike" kern="1200" cap="none" spc="-7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-7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ahubwo</a:t>
            </a:r>
            <a:r>
              <a:rPr kumimoji="0" lang="en-US" sz="2000" b="1" i="0" u="none" strike="noStrike" kern="1200" cap="none" spc="-7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-7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muhurize</a:t>
            </a:r>
            <a:r>
              <a:rPr kumimoji="0" lang="en-US" sz="2000" b="1" i="0" u="none" strike="noStrike" kern="1200" cap="none" spc="-7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-7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hamwe</a:t>
            </a:r>
            <a:r>
              <a:rPr kumimoji="0" lang="en-US" sz="2000" b="1" i="0" u="none" strike="noStrike" kern="1200" cap="none" spc="-7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-7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rwose</a:t>
            </a:r>
            <a:r>
              <a:rPr kumimoji="0" lang="en-US" sz="2000" b="1" i="0" u="none" strike="noStrike" kern="1200" cap="none" spc="-7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-7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muhuje</a:t>
            </a:r>
            <a:r>
              <a:rPr kumimoji="0" lang="en-US" sz="2000" b="1" i="0" u="none" strike="noStrike" kern="1200" cap="none" spc="-7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-7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imitima</a:t>
            </a:r>
            <a:r>
              <a:rPr kumimoji="0" lang="en-US" sz="2000" b="1" i="0" u="none" strike="noStrike" kern="1200" cap="none" spc="-7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-7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n’inama</a:t>
            </a:r>
            <a:r>
              <a:rPr kumimoji="0" lang="en-US" sz="2000" b="1" i="0" u="none" strike="noStrike" kern="1200" cap="none" spc="-7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es-ES" sz="2000" b="1" i="0" u="none" strike="noStrike" kern="1200" cap="none" spc="-7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-7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kumimoji="0" lang="es-ES" sz="1600" b="1" i="0" u="none" strike="noStrike" kern="1200" cap="none" spc="-7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Abakorinto</a:t>
            </a:r>
            <a:r>
              <a:rPr kumimoji="0" lang="es-ES" sz="1600" b="1" i="0" u="none" strike="noStrike" kern="1200" cap="none" spc="-7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1:10)</a:t>
            </a:r>
            <a:endParaRPr kumimoji="0" lang="es-ES" sz="2000" b="1" i="0" u="none" strike="noStrike" kern="1200" cap="none" spc="-70" normalizeH="0" baseline="0" noProof="0" dirty="0">
              <a:ln>
                <a:noFill/>
              </a:ln>
              <a:solidFill>
                <a:srgbClr val="99342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910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298655-8665-F42C-00FE-50C54BC39867}"/>
              </a:ext>
            </a:extLst>
          </p:cNvPr>
          <p:cNvSpPr txBox="1"/>
          <p:nvPr/>
        </p:nvSpPr>
        <p:spPr>
          <a:xfrm>
            <a:off x="7267575" y="3760707"/>
            <a:ext cx="45339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Ibibazo</a:t>
            </a:r>
            <a:r>
              <a:rPr lang="en-GB" sz="2000" b="1" dirty="0"/>
              <a:t> </a:t>
            </a:r>
            <a:r>
              <a:rPr lang="en-GB" sz="2000" b="1" dirty="0" err="1"/>
              <a:t>bitera</a:t>
            </a:r>
            <a:r>
              <a:rPr lang="en-GB" sz="2000" b="1" dirty="0"/>
              <a:t> </a:t>
            </a:r>
            <a:r>
              <a:rPr lang="en-GB" sz="2000" b="1" dirty="0" err="1"/>
              <a:t>kwirema</a:t>
            </a:r>
            <a:r>
              <a:rPr lang="en-GB" sz="2000" b="1" dirty="0"/>
              <a:t> </a:t>
            </a:r>
            <a:r>
              <a:rPr lang="en-GB" sz="2000" b="1" dirty="0" err="1"/>
              <a:t>ibice</a:t>
            </a:r>
            <a:r>
              <a:rPr lang="en" sz="2000" b="1" noProof="0" dirty="0"/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 err="1">
                <a:solidFill>
                  <a:srgbClr val="C53544"/>
                </a:solidFill>
              </a:rPr>
              <a:t>Amakimbirane</a:t>
            </a:r>
            <a:r>
              <a:rPr lang="en" sz="2000" b="1" noProof="0" dirty="0">
                <a:solidFill>
                  <a:srgbClr val="C53544"/>
                </a:solidFill>
              </a:rPr>
              <a:t> no </a:t>
            </a:r>
            <a:r>
              <a:rPr lang="en" sz="2000" b="1" noProof="0" dirty="0" err="1">
                <a:solidFill>
                  <a:srgbClr val="C53544"/>
                </a:solidFill>
              </a:rPr>
              <a:t>kwirema</a:t>
            </a:r>
            <a:r>
              <a:rPr lang="en" sz="2000" b="1" noProof="0" dirty="0">
                <a:solidFill>
                  <a:srgbClr val="C53544"/>
                </a:solidFill>
              </a:rPr>
              <a:t> </a:t>
            </a:r>
            <a:r>
              <a:rPr lang="en" sz="2000" b="1" noProof="0" dirty="0" err="1">
                <a:solidFill>
                  <a:srgbClr val="C53544"/>
                </a:solidFill>
              </a:rPr>
              <a:t>ibice</a:t>
            </a:r>
            <a:endParaRPr lang="en" sz="2000" b="1" noProof="0" dirty="0">
              <a:solidFill>
                <a:srgbClr val="C53544"/>
              </a:solidFill>
            </a:endParaRPr>
          </a:p>
          <a:p>
            <a:pPr>
              <a:spcBef>
                <a:spcPts val="1800"/>
              </a:spcBef>
            </a:pPr>
            <a:r>
              <a:rPr lang="en-GB" sz="2000" b="1" spc="-70" dirty="0" err="1"/>
              <a:t>Uburyo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kubungabunga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ubumwe</a:t>
            </a:r>
            <a:r>
              <a:rPr lang="en" sz="2000" b="1" spc="-70" noProof="0" dirty="0"/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 err="1">
                <a:solidFill>
                  <a:srgbClr val="55A14E"/>
                </a:solidFill>
              </a:rPr>
              <a:t>Ubumwe</a:t>
            </a:r>
            <a:r>
              <a:rPr lang="en" sz="2000" b="1" dirty="0">
                <a:solidFill>
                  <a:srgbClr val="55A14E"/>
                </a:solidFill>
              </a:rPr>
              <a:t> muri Yesu</a:t>
            </a:r>
            <a:endParaRPr lang="en" sz="2000" b="1" noProof="0" dirty="0">
              <a:solidFill>
                <a:srgbClr val="55A14E"/>
              </a:solidFill>
            </a:endParaRPr>
          </a:p>
          <a:p>
            <a:pPr lvl="1">
              <a:spcBef>
                <a:spcPts val="600"/>
              </a:spcBef>
            </a:pPr>
            <a:r>
              <a:rPr lang="en" sz="2000" b="1" noProof="0" dirty="0" err="1">
                <a:solidFill>
                  <a:srgbClr val="3080B9"/>
                </a:solidFill>
              </a:rPr>
              <a:t>Ubwenge</a:t>
            </a:r>
            <a:r>
              <a:rPr lang="en" sz="2000" b="1" noProof="0" dirty="0">
                <a:solidFill>
                  <a:srgbClr val="3080B9"/>
                </a:solidFill>
              </a:rPr>
              <a:t> no </a:t>
            </a:r>
            <a:r>
              <a:rPr lang="en" sz="2000" b="1" noProof="0" dirty="0" err="1">
                <a:solidFill>
                  <a:srgbClr val="3080B9"/>
                </a:solidFill>
              </a:rPr>
              <a:t>gukura</a:t>
            </a:r>
            <a:endParaRPr lang="en" sz="2000" b="1" noProof="0" dirty="0">
              <a:solidFill>
                <a:srgbClr val="3080B9"/>
              </a:solidFill>
            </a:endParaRPr>
          </a:p>
          <a:p>
            <a:pPr lvl="1">
              <a:spcBef>
                <a:spcPts val="600"/>
              </a:spcBef>
            </a:pPr>
            <a:r>
              <a:rPr lang="en" sz="2000" b="1" spc="-70" noProof="0" dirty="0" err="1">
                <a:solidFill>
                  <a:srgbClr val="C57035"/>
                </a:solidFill>
              </a:rPr>
              <a:t>Gukorera</a:t>
            </a:r>
            <a:r>
              <a:rPr lang="en" sz="2000" b="1" spc="-70" noProof="0" dirty="0">
                <a:solidFill>
                  <a:srgbClr val="C57035"/>
                </a:solidFill>
              </a:rPr>
              <a:t> abandi no </a:t>
            </a:r>
            <a:r>
              <a:rPr lang="en" sz="2000" b="1" spc="-70" noProof="0" dirty="0" err="1">
                <a:solidFill>
                  <a:srgbClr val="C57035"/>
                </a:solidFill>
              </a:rPr>
              <a:t>kwicisha</a:t>
            </a:r>
            <a:r>
              <a:rPr lang="en" sz="2000" b="1" spc="-70" noProof="0" dirty="0">
                <a:solidFill>
                  <a:srgbClr val="C57035"/>
                </a:solidFill>
              </a:rPr>
              <a:t> </a:t>
            </a:r>
            <a:r>
              <a:rPr lang="en" sz="2000" b="1" spc="-70" noProof="0" dirty="0" err="1">
                <a:solidFill>
                  <a:srgbClr val="C57035"/>
                </a:solidFill>
              </a:rPr>
              <a:t>bugufi</a:t>
            </a:r>
            <a:endParaRPr lang="en" sz="2000" b="1" spc="-70" noProof="0" dirty="0">
              <a:solidFill>
                <a:srgbClr val="C57035"/>
              </a:solidFill>
            </a:endParaRPr>
          </a:p>
          <a:p>
            <a:pPr lvl="1">
              <a:spcBef>
                <a:spcPts val="600"/>
              </a:spcBef>
            </a:pPr>
            <a:r>
              <a:rPr lang="en" sz="2000" b="1" noProof="0" dirty="0" err="1">
                <a:solidFill>
                  <a:srgbClr val="BD2DB8"/>
                </a:solidFill>
              </a:rPr>
              <a:t>Kubaha</a:t>
            </a:r>
            <a:r>
              <a:rPr lang="en" sz="2000" b="1" noProof="0" dirty="0">
                <a:solidFill>
                  <a:srgbClr val="BD2DB8"/>
                </a:solidFill>
              </a:rPr>
              <a:t> </a:t>
            </a:r>
            <a:r>
              <a:rPr lang="en" sz="2000" b="1" noProof="0" dirty="0" err="1">
                <a:solidFill>
                  <a:srgbClr val="BD2DB8"/>
                </a:solidFill>
              </a:rPr>
              <a:t>abayobozi</a:t>
            </a:r>
            <a:endParaRPr lang="en" sz="2000" b="1" noProof="0" dirty="0">
              <a:solidFill>
                <a:srgbClr val="BD2DB8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BC810A-7E85-ABE3-84B9-2F2A2D13E820}"/>
              </a:ext>
            </a:extLst>
          </p:cNvPr>
          <p:cNvSpPr txBox="1"/>
          <p:nvPr/>
        </p:nvSpPr>
        <p:spPr>
          <a:xfrm>
            <a:off x="314325" y="199168"/>
            <a:ext cx="7019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Pawulo</a:t>
            </a:r>
            <a:r>
              <a:rPr lang="en-GB" sz="2000" b="1" dirty="0"/>
              <a:t> amaze </a:t>
            </a:r>
            <a:r>
              <a:rPr lang="en-GB" sz="2000" b="1" dirty="0" err="1"/>
              <a:t>kuramutsa</a:t>
            </a:r>
            <a:r>
              <a:rPr lang="en-GB" sz="2000" b="1" dirty="0"/>
              <a:t> </a:t>
            </a:r>
            <a:r>
              <a:rPr lang="en-GB" sz="2000" b="1" dirty="0" err="1"/>
              <a:t>Abakorinto</a:t>
            </a:r>
            <a:r>
              <a:rPr lang="en-GB" sz="2000" b="1" dirty="0"/>
              <a:t> no </a:t>
            </a:r>
            <a:r>
              <a:rPr lang="en-GB" sz="2000" b="1" dirty="0" err="1"/>
              <a:t>kubashimira</a:t>
            </a:r>
            <a:r>
              <a:rPr lang="en-GB" sz="2000" b="1" dirty="0"/>
              <a:t> </a:t>
            </a:r>
            <a:r>
              <a:rPr lang="en-GB" sz="2000" b="1" dirty="0" err="1"/>
              <a:t>gukura</a:t>
            </a:r>
            <a:r>
              <a:rPr lang="en-GB" sz="2000" b="1" dirty="0"/>
              <a:t> </a:t>
            </a:r>
            <a:r>
              <a:rPr lang="en-GB" sz="2000" b="1" dirty="0" err="1"/>
              <a:t>kwabo</a:t>
            </a:r>
            <a:r>
              <a:rPr lang="en-GB" sz="2000" b="1" dirty="0"/>
              <a:t> mu </a:t>
            </a:r>
            <a:r>
              <a:rPr lang="en-GB" sz="2000" b="1" dirty="0" err="1"/>
              <a:t>bya</a:t>
            </a:r>
            <a:r>
              <a:rPr lang="en-GB" sz="2000" b="1" dirty="0"/>
              <a:t> </a:t>
            </a:r>
            <a:r>
              <a:rPr lang="en-GB" sz="2000" b="1" dirty="0" err="1"/>
              <a:t>mwuka</a:t>
            </a:r>
            <a:r>
              <a:rPr lang="en-GB" sz="2000" b="1" dirty="0"/>
              <a:t>, </a:t>
            </a:r>
            <a:r>
              <a:rPr lang="en-GB" sz="2000" b="1" dirty="0" err="1"/>
              <a:t>yakomeje</a:t>
            </a:r>
            <a:r>
              <a:rPr lang="en-GB" sz="2000" b="1" dirty="0"/>
              <a:t> </a:t>
            </a:r>
            <a:r>
              <a:rPr lang="en-GB" sz="2000" b="1" dirty="0" err="1"/>
              <a:t>avuga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kibazo</a:t>
            </a:r>
            <a:r>
              <a:rPr lang="en-GB" sz="2000" b="1" dirty="0"/>
              <a:t> </a:t>
            </a:r>
            <a:r>
              <a:rPr lang="en-GB" sz="2000" b="1" dirty="0" err="1"/>
              <a:t>cya</a:t>
            </a:r>
            <a:r>
              <a:rPr lang="en-GB" sz="2000" b="1" dirty="0"/>
              <a:t> </a:t>
            </a:r>
            <a:r>
              <a:rPr lang="en-GB" sz="2000" b="1" dirty="0" err="1"/>
              <a:t>mbere</a:t>
            </a:r>
            <a:r>
              <a:rPr lang="en-GB" sz="2000" b="1" dirty="0"/>
              <a:t> mu </a:t>
            </a:r>
            <a:r>
              <a:rPr lang="en-GB" sz="2000" b="1" dirty="0" err="1"/>
              <a:t>bibangamiye</a:t>
            </a:r>
            <a:r>
              <a:rPr lang="en-GB" sz="2000" b="1" dirty="0"/>
              <a:t> </a:t>
            </a:r>
            <a:r>
              <a:rPr lang="en-GB" sz="2000" b="1" dirty="0" err="1"/>
              <a:t>iryo</a:t>
            </a:r>
            <a:r>
              <a:rPr lang="en-GB" sz="2000" b="1" dirty="0"/>
              <a:t> torero: </a:t>
            </a:r>
            <a:r>
              <a:rPr lang="en-GB" sz="2000" b="1" dirty="0" err="1"/>
              <a:t>kubura</a:t>
            </a:r>
            <a:r>
              <a:rPr lang="en-GB" sz="2000" b="1" dirty="0"/>
              <a:t> </a:t>
            </a:r>
            <a:r>
              <a:rPr lang="en-GB" sz="2000" b="1" dirty="0" err="1"/>
              <a:t>ubumwe</a:t>
            </a:r>
            <a:r>
              <a:rPr lang="en" sz="2000" b="1" noProof="0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BF03A0-0E70-3D84-50F5-AB4EAA246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" y="3662063"/>
            <a:ext cx="5364793" cy="3059609"/>
          </a:xfrm>
          <a:prstGeom prst="round2DiagRect">
            <a:avLst>
              <a:gd name="adj1" fmla="val 16667"/>
              <a:gd name="adj2" fmla="val 46918"/>
            </a:avLst>
          </a:prstGeom>
          <a:ln w="57150" cap="sq">
            <a:solidFill>
              <a:srgbClr val="CCDA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6B405C-0485-F6DB-0F64-0B0642F1C6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1900" y="293962"/>
            <a:ext cx="4219575" cy="3194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F4FF39-DE5D-450E-FC55-70B85A565A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883602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11F063F-FB60-4681-7442-494C5A3094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114294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11E7EDE-1890-3A7B-BC0F-6C807689097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498948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22DB2F-4A40-547E-3CBE-418E298F458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626825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9E42197-1532-2571-265E-00450FCFE60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420820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9040391-66BD-77D0-371C-D242F3F7611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3781808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EBCE4DD-7612-E920-F5CF-A0AAE31D51A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4693860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C3340A0-22E5-FBDC-23D1-400E132AD5A9}"/>
              </a:ext>
            </a:extLst>
          </p:cNvPr>
          <p:cNvSpPr txBox="1"/>
          <p:nvPr/>
        </p:nvSpPr>
        <p:spPr>
          <a:xfrm>
            <a:off x="314324" y="2456206"/>
            <a:ext cx="70199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100" dirty="0" err="1">
                <a:solidFill>
                  <a:prstClr val="black"/>
                </a:solidFill>
              </a:rPr>
              <a:t>Ingingo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imwe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yumvikana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neza</a:t>
            </a:r>
            <a:r>
              <a:rPr lang="en-GB" sz="2000" b="1" spc="-100" dirty="0">
                <a:solidFill>
                  <a:prstClr val="black"/>
                </a:solidFill>
              </a:rPr>
              <a:t>, </a:t>
            </a:r>
            <a:r>
              <a:rPr lang="en-GB" sz="2000" b="1" spc="-100" dirty="0" err="1">
                <a:solidFill>
                  <a:prstClr val="black"/>
                </a:solidFill>
              </a:rPr>
              <a:t>uhereye</a:t>
            </a:r>
            <a:r>
              <a:rPr lang="en-GB" sz="2000" b="1" spc="-100" dirty="0">
                <a:solidFill>
                  <a:prstClr val="black"/>
                </a:solidFill>
              </a:rPr>
              <a:t> mu </a:t>
            </a:r>
            <a:r>
              <a:rPr lang="en-GB" sz="2000" b="1" spc="-100" dirty="0" err="1">
                <a:solidFill>
                  <a:prstClr val="black"/>
                </a:solidFill>
              </a:rPr>
              <a:t>ntangiriro</a:t>
            </a:r>
            <a:r>
              <a:rPr lang="en-GB" sz="2000" b="1" spc="-100" dirty="0">
                <a:solidFill>
                  <a:prstClr val="black"/>
                </a:solidFill>
              </a:rPr>
              <a:t>: </a:t>
            </a:r>
            <a:r>
              <a:rPr lang="en-GB" sz="2000" b="1" spc="-100" dirty="0" err="1">
                <a:solidFill>
                  <a:prstClr val="black"/>
                </a:solidFill>
              </a:rPr>
              <a:t>ubumwe</a:t>
            </a:r>
            <a:r>
              <a:rPr lang="en-GB" sz="2000" b="1" spc="-100" dirty="0">
                <a:solidFill>
                  <a:prstClr val="black"/>
                </a:solidFill>
              </a:rPr>
              <a:t> mu </a:t>
            </a:r>
            <a:r>
              <a:rPr lang="en-GB" sz="2000" b="1" spc="-100" dirty="0" err="1">
                <a:solidFill>
                  <a:prstClr val="black"/>
                </a:solidFill>
              </a:rPr>
              <a:t>itorero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ntibushobora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kugerwaho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kubw’imbaraga</a:t>
            </a:r>
            <a:r>
              <a:rPr lang="en-GB" sz="2000" b="1" spc="-100" dirty="0">
                <a:solidFill>
                  <a:prstClr val="black"/>
                </a:solidFill>
              </a:rPr>
              <a:t> za </a:t>
            </a:r>
            <a:r>
              <a:rPr lang="en-GB" sz="2000" b="1" spc="-100" dirty="0" err="1">
                <a:solidFill>
                  <a:prstClr val="black"/>
                </a:solidFill>
              </a:rPr>
              <a:t>muntu</a:t>
            </a:r>
            <a:r>
              <a:rPr lang="en-GB" sz="2000" b="1" spc="-100" dirty="0">
                <a:solidFill>
                  <a:prstClr val="black"/>
                </a:solidFill>
              </a:rPr>
              <a:t>. </a:t>
            </a:r>
            <a:r>
              <a:rPr lang="en-GB" sz="2000" b="1" spc="-100" dirty="0" err="1">
                <a:solidFill>
                  <a:prstClr val="black"/>
                </a:solidFill>
              </a:rPr>
              <a:t>Ubumwe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bwagerwaho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gusa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binyuze</a:t>
            </a:r>
            <a:r>
              <a:rPr lang="en-GB" sz="2000" b="1" spc="-100" dirty="0">
                <a:solidFill>
                  <a:prstClr val="black"/>
                </a:solidFill>
              </a:rPr>
              <a:t> mu </a:t>
            </a:r>
            <a:r>
              <a:rPr lang="en-GB" sz="2000" b="1" spc="-100" dirty="0" err="1">
                <a:solidFill>
                  <a:prstClr val="black"/>
                </a:solidFill>
              </a:rPr>
              <a:t>guhanga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amaso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kuri</a:t>
            </a:r>
            <a:r>
              <a:rPr lang="en-GB" sz="2000" b="1" spc="-100" dirty="0">
                <a:solidFill>
                  <a:prstClr val="black"/>
                </a:solidFill>
              </a:rPr>
              <a:t> Yesu</a:t>
            </a:r>
            <a:r>
              <a:rPr kumimoji="0" lang="en" sz="20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872F98-97C0-B724-ED24-80C386334B94}"/>
              </a:ext>
            </a:extLst>
          </p:cNvPr>
          <p:cNvSpPr txBox="1"/>
          <p:nvPr/>
        </p:nvSpPr>
        <p:spPr>
          <a:xfrm>
            <a:off x="314323" y="1349989"/>
            <a:ext cx="70199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>
                <a:solidFill>
                  <a:prstClr val="black"/>
                </a:solidFill>
              </a:rPr>
              <a:t>Mu </a:t>
            </a:r>
            <a:r>
              <a:rPr lang="en-GB" sz="2000" b="1" spc="-70" dirty="0" err="1">
                <a:solidFill>
                  <a:prstClr val="black"/>
                </a:solidFill>
              </a:rPr>
              <a:t>nzindiko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zose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Pawulo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yandikiye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Abakorinto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ndetse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n’izindi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yanditse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tubona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uburyo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aduha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amabwiriza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gukemura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iki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kibazo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gishobora</a:t>
            </a:r>
            <a:r>
              <a:rPr lang="en-GB" sz="2000" b="1" spc="-70" dirty="0">
                <a:solidFill>
                  <a:prstClr val="black"/>
                </a:solidFill>
              </a:rPr>
              <a:t> no </a:t>
            </a:r>
            <a:r>
              <a:rPr lang="en-GB" sz="2000" b="1" spc="-70" dirty="0" err="1">
                <a:solidFill>
                  <a:prstClr val="black"/>
                </a:solidFill>
              </a:rPr>
              <a:t>gushegesha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amatorero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yo</a:t>
            </a:r>
            <a:r>
              <a:rPr lang="en-GB" sz="2000" b="1" spc="-70" dirty="0">
                <a:solidFill>
                  <a:prstClr val="black"/>
                </a:solidFill>
              </a:rPr>
              <a:t> muri </a:t>
            </a:r>
            <a:r>
              <a:rPr lang="en-GB" sz="2000" b="1" spc="-70" dirty="0" err="1">
                <a:solidFill>
                  <a:prstClr val="black"/>
                </a:solidFill>
              </a:rPr>
              <a:t>iki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gihe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75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FA662E-FDBC-574F-6690-45985B52A7EA}"/>
              </a:ext>
            </a:extLst>
          </p:cNvPr>
          <p:cNvSpPr txBox="1"/>
          <p:nvPr/>
        </p:nvSpPr>
        <p:spPr>
          <a:xfrm>
            <a:off x="1140542" y="2100382"/>
            <a:ext cx="9910916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GB" sz="6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IBIBAZO BITERA KWIREMA IBICE</a:t>
            </a:r>
            <a:endParaRPr lang="en" sz="66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127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6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F2A08F55-5106-0A6D-9688-639926A217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425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0F395F0-5493-E06A-BC52-197E336A19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09" y="1819275"/>
            <a:ext cx="2204884" cy="2939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13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9EF8278-CD8C-6CA6-32FF-AFC12FA6EE8D}"/>
              </a:ext>
            </a:extLst>
          </p:cNvPr>
          <p:cNvSpPr txBox="1"/>
          <p:nvPr/>
        </p:nvSpPr>
        <p:spPr>
          <a:xfrm>
            <a:off x="0" y="-4916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400" b="1" dirty="0">
                <a:ln/>
                <a:solidFill>
                  <a:srgbClr val="FF0000"/>
                </a:solidFill>
              </a:rPr>
              <a:t>AMAKIMBIRANE NO KWIREMA IBICE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C47749-83A5-7918-276F-D3FFAA7DC771}"/>
              </a:ext>
            </a:extLst>
          </p:cNvPr>
          <p:cNvSpPr txBox="1"/>
          <p:nvPr/>
        </p:nvSpPr>
        <p:spPr>
          <a:xfrm>
            <a:off x="1" y="626024"/>
            <a:ext cx="1219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Ariko bene Data, </a:t>
            </a:r>
            <a:r>
              <a:rPr lang="en-GB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ndabingingira</a:t>
            </a:r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 mu </a:t>
            </a:r>
            <a:r>
              <a:rPr lang="en-GB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izina</a:t>
            </a:r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ry’Umwami</a:t>
            </a:r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wacu</a:t>
            </a:r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 Yesu Kristo </a:t>
            </a:r>
            <a:r>
              <a:rPr lang="en-GB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kugira</a:t>
            </a:r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ngo</a:t>
            </a:r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mwese</a:t>
            </a:r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muvuge</a:t>
            </a:r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kumwe</a:t>
            </a:r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kandi</a:t>
            </a:r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 he </a:t>
            </a:r>
            <a:r>
              <a:rPr lang="en-GB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kugira</a:t>
            </a:r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ibice</a:t>
            </a:r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biremwa</a:t>
            </a:r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 muri </a:t>
            </a:r>
            <a:r>
              <a:rPr lang="en-GB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mwe</a:t>
            </a:r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ahubwo</a:t>
            </a:r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muhurize</a:t>
            </a:r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hamwe</a:t>
            </a:r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rwose</a:t>
            </a:r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muhuje</a:t>
            </a:r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imitima</a:t>
            </a:r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n’inama</a:t>
            </a:r>
            <a:r>
              <a:rPr lang="en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.” </a:t>
            </a:r>
          </a:p>
          <a:p>
            <a:pPr algn="ctr"/>
            <a:r>
              <a:rPr lang="en" sz="1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(1 </a:t>
            </a:r>
            <a:r>
              <a:rPr lang="en" sz="1400" b="1" noProof="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Abakorinto</a:t>
            </a:r>
            <a:r>
              <a:rPr lang="en" sz="1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 1:10)</a:t>
            </a:r>
            <a:endParaRPr lang="en" b="1" noProof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9416F6-23F8-7A77-42B9-00BB72E2D288}"/>
              </a:ext>
            </a:extLst>
          </p:cNvPr>
          <p:cNvSpPr txBox="1"/>
          <p:nvPr/>
        </p:nvSpPr>
        <p:spPr>
          <a:xfrm>
            <a:off x="2497394" y="2146027"/>
            <a:ext cx="518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Abayobozi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batari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bamwe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baranyuze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Korinto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kandi</a:t>
            </a:r>
            <a:r>
              <a:rPr lang="en-GB" sz="2000" b="1" spc="-70" dirty="0"/>
              <a:t> buri </a:t>
            </a:r>
            <a:r>
              <a:rPr lang="en-GB" sz="2000" b="1" spc="-70" dirty="0" err="1"/>
              <a:t>mwizera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afite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umubwiriza</a:t>
            </a:r>
            <a:r>
              <a:rPr lang="en-GB" sz="2000" b="1" spc="-70" dirty="0"/>
              <a:t> we </a:t>
            </a:r>
            <a:r>
              <a:rPr lang="en-GB" sz="2000" b="1" spc="-70" dirty="0" err="1"/>
              <a:t>akunda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cyane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Pawulo</a:t>
            </a:r>
            <a:r>
              <a:rPr lang="en-GB" sz="2000" b="1" spc="-70" dirty="0"/>
              <a:t>, Apolo, Petero…). Ibi </a:t>
            </a:r>
            <a:r>
              <a:rPr lang="en-GB" sz="2000" b="1" spc="-70" dirty="0" err="1"/>
              <a:t>byari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byarageze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bitera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amakimbirane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hagati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yabo</a:t>
            </a:r>
            <a:r>
              <a:rPr lang="en-GB" sz="2000" b="1" spc="-70" dirty="0"/>
              <a:t> (1 Abakorinto1:11</a:t>
            </a:r>
            <a:r>
              <a:rPr lang="en" sz="2000" b="1" spc="-70" noProof="0" dirty="0"/>
              <a:t>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D3CA98-04AA-F25C-BCA7-4484F55E29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3988" y="4835485"/>
            <a:ext cx="3293072" cy="18408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492948-4744-0C02-3480-9ED72E3913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3034" y="4820098"/>
            <a:ext cx="2253056" cy="1847700"/>
          </a:xfrm>
          <a:prstGeom prst="round2DiagRect">
            <a:avLst>
              <a:gd name="adj1" fmla="val 0"/>
              <a:gd name="adj2" fmla="val 1495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6491DA1-5C77-9667-3525-7E4876C9C884}"/>
              </a:ext>
            </a:extLst>
          </p:cNvPr>
          <p:cNvSpPr txBox="1"/>
          <p:nvPr/>
        </p:nvSpPr>
        <p:spPr>
          <a:xfrm>
            <a:off x="77923" y="5017824"/>
            <a:ext cx="60180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Buhoro</a:t>
            </a:r>
            <a:r>
              <a:rPr lang="en-GB" sz="2000" b="1" dirty="0"/>
              <a:t> </a:t>
            </a:r>
            <a:r>
              <a:rPr lang="en-GB" sz="2000" b="1" dirty="0" err="1"/>
              <a:t>buhoro</a:t>
            </a:r>
            <a:r>
              <a:rPr lang="en-GB" sz="2000" b="1" dirty="0"/>
              <a:t>, </a:t>
            </a:r>
            <a:r>
              <a:rPr lang="en-GB" sz="2000" b="1" dirty="0" err="1"/>
              <a:t>byagize</a:t>
            </a:r>
            <a:r>
              <a:rPr lang="en-GB" sz="2000" b="1" dirty="0"/>
              <a:t> </a:t>
            </a:r>
            <a:r>
              <a:rPr lang="en-GB" sz="2000" b="1" dirty="0" err="1"/>
              <a:t>ingaruka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buzima</a:t>
            </a:r>
            <a:r>
              <a:rPr lang="en-GB" sz="2000" b="1" dirty="0"/>
              <a:t> </a:t>
            </a:r>
            <a:r>
              <a:rPr lang="en-GB" sz="2000" b="1" dirty="0" err="1"/>
              <a:t>bw’itorero</a:t>
            </a:r>
            <a:r>
              <a:rPr lang="en-GB" sz="2000" b="1" dirty="0"/>
              <a:t> (1 </a:t>
            </a:r>
            <a:r>
              <a:rPr lang="en-GB" sz="2000" b="1" dirty="0" err="1"/>
              <a:t>Abakorinto</a:t>
            </a:r>
            <a:r>
              <a:rPr lang="en-GB" sz="2000" b="1" dirty="0"/>
              <a:t> 3:3). Kutagira </a:t>
            </a:r>
            <a:r>
              <a:rPr lang="en-GB" sz="2000" b="1" dirty="0" err="1"/>
              <a:t>ubumwe</a:t>
            </a:r>
            <a:r>
              <a:rPr lang="en-GB" sz="2000" b="1" dirty="0"/>
              <a:t> </a:t>
            </a:r>
            <a:r>
              <a:rPr lang="en-GB" sz="2000" b="1" dirty="0" err="1"/>
              <a:t>byahinduye</a:t>
            </a:r>
            <a:r>
              <a:rPr lang="en-GB" sz="2000" b="1" dirty="0"/>
              <a:t> </a:t>
            </a:r>
            <a:r>
              <a:rPr lang="en-GB" sz="2000" b="1" dirty="0" err="1"/>
              <a:t>uburyo</a:t>
            </a:r>
            <a:r>
              <a:rPr lang="en-GB" sz="2000" b="1" dirty="0"/>
              <a:t> </a:t>
            </a:r>
            <a:r>
              <a:rPr lang="en-GB" sz="2000" b="1" dirty="0" err="1"/>
              <a:t>bwo</a:t>
            </a:r>
            <a:r>
              <a:rPr lang="en-GB" sz="2000" b="1" dirty="0"/>
              <a:t> </a:t>
            </a:r>
            <a:r>
              <a:rPr lang="en-GB" sz="2000" b="1" dirty="0" err="1"/>
              <a:t>kujya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Ifunguro</a:t>
            </a:r>
            <a:r>
              <a:rPr lang="en-GB" sz="2000" b="1" dirty="0"/>
              <a:t> </a:t>
            </a:r>
            <a:r>
              <a:rPr lang="en-GB" sz="2000" b="1" dirty="0" err="1"/>
              <a:t>ry’Umwami</a:t>
            </a:r>
            <a:r>
              <a:rPr lang="en-GB" sz="2000" b="1" dirty="0"/>
              <a:t> (1 </a:t>
            </a:r>
            <a:r>
              <a:rPr lang="en-GB" sz="2000" b="1" dirty="0" err="1"/>
              <a:t>Abakorinto</a:t>
            </a:r>
            <a:r>
              <a:rPr lang="en-GB" sz="2000" b="1" dirty="0"/>
              <a:t> 11:33), </a:t>
            </a:r>
            <a:r>
              <a:rPr lang="en-GB" sz="2000" b="1" dirty="0" err="1"/>
              <a:t>ndetse</a:t>
            </a:r>
            <a:r>
              <a:rPr lang="en-GB" sz="2000" b="1" dirty="0"/>
              <a:t> </a:t>
            </a:r>
            <a:r>
              <a:rPr lang="en-GB" sz="2000" b="1" dirty="0" err="1"/>
              <a:t>bagera</a:t>
            </a:r>
            <a:r>
              <a:rPr lang="en-GB" sz="2000" b="1" dirty="0"/>
              <a:t> </a:t>
            </a:r>
            <a:r>
              <a:rPr lang="en-GB" sz="2000" b="1" dirty="0" err="1"/>
              <a:t>n’aho</a:t>
            </a:r>
            <a:r>
              <a:rPr lang="en-GB" sz="2000" b="1" dirty="0"/>
              <a:t> </a:t>
            </a:r>
            <a:r>
              <a:rPr lang="en-GB" sz="2000" b="1" dirty="0" err="1"/>
              <a:t>baregana</a:t>
            </a:r>
            <a:r>
              <a:rPr lang="en-GB" sz="2000" b="1" dirty="0"/>
              <a:t> mu </a:t>
            </a:r>
            <a:r>
              <a:rPr lang="en-GB" sz="2000" b="1" dirty="0" err="1"/>
              <a:t>nkiko</a:t>
            </a:r>
            <a:r>
              <a:rPr lang="en-GB" sz="2000" b="1" dirty="0"/>
              <a:t> (1 </a:t>
            </a:r>
            <a:r>
              <a:rPr lang="en-GB" sz="2000" b="1" dirty="0" err="1"/>
              <a:t>Abakorinto</a:t>
            </a:r>
            <a:r>
              <a:rPr lang="en-GB" sz="2000" b="1" dirty="0"/>
              <a:t> 6:1</a:t>
            </a:r>
            <a:r>
              <a:rPr lang="en" sz="2000" b="1" noProof="0" dirty="0"/>
              <a:t>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FBBA06F-341B-200E-B108-802636D8C43D}"/>
              </a:ext>
            </a:extLst>
          </p:cNvPr>
          <p:cNvSpPr txBox="1"/>
          <p:nvPr/>
        </p:nvSpPr>
        <p:spPr>
          <a:xfrm>
            <a:off x="2497394" y="1703338"/>
            <a:ext cx="96946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Kwirema</a:t>
            </a:r>
            <a:r>
              <a:rPr lang="en-GB" sz="2000" b="1" dirty="0"/>
              <a:t> </a:t>
            </a:r>
            <a:r>
              <a:rPr lang="en-GB" sz="2000" b="1" dirty="0" err="1"/>
              <a:t>ibice</a:t>
            </a:r>
            <a:r>
              <a:rPr lang="en-GB" sz="2000" b="1" dirty="0"/>
              <a:t> </a:t>
            </a:r>
            <a:r>
              <a:rPr lang="en-GB" sz="2000" b="1" dirty="0" err="1"/>
              <a:t>kwari</a:t>
            </a:r>
            <a:r>
              <a:rPr lang="en-GB" sz="2000" b="1" dirty="0"/>
              <a:t> mu </a:t>
            </a:r>
            <a:r>
              <a:rPr lang="en-GB" sz="2000" b="1" dirty="0" err="1"/>
              <a:t>itorero</a:t>
            </a:r>
            <a:r>
              <a:rPr lang="en-GB" sz="2000" b="1" dirty="0"/>
              <a:t> </a:t>
            </a:r>
            <a:r>
              <a:rPr lang="en-GB" sz="2000" b="1" dirty="0" err="1"/>
              <a:t>ry’i</a:t>
            </a:r>
            <a:r>
              <a:rPr lang="en-GB" sz="2000" b="1" dirty="0"/>
              <a:t> </a:t>
            </a:r>
            <a:r>
              <a:rPr lang="en-GB" sz="2000" b="1" dirty="0" err="1"/>
              <a:t>Korinto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ukuhe</a:t>
            </a:r>
            <a:r>
              <a:rPr lang="en-GB" sz="2000" b="1" dirty="0"/>
              <a:t> (1 </a:t>
            </a:r>
            <a:r>
              <a:rPr lang="en-GB" sz="2000" b="1" dirty="0" err="1"/>
              <a:t>Abakorinto</a:t>
            </a:r>
            <a:r>
              <a:rPr lang="en-GB" sz="2000" b="1" dirty="0"/>
              <a:t> 1:12)</a:t>
            </a:r>
            <a:r>
              <a:rPr lang="en" sz="2000" b="1" noProof="0" dirty="0"/>
              <a:t>?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86F228B-F47B-8175-6A75-976A9AC05A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313" y="2283038"/>
            <a:ext cx="4244777" cy="2372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FCAFDF7-C5E8-A2D0-392A-9781C9D4EE68}"/>
              </a:ext>
            </a:extLst>
          </p:cNvPr>
          <p:cNvSpPr txBox="1"/>
          <p:nvPr/>
        </p:nvSpPr>
        <p:spPr>
          <a:xfrm>
            <a:off x="2497394" y="3819823"/>
            <a:ext cx="5181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Kubwo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kutamenya</a:t>
            </a:r>
            <a:r>
              <a:rPr lang="en-GB" sz="2000" b="1" dirty="0">
                <a:solidFill>
                  <a:prstClr val="black"/>
                </a:solidFill>
              </a:rPr>
              <a:t> ko </a:t>
            </a:r>
            <a:r>
              <a:rPr lang="en-GB" sz="2000" b="1" dirty="0" err="1">
                <a:solidFill>
                  <a:prstClr val="black"/>
                </a:solidFill>
              </a:rPr>
              <a:t>bose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babwirizaga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ubutumwa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bumwe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bibandaga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bintu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bidafite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agaciro</a:t>
            </a:r>
            <a:r>
              <a:rPr lang="en-GB" sz="2000" b="1" dirty="0">
                <a:solidFill>
                  <a:prstClr val="black"/>
                </a:solidFill>
              </a:rPr>
              <a:t> (1 </a:t>
            </a:r>
            <a:r>
              <a:rPr lang="en-GB" sz="2000" b="1" dirty="0" err="1">
                <a:solidFill>
                  <a:prstClr val="black"/>
                </a:solidFill>
              </a:rPr>
              <a:t>Abakorinto</a:t>
            </a:r>
            <a:r>
              <a:rPr lang="en-GB" sz="2000" b="1" dirty="0">
                <a:solidFill>
                  <a:prstClr val="black"/>
                </a:solidFill>
              </a:rPr>
              <a:t> 3:5–8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040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FDB03E-5A9F-B7CC-B946-F878BA733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3894DD-0D43-A125-392A-41A4A5FB5C34}"/>
              </a:ext>
            </a:extLst>
          </p:cNvPr>
          <p:cNvSpPr txBox="1"/>
          <p:nvPr/>
        </p:nvSpPr>
        <p:spPr>
          <a:xfrm>
            <a:off x="2172929" y="1859339"/>
            <a:ext cx="7846142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GB" sz="66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UBURYO BWO KUBUNGABUNGA</a:t>
            </a:r>
            <a:r>
              <a:rPr lang="en-GB" sz="6600" b="1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 </a:t>
            </a:r>
            <a:r>
              <a:rPr lang="en-GB" sz="66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UBUMWE</a:t>
            </a:r>
            <a:endParaRPr lang="en" sz="6600" b="1" noProof="0" dirty="0">
              <a:ln w="12700" cmpd="sng">
                <a:solidFill>
                  <a:srgbClr val="285E2D"/>
                </a:solidFill>
                <a:prstDash val="solid"/>
              </a:ln>
              <a:gradFill>
                <a:gsLst>
                  <a:gs pos="0">
                    <a:srgbClr val="285E2D"/>
                  </a:gs>
                  <a:gs pos="40000">
                    <a:srgbClr val="64BC6C"/>
                  </a:gs>
                  <a:gs pos="87000">
                    <a:srgbClr val="B7DFBA"/>
                  </a:gs>
                </a:gsLst>
                <a:lin ang="5400000"/>
              </a:gradFill>
              <a:effectLst>
                <a:outerShdw blurRad="50800" dist="127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2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4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189B83-898B-2296-4F8E-63F4EA3D11CE}"/>
              </a:ext>
            </a:extLst>
          </p:cNvPr>
          <p:cNvSpPr txBox="1"/>
          <p:nvPr/>
        </p:nvSpPr>
        <p:spPr>
          <a:xfrm>
            <a:off x="0" y="0"/>
            <a:ext cx="773798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400" b="1" dirty="0">
                <a:ln/>
                <a:solidFill>
                  <a:schemeClr val="accent3"/>
                </a:solidFill>
              </a:rPr>
              <a:t>UBUMWE MURI YESU</a:t>
            </a:r>
            <a:endParaRPr lang="en" sz="4400" b="1" noProof="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BE78F1-7B01-47B4-CB55-A04D5CA8BD6B}"/>
              </a:ext>
            </a:extLst>
          </p:cNvPr>
          <p:cNvSpPr txBox="1"/>
          <p:nvPr/>
        </p:nvSpPr>
        <p:spPr>
          <a:xfrm>
            <a:off x="444755" y="681722"/>
            <a:ext cx="6848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“I</a:t>
            </a:r>
            <a:r>
              <a:rPr lang="en-GB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mana </a:t>
            </a:r>
            <a:r>
              <a:rPr lang="en-GB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ni</a:t>
            </a:r>
            <a:r>
              <a:rPr lang="en-GB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iyo</a:t>
            </a:r>
            <a:r>
              <a:rPr lang="en-GB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kwizerwa</a:t>
            </a:r>
            <a:r>
              <a:rPr lang="en-GB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yabahamagariye</a:t>
            </a:r>
            <a:r>
              <a:rPr lang="en-GB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gufatanya</a:t>
            </a:r>
            <a:r>
              <a:rPr lang="en-GB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n’Umwana</a:t>
            </a:r>
            <a:r>
              <a:rPr lang="en-GB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wayo</a:t>
            </a:r>
            <a:r>
              <a:rPr lang="en-GB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Yesu Kristo </a:t>
            </a:r>
            <a:r>
              <a:rPr lang="en-GB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Umwami</a:t>
            </a:r>
            <a:r>
              <a:rPr lang="en-GB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wacu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(1 </a:t>
            </a:r>
            <a:r>
              <a:rPr lang="en" sz="1400" b="1" noProof="0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Abakorinto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1:9)</a:t>
            </a:r>
            <a:endParaRPr lang="en" b="1" noProof="0" dirty="0">
              <a:solidFill>
                <a:srgbClr val="FFFF66"/>
              </a:solidFill>
              <a:effectLst>
                <a:glow rad="127000">
                  <a:schemeClr val="accent6">
                    <a:lumMod val="5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9767D7-CB65-EFE4-8563-8C5507D6A8BF}"/>
              </a:ext>
            </a:extLst>
          </p:cNvPr>
          <p:cNvSpPr txBox="1"/>
          <p:nvPr/>
        </p:nvSpPr>
        <p:spPr>
          <a:xfrm>
            <a:off x="233822" y="1451163"/>
            <a:ext cx="7357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spc="-70" noProof="0" dirty="0"/>
              <a:t>“</a:t>
            </a:r>
            <a:r>
              <a:rPr lang="en-GB" sz="2000" b="1" spc="-70" dirty="0" err="1"/>
              <a:t>Mbese</a:t>
            </a:r>
            <a:r>
              <a:rPr lang="en-GB" sz="2000" b="1" spc="-70" dirty="0"/>
              <a:t> Kristo </a:t>
            </a:r>
            <a:r>
              <a:rPr lang="en-GB" sz="2000" b="1" spc="-70" dirty="0" err="1"/>
              <a:t>yagabanijwemo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ibice</a:t>
            </a:r>
            <a:r>
              <a:rPr lang="en-GB" sz="2000" b="1" spc="-70" dirty="0"/>
              <a:t>? </a:t>
            </a:r>
            <a:r>
              <a:rPr lang="en-GB" sz="2000" b="1" spc="-70" dirty="0" err="1"/>
              <a:t>Pawulo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we </a:t>
            </a:r>
            <a:r>
              <a:rPr lang="en-GB" sz="2000" b="1" spc="-70" dirty="0" err="1"/>
              <a:t>wababambiwe</a:t>
            </a:r>
            <a:r>
              <a:rPr lang="en-GB" sz="2000" b="1" spc="-70" dirty="0"/>
              <a:t>? </a:t>
            </a:r>
            <a:r>
              <a:rPr lang="en-GB" sz="2000" b="1" spc="-70" dirty="0" err="1"/>
              <a:t>Cyangwa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mwabatijwe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izina</a:t>
            </a:r>
            <a:r>
              <a:rPr lang="en-GB" sz="2000" b="1" spc="-70" dirty="0"/>
              <a:t> rya </a:t>
            </a:r>
            <a:r>
              <a:rPr lang="en-GB" sz="2000" b="1" spc="-70" dirty="0" err="1"/>
              <a:t>Pawulo</a:t>
            </a:r>
            <a:r>
              <a:rPr lang="en" sz="2000" b="1" spc="-70" noProof="0" dirty="0"/>
              <a:t>?” (1 </a:t>
            </a:r>
            <a:r>
              <a:rPr lang="en" sz="2000" b="1" spc="-70" noProof="0" dirty="0" err="1"/>
              <a:t>Abakorinto</a:t>
            </a:r>
            <a:r>
              <a:rPr lang="en" sz="2000" b="1" spc="-70" noProof="0" dirty="0"/>
              <a:t> 1:13). </a:t>
            </a:r>
            <a:r>
              <a:rPr lang="en-GB" sz="2000" b="1" spc="-70" dirty="0"/>
              <a:t>Muri </a:t>
            </a:r>
            <a:r>
              <a:rPr lang="en-GB" sz="2000" b="1" spc="-70" dirty="0" err="1"/>
              <a:t>ibi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bibazo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Pawulo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arashaka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bīnīra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bakibaza</a:t>
            </a:r>
            <a:r>
              <a:rPr lang="en" sz="2000" b="1" spc="-70" noProof="0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D73B8F-C860-433C-4264-3B9CD02697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987" y="308013"/>
            <a:ext cx="4290683" cy="62419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9C3FDF8-94EF-E941-632F-4AEF1CDB872C}"/>
              </a:ext>
            </a:extLst>
          </p:cNvPr>
          <p:cNvSpPr txBox="1"/>
          <p:nvPr/>
        </p:nvSpPr>
        <p:spPr>
          <a:xfrm>
            <a:off x="237589" y="5898307"/>
            <a:ext cx="7353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Ubumwe</a:t>
            </a:r>
            <a:r>
              <a:rPr lang="en-GB" sz="2000" b="1" dirty="0">
                <a:solidFill>
                  <a:prstClr val="black"/>
                </a:solidFill>
              </a:rPr>
              <a:t> mu </a:t>
            </a:r>
            <a:r>
              <a:rPr lang="en-GB" sz="2000" b="1" dirty="0" err="1">
                <a:solidFill>
                  <a:prstClr val="black"/>
                </a:solidFill>
              </a:rPr>
              <a:t>itorero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bugerwaho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gusa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umuntu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apfuye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narijye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akabaho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kubwa</a:t>
            </a:r>
            <a:r>
              <a:rPr lang="en-GB" sz="2000" b="1" dirty="0">
                <a:solidFill>
                  <a:prstClr val="black"/>
                </a:solidFill>
              </a:rPr>
              <a:t> Yesu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154772-E63C-45BD-E876-3B9749C4F8B3}"/>
              </a:ext>
            </a:extLst>
          </p:cNvPr>
          <p:cNvSpPr txBox="1"/>
          <p:nvPr/>
        </p:nvSpPr>
        <p:spPr>
          <a:xfrm>
            <a:off x="237589" y="4786521"/>
            <a:ext cx="73538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>
                <a:solidFill>
                  <a:prstClr val="black"/>
                </a:solidFill>
              </a:rPr>
              <a:t>Haba </a:t>
            </a:r>
            <a:r>
              <a:rPr lang="en-GB" sz="2000" b="1" spc="-70" dirty="0" err="1">
                <a:solidFill>
                  <a:prstClr val="black"/>
                </a:solidFill>
              </a:rPr>
              <a:t>ugutandukana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guto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kw’ibitekerezo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cyangwa</a:t>
            </a:r>
            <a:r>
              <a:rPr lang="en-GB" sz="2000" b="1" spc="-70" dirty="0">
                <a:solidFill>
                  <a:prstClr val="black"/>
                </a:solidFill>
              </a:rPr>
              <a:t> se buri </a:t>
            </a:r>
            <a:r>
              <a:rPr lang="en-GB" sz="2000" b="1" spc="-70" dirty="0" err="1">
                <a:solidFill>
                  <a:prstClr val="black"/>
                </a:solidFill>
              </a:rPr>
              <a:t>wese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akagira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impano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zidahuriweho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iyo</a:t>
            </a:r>
            <a:r>
              <a:rPr lang="en-GB" sz="2000" b="1" spc="-70" dirty="0">
                <a:solidFill>
                  <a:prstClr val="black"/>
                </a:solidFill>
              </a:rPr>
              <a:t> Yesu </a:t>
            </a:r>
            <a:r>
              <a:rPr lang="en-GB" sz="2000" b="1" spc="-70" dirty="0" err="1">
                <a:solidFill>
                  <a:prstClr val="black"/>
                </a:solidFill>
              </a:rPr>
              <a:t>ari</a:t>
            </a:r>
            <a:r>
              <a:rPr lang="en-GB" sz="2000" b="1" spc="-70" dirty="0">
                <a:solidFill>
                  <a:prstClr val="black"/>
                </a:solidFill>
              </a:rPr>
              <a:t> We </a:t>
            </a:r>
            <a:r>
              <a:rPr lang="en-GB" sz="2000" b="1" spc="-70" dirty="0" err="1">
                <a:solidFill>
                  <a:prstClr val="black"/>
                </a:solidFill>
              </a:rPr>
              <a:t>zingiro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haba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ubumwe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aho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kubyara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kwirema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ibice</a:t>
            </a:r>
            <a:r>
              <a:rPr lang="en-GB" sz="2000" b="1" spc="-70" dirty="0">
                <a:solidFill>
                  <a:prstClr val="black"/>
                </a:solidFill>
              </a:rPr>
              <a:t> (1 </a:t>
            </a:r>
            <a:r>
              <a:rPr lang="en-GB" sz="2000" b="1" spc="-70" dirty="0" err="1">
                <a:solidFill>
                  <a:prstClr val="black"/>
                </a:solidFill>
              </a:rPr>
              <a:t>Abakorinto</a:t>
            </a:r>
            <a:r>
              <a:rPr lang="en-GB" sz="2000" b="1" spc="-70" dirty="0">
                <a:solidFill>
                  <a:prstClr val="black"/>
                </a:solidFill>
              </a:rPr>
              <a:t> 12:12–13, 25, 27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830ACC-233E-FCA3-C3AB-8C95B56627BA}"/>
              </a:ext>
            </a:extLst>
          </p:cNvPr>
          <p:cNvSpPr txBox="1"/>
          <p:nvPr/>
        </p:nvSpPr>
        <p:spPr>
          <a:xfrm>
            <a:off x="237589" y="3674735"/>
            <a:ext cx="73538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Ariko </a:t>
            </a:r>
            <a:r>
              <a:rPr lang="en-GB" sz="2000" b="1" dirty="0" err="1">
                <a:solidFill>
                  <a:prstClr val="black"/>
                </a:solidFill>
              </a:rPr>
              <a:t>ubumwe</a:t>
            </a:r>
            <a:r>
              <a:rPr lang="en-GB" sz="2000" b="1" dirty="0">
                <a:solidFill>
                  <a:prstClr val="black"/>
                </a:solidFill>
              </a:rPr>
              <a:t> muri Yesu </a:t>
            </a:r>
            <a:r>
              <a:rPr lang="en-GB" sz="2000" b="1" dirty="0" err="1">
                <a:solidFill>
                  <a:prstClr val="black"/>
                </a:solidFill>
              </a:rPr>
              <a:t>ntibuvuze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gukora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ibintu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kimwe</a:t>
            </a:r>
            <a:r>
              <a:rPr lang="en-GB" sz="2000" b="1" dirty="0">
                <a:solidFill>
                  <a:prstClr val="black"/>
                </a:solidFill>
              </a:rPr>
              <a:t>. </a:t>
            </a:r>
            <a:r>
              <a:rPr lang="en-GB" sz="2000" b="1" dirty="0" err="1">
                <a:solidFill>
                  <a:prstClr val="black"/>
                </a:solidFill>
              </a:rPr>
              <a:t>Ntibisobanura</a:t>
            </a:r>
            <a:r>
              <a:rPr lang="en-GB" sz="2000" b="1" dirty="0">
                <a:solidFill>
                  <a:prstClr val="black"/>
                </a:solidFill>
              </a:rPr>
              <a:t> ko </a:t>
            </a:r>
            <a:r>
              <a:rPr lang="en-GB" sz="2000" b="1" dirty="0" err="1">
                <a:solidFill>
                  <a:prstClr val="black"/>
                </a:solidFill>
              </a:rPr>
              <a:t>twese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twatekereza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kimwe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byose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cyangwa</a:t>
            </a:r>
            <a:r>
              <a:rPr lang="en-GB" sz="2000" b="1" dirty="0">
                <a:solidFill>
                  <a:prstClr val="black"/>
                </a:solidFill>
              </a:rPr>
              <a:t> ko </a:t>
            </a:r>
            <a:r>
              <a:rPr lang="en-GB" sz="2000" b="1" dirty="0" err="1">
                <a:solidFill>
                  <a:prstClr val="black"/>
                </a:solidFill>
              </a:rPr>
              <a:t>twese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dukore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kimwe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FCF6ADF-5C6E-2D10-857D-E35C0E7D4407}"/>
              </a:ext>
            </a:extLst>
          </p:cNvPr>
          <p:cNvSpPr txBox="1"/>
          <p:nvPr/>
        </p:nvSpPr>
        <p:spPr>
          <a:xfrm>
            <a:off x="233818" y="2562949"/>
            <a:ext cx="73576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100" dirty="0" err="1">
                <a:solidFill>
                  <a:prstClr val="black"/>
                </a:solidFill>
              </a:rPr>
              <a:t>Ubumwe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bushobora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kugerwaho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gusa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iyo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tugize</a:t>
            </a:r>
            <a:r>
              <a:rPr lang="en-GB" sz="2000" b="1" spc="-100" dirty="0">
                <a:solidFill>
                  <a:prstClr val="black"/>
                </a:solidFill>
              </a:rPr>
              <a:t> Yesu </a:t>
            </a:r>
            <a:r>
              <a:rPr lang="en-GB" sz="2000" b="1" spc="-100" dirty="0" err="1">
                <a:solidFill>
                  <a:prstClr val="black"/>
                </a:solidFill>
              </a:rPr>
              <a:t>Umwami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wacu</a:t>
            </a:r>
            <a:r>
              <a:rPr lang="en-GB" sz="2000" b="1" spc="-100" dirty="0">
                <a:solidFill>
                  <a:prstClr val="black"/>
                </a:solidFill>
              </a:rPr>
              <a:t>. </a:t>
            </a:r>
            <a:r>
              <a:rPr lang="en-GB" sz="2000" b="1" spc="-100" dirty="0" err="1">
                <a:solidFill>
                  <a:prstClr val="black"/>
                </a:solidFill>
              </a:rPr>
              <a:t>Ubumwe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ntibuzanwa</a:t>
            </a:r>
            <a:r>
              <a:rPr lang="en-GB" sz="2000" b="1" spc="-100" dirty="0">
                <a:solidFill>
                  <a:prstClr val="black"/>
                </a:solidFill>
              </a:rPr>
              <a:t> no </a:t>
            </a:r>
            <a:r>
              <a:rPr lang="en-GB" sz="2000" b="1" spc="-100" dirty="0" err="1">
                <a:solidFill>
                  <a:prstClr val="black"/>
                </a:solidFill>
              </a:rPr>
              <a:t>gukurikira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mitekerereze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cyangwa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ibitekerezo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bya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mwenedata</a:t>
            </a:r>
            <a:r>
              <a:rPr lang="en-GB" sz="2000" b="1" spc="-100" dirty="0">
                <a:solidFill>
                  <a:prstClr val="black"/>
                </a:solidFill>
              </a:rPr>
              <a:t>, </a:t>
            </a:r>
            <a:r>
              <a:rPr lang="en-GB" sz="2000" b="1" spc="-100" dirty="0" err="1">
                <a:solidFill>
                  <a:prstClr val="black"/>
                </a:solidFill>
              </a:rPr>
              <a:t>cyangwa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kubwo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gushinga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amatsinda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mato</a:t>
            </a:r>
            <a:r>
              <a:rPr kumimoji="0" lang="en" sz="20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07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728005-05C3-AB27-0698-0AC079B23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8584BE-B313-1F99-F4B4-A3EBFC76DD46}"/>
              </a:ext>
            </a:extLst>
          </p:cNvPr>
          <p:cNvSpPr txBox="1"/>
          <p:nvPr/>
        </p:nvSpPr>
        <p:spPr>
          <a:xfrm>
            <a:off x="0" y="-2857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400" b="1" spc="600" dirty="0">
                <a:ln/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UBWENGE NO GUKURA</a:t>
            </a:r>
            <a:endParaRPr lang="en" sz="4400" b="1" spc="600" noProof="0" dirty="0">
              <a:ln/>
              <a:solidFill>
                <a:srgbClr val="864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B6EFD4-521A-62B2-8700-938FDF1619F8}"/>
              </a:ext>
            </a:extLst>
          </p:cNvPr>
          <p:cNvSpPr txBox="1"/>
          <p:nvPr/>
        </p:nvSpPr>
        <p:spPr>
          <a:xfrm>
            <a:off x="690563" y="596763"/>
            <a:ext cx="108108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Bene Data,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sinabashije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kuvugana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namwe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nk’uvugana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n’ab’Umwuka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ahubwo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navuganye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namwe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nk’uvugana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n’aba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kamere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cyangwa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abana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b’impinja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bo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muri Kristo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" sz="1400" b="1" noProof="0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Abakorinto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3:1)</a:t>
            </a:r>
            <a:endParaRPr lang="en" b="1" noProof="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7DE259-F5BC-CAC3-A73A-9480E385E85F}"/>
              </a:ext>
            </a:extLst>
          </p:cNvPr>
          <p:cNvSpPr txBox="1"/>
          <p:nvPr/>
        </p:nvSpPr>
        <p:spPr>
          <a:xfrm>
            <a:off x="155781" y="1311918"/>
            <a:ext cx="31970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70" dirty="0" err="1"/>
              <a:t>Pawulo</a:t>
            </a:r>
            <a:r>
              <a:rPr lang="en-GB" sz="2000" b="1" spc="70" dirty="0"/>
              <a:t> </a:t>
            </a:r>
            <a:r>
              <a:rPr lang="en-GB" sz="2000" b="1" spc="70" dirty="0" err="1"/>
              <a:t>yita</a:t>
            </a:r>
            <a:r>
              <a:rPr lang="en-GB" sz="2000" b="1" spc="70" dirty="0"/>
              <a:t> </a:t>
            </a:r>
            <a:r>
              <a:rPr lang="en-GB" sz="2000" b="1" spc="70" dirty="0" err="1"/>
              <a:t>Abakristo</a:t>
            </a:r>
            <a:r>
              <a:rPr lang="en-GB" sz="2000" b="1" spc="70" dirty="0"/>
              <a:t> </a:t>
            </a:r>
            <a:r>
              <a:rPr lang="en-GB" sz="2000" b="1" spc="70" dirty="0" err="1"/>
              <a:t>badakuze</a:t>
            </a:r>
            <a:r>
              <a:rPr lang="en-GB" sz="2000" b="1" spc="70" dirty="0"/>
              <a:t> “</a:t>
            </a:r>
            <a:r>
              <a:rPr lang="en-GB" sz="2000" b="1" spc="70" dirty="0" err="1"/>
              <a:t>impinja</a:t>
            </a:r>
            <a:r>
              <a:rPr lang="en-GB" sz="2000" b="1" spc="70" dirty="0"/>
              <a:t> muri Kristo,” “aba </a:t>
            </a:r>
            <a:r>
              <a:rPr lang="en-GB" sz="2000" b="1" spc="70" dirty="0" err="1"/>
              <a:t>kamere</a:t>
            </a:r>
            <a:r>
              <a:rPr lang="en-GB" sz="2000" b="1" spc="70" dirty="0"/>
              <a:t>” (1 </a:t>
            </a:r>
            <a:r>
              <a:rPr lang="en-GB" sz="2000" b="1" spc="70" dirty="0" err="1"/>
              <a:t>Abakorinto</a:t>
            </a:r>
            <a:r>
              <a:rPr lang="en-GB" sz="2000" b="1" spc="70" dirty="0"/>
              <a:t> 3:1). Bene aba </a:t>
            </a:r>
            <a:r>
              <a:rPr lang="en-GB" sz="2000" b="1" spc="70" dirty="0" err="1"/>
              <a:t>Bakristo</a:t>
            </a:r>
            <a:r>
              <a:rPr lang="en-GB" sz="2000" b="1" spc="70" dirty="0"/>
              <a:t> </a:t>
            </a:r>
            <a:r>
              <a:rPr lang="en-GB" sz="2000" b="1" spc="70" dirty="0" err="1"/>
              <a:t>bibanda</a:t>
            </a:r>
            <a:r>
              <a:rPr lang="en-GB" sz="2000" b="1" spc="70" dirty="0"/>
              <a:t> </a:t>
            </a:r>
            <a:r>
              <a:rPr lang="en-GB" sz="2000" b="1" spc="70" dirty="0" err="1"/>
              <a:t>cyane</a:t>
            </a:r>
            <a:r>
              <a:rPr lang="en-GB" sz="2000" b="1" spc="70" dirty="0"/>
              <a:t> </a:t>
            </a:r>
            <a:r>
              <a:rPr lang="en-GB" sz="2000" b="1" spc="70" dirty="0" err="1"/>
              <a:t>ku</a:t>
            </a:r>
            <a:r>
              <a:rPr lang="en-GB" sz="2000" b="1" spc="70" dirty="0"/>
              <a:t> </a:t>
            </a:r>
            <a:r>
              <a:rPr lang="en-GB" sz="2000" b="1" spc="70" dirty="0" err="1"/>
              <a:t>bantu</a:t>
            </a:r>
            <a:r>
              <a:rPr lang="en-GB" sz="2000" b="1" spc="70" dirty="0"/>
              <a:t> </a:t>
            </a:r>
            <a:r>
              <a:rPr lang="en-GB" sz="2000" b="1" spc="70" dirty="0" err="1"/>
              <a:t>kuruta</a:t>
            </a:r>
            <a:r>
              <a:rPr lang="en-GB" sz="2000" b="1" spc="70" dirty="0"/>
              <a:t> Yesu</a:t>
            </a:r>
            <a:r>
              <a:rPr lang="en" sz="2000" b="1" spc="70" noProof="0" dirty="0"/>
              <a:t>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48534FC-9258-DB38-3299-06EBF57D0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4460809"/>
              </p:ext>
            </p:extLst>
          </p:nvPr>
        </p:nvGraphicFramePr>
        <p:xfrm>
          <a:off x="3451123" y="1405531"/>
          <a:ext cx="3952568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097A8D-1B88-C68E-2987-FAD72FEBF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1633276"/>
              </p:ext>
            </p:extLst>
          </p:nvPr>
        </p:nvGraphicFramePr>
        <p:xfrm>
          <a:off x="7502011" y="1405531"/>
          <a:ext cx="4534207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EF10A96-9D79-F7F9-F713-11445B7D00C5}"/>
              </a:ext>
            </a:extLst>
          </p:cNvPr>
          <p:cNvSpPr txBox="1"/>
          <p:nvPr/>
        </p:nvSpPr>
        <p:spPr>
          <a:xfrm>
            <a:off x="155781" y="3725290"/>
            <a:ext cx="32953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Iyo </a:t>
            </a:r>
            <a:r>
              <a:rPr lang="en-GB" sz="2000" b="1" dirty="0" err="1">
                <a:solidFill>
                  <a:prstClr val="black"/>
                </a:solidFill>
              </a:rPr>
              <a:t>abayobozi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bamwe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bahawe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agaciro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gatuma</a:t>
            </a:r>
            <a:r>
              <a:rPr lang="en-GB" sz="2000" b="1" dirty="0">
                <a:solidFill>
                  <a:prstClr val="black"/>
                </a:solidFill>
              </a:rPr>
              <a:t> abandi </a:t>
            </a:r>
            <a:r>
              <a:rPr lang="en-GB" sz="2000" b="1" dirty="0" err="1">
                <a:solidFill>
                  <a:prstClr val="black"/>
                </a:solidFill>
              </a:rPr>
              <a:t>bakabura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havuka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amatsinda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acamo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itorero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ibice</a:t>
            </a:r>
            <a:r>
              <a:rPr lang="en-GB" sz="2000" b="1" dirty="0">
                <a:solidFill>
                  <a:prstClr val="black"/>
                </a:solidFill>
              </a:rPr>
              <a:t>. Ibi </a:t>
            </a:r>
            <a:r>
              <a:rPr lang="en-GB" sz="2000" b="1" dirty="0" err="1">
                <a:solidFill>
                  <a:prstClr val="black"/>
                </a:solidFill>
              </a:rPr>
              <a:t>ni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ingaruka</a:t>
            </a:r>
            <a:r>
              <a:rPr lang="en-GB" sz="2000" b="1" dirty="0">
                <a:solidFill>
                  <a:prstClr val="black"/>
                </a:solidFill>
              </a:rPr>
              <a:t> zo </a:t>
            </a:r>
            <a:r>
              <a:rPr lang="en-GB" sz="2000" b="1" dirty="0" err="1">
                <a:solidFill>
                  <a:prstClr val="black"/>
                </a:solidFill>
              </a:rPr>
              <a:t>kudakura</a:t>
            </a:r>
            <a:r>
              <a:rPr lang="en-GB" sz="2000" b="1" dirty="0">
                <a:solidFill>
                  <a:prstClr val="black"/>
                </a:solidFill>
              </a:rPr>
              <a:t>. </a:t>
            </a:r>
            <a:r>
              <a:rPr lang="en-GB" sz="2000" b="1" dirty="0" err="1">
                <a:solidFill>
                  <a:prstClr val="black"/>
                </a:solidFill>
              </a:rPr>
              <a:t>Kubw’ibyo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Pawulo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aturarikira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kugera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gukura</a:t>
            </a:r>
            <a:r>
              <a:rPr lang="en-GB" sz="2000" b="1" dirty="0">
                <a:solidFill>
                  <a:prstClr val="black"/>
                </a:solidFill>
              </a:rPr>
              <a:t> muri Kristo (1 </a:t>
            </a:r>
            <a:r>
              <a:rPr lang="en-GB" sz="2000" b="1" dirty="0" err="1">
                <a:solidFill>
                  <a:prstClr val="black"/>
                </a:solidFill>
              </a:rPr>
              <a:t>Abakorinto</a:t>
            </a:r>
            <a:r>
              <a:rPr lang="en-GB" sz="2000" b="1" dirty="0">
                <a:solidFill>
                  <a:prstClr val="black"/>
                </a:solidFill>
              </a:rPr>
              <a:t> 2:6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000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4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16F32F-3E0B-379D-903A-C4F2DD1100A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</a:rPr>
              <a:t>GUKORERA ABANDI NO KWICISHA BUGUFI</a:t>
            </a:r>
            <a:endParaRPr lang="en" sz="4400" b="1" noProof="0" dirty="0">
              <a:ln w="15875">
                <a:solidFill>
                  <a:srgbClr val="C34B2F"/>
                </a:solidFill>
                <a:prstDash val="solid"/>
              </a:ln>
              <a:solidFill>
                <a:srgbClr val="66FFCC"/>
              </a:solidFill>
              <a:effectLst>
                <a:outerShdw blurRad="38100" dist="22860" dir="5400000" algn="tl" rotWithShape="0">
                  <a:srgbClr val="000000">
                    <a:alpha val="83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8CCEBF-E857-7954-55DE-A02799564093}"/>
              </a:ext>
            </a:extLst>
          </p:cNvPr>
          <p:cNvSpPr txBox="1"/>
          <p:nvPr/>
        </p:nvSpPr>
        <p:spPr>
          <a:xfrm>
            <a:off x="1507329" y="690063"/>
            <a:ext cx="91773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Nuko</a:t>
            </a:r>
            <a:r>
              <a:rPr lang="en-GB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rero</a:t>
            </a:r>
            <a:r>
              <a:rPr lang="en-GB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abantu</a:t>
            </a:r>
            <a:r>
              <a:rPr lang="en-GB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bajye</a:t>
            </a:r>
            <a:r>
              <a:rPr lang="en-GB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badutekereza</a:t>
            </a:r>
            <a:r>
              <a:rPr lang="en-GB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yuko</a:t>
            </a:r>
            <a:r>
              <a:rPr lang="en-GB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turi</a:t>
            </a:r>
            <a:r>
              <a:rPr lang="en-GB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abakozi</a:t>
            </a:r>
            <a:r>
              <a:rPr lang="en-GB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ba</a:t>
            </a:r>
            <a:r>
              <a:rPr lang="en-GB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Kristo, </a:t>
            </a:r>
            <a:r>
              <a:rPr lang="en-GB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n’ibisonga</a:t>
            </a:r>
            <a:r>
              <a:rPr lang="en-GB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byeguriwe</a:t>
            </a:r>
            <a:r>
              <a:rPr lang="en-GB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ubwiru</a:t>
            </a:r>
            <a:r>
              <a:rPr lang="en-GB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bw’Imana</a:t>
            </a:r>
            <a:r>
              <a:rPr lang="en-GB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(1 </a:t>
            </a:r>
            <a:r>
              <a:rPr lang="en" sz="1400" b="1" noProof="0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Abakorinto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4:1)</a:t>
            </a:r>
            <a:endParaRPr lang="en" b="1" noProof="0" dirty="0">
              <a:solidFill>
                <a:srgbClr val="FFFF66"/>
              </a:solidFill>
              <a:effectLst>
                <a:glow rad="127000">
                  <a:srgbClr val="913823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FFF49D-FAFD-AE8F-33F1-2376C6B652DA}"/>
              </a:ext>
            </a:extLst>
          </p:cNvPr>
          <p:cNvSpPr txBox="1"/>
          <p:nvPr/>
        </p:nvSpPr>
        <p:spPr>
          <a:xfrm>
            <a:off x="200025" y="1430656"/>
            <a:ext cx="6515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Nk’uko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biri</a:t>
            </a:r>
            <a:r>
              <a:rPr lang="en-GB" sz="2000" b="1" spc="-70" dirty="0"/>
              <a:t> muri </a:t>
            </a:r>
            <a:r>
              <a:rPr lang="en-GB" sz="2000" b="1" spc="-70" dirty="0" err="1"/>
              <a:t>iki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gihe</a:t>
            </a:r>
            <a:r>
              <a:rPr lang="en-GB" sz="2000" b="1" spc="-70" dirty="0"/>
              <a:t>, mu </a:t>
            </a:r>
            <a:r>
              <a:rPr lang="en-GB" sz="2000" b="1" spc="-70" dirty="0" err="1"/>
              <a:t>kinyejana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mbere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abantu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barimo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ibice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bitewe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n’imitekerereze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politiki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ubucurabwenge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amadini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n’ibindi</a:t>
            </a:r>
            <a:r>
              <a:rPr lang="en-GB" sz="2000" b="1" spc="-70" dirty="0"/>
              <a:t>. Ni </a:t>
            </a:r>
            <a:r>
              <a:rPr lang="en-GB" sz="2000" b="1" spc="-70" dirty="0" err="1"/>
              <a:t>gute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twakwirinda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ibyo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byakwinjira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itorero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bigatera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kwirema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ibice</a:t>
            </a:r>
            <a:r>
              <a:rPr lang="en" sz="2000" b="1" spc="-70" noProof="0" dirty="0"/>
              <a:t>?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CAE4E4F-E927-D1A1-43D5-4B4D2889AD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77300" y="2930806"/>
            <a:ext cx="3143252" cy="3789082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49CCC0-BF98-D2FE-94EB-FEEB36B45D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2771775"/>
            <a:ext cx="2104883" cy="222885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66FF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EB1B6AF-2C9C-52AD-46C5-B1CA63AAC8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5119688"/>
            <a:ext cx="2104883" cy="160020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A7A5B4C-8043-CB1E-049C-1E5748CF0BEF}"/>
              </a:ext>
            </a:extLst>
          </p:cNvPr>
          <p:cNvSpPr txBox="1"/>
          <p:nvPr/>
        </p:nvSpPr>
        <p:spPr>
          <a:xfrm>
            <a:off x="2419209" y="2758307"/>
            <a:ext cx="63912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Inyifato</a:t>
            </a:r>
            <a:r>
              <a:rPr lang="en-GB" sz="2000" b="1" dirty="0"/>
              <a:t> </a:t>
            </a:r>
            <a:r>
              <a:rPr lang="en-GB" sz="2000" b="1" dirty="0" err="1"/>
              <a:t>y’umuyobozi</a:t>
            </a:r>
            <a:r>
              <a:rPr lang="en-GB" sz="2000" b="1" dirty="0"/>
              <a:t> </a:t>
            </a:r>
            <a:r>
              <a:rPr lang="en-GB" sz="2000" b="1" dirty="0" err="1"/>
              <a:t>igira</a:t>
            </a:r>
            <a:r>
              <a:rPr lang="en-GB" sz="2000" b="1" dirty="0"/>
              <a:t> </a:t>
            </a:r>
            <a:r>
              <a:rPr lang="en-GB" sz="2000" b="1" dirty="0" err="1"/>
              <a:t>uruhare</a:t>
            </a:r>
            <a:r>
              <a:rPr lang="en-GB" sz="2000" b="1" dirty="0"/>
              <a:t> </a:t>
            </a:r>
            <a:r>
              <a:rPr lang="en-GB" sz="2000" b="1" dirty="0" err="1"/>
              <a:t>runini</a:t>
            </a:r>
            <a:r>
              <a:rPr lang="en-GB" sz="2000" b="1" dirty="0"/>
              <a:t>. </a:t>
            </a:r>
            <a:r>
              <a:rPr lang="en-GB" sz="2000" b="1" dirty="0" err="1"/>
              <a:t>Abayobozi</a:t>
            </a:r>
            <a:r>
              <a:rPr lang="en-GB" sz="2000" b="1" dirty="0"/>
              <a:t> </a:t>
            </a:r>
            <a:r>
              <a:rPr lang="en-GB" sz="2000" b="1" dirty="0" err="1"/>
              <a:t>b’itorero</a:t>
            </a:r>
            <a:r>
              <a:rPr lang="en-GB" sz="2000" b="1" dirty="0"/>
              <a:t> </a:t>
            </a:r>
            <a:r>
              <a:rPr lang="en-GB" sz="2000" b="1" dirty="0" err="1"/>
              <a:t>bagomba</a:t>
            </a:r>
            <a:r>
              <a:rPr lang="en-GB" sz="2000" b="1" dirty="0"/>
              <a:t> </a:t>
            </a:r>
            <a:r>
              <a:rPr lang="en-GB" sz="2000" b="1" dirty="0" err="1"/>
              <a:t>kumenya</a:t>
            </a:r>
            <a:r>
              <a:rPr lang="en-GB" sz="2000" b="1" dirty="0"/>
              <a:t> </a:t>
            </a:r>
            <a:r>
              <a:rPr lang="en-GB" sz="2000" b="1" dirty="0" err="1"/>
              <a:t>neza</a:t>
            </a:r>
            <a:r>
              <a:rPr lang="en-GB" sz="2000" b="1" dirty="0"/>
              <a:t> </a:t>
            </a:r>
            <a:r>
              <a:rPr lang="en-GB" sz="2000" b="1" dirty="0" err="1"/>
              <a:t>inshingano</a:t>
            </a:r>
            <a:r>
              <a:rPr lang="en-GB" sz="2000" b="1" dirty="0"/>
              <a:t> </a:t>
            </a:r>
            <a:r>
              <a:rPr lang="en-GB" sz="2000" b="1" dirty="0" err="1"/>
              <a:t>zabo</a:t>
            </a:r>
            <a:r>
              <a:rPr lang="en-GB" sz="2000" b="1" dirty="0"/>
              <a:t> </a:t>
            </a:r>
            <a:r>
              <a:rPr lang="en-GB" sz="2000" b="1" dirty="0" err="1"/>
              <a:t>nk’ibisonga</a:t>
            </a:r>
            <a:r>
              <a:rPr lang="en-GB" sz="2000" b="1" dirty="0"/>
              <a:t>. Si </a:t>
            </a:r>
            <a:r>
              <a:rPr lang="en-GB" sz="2000" b="1" dirty="0" err="1"/>
              <a:t>ba</a:t>
            </a:r>
            <a:r>
              <a:rPr lang="en-GB" sz="2000" b="1" dirty="0"/>
              <a:t> </a:t>
            </a:r>
            <a:r>
              <a:rPr lang="en-GB" sz="2000" b="1" dirty="0" err="1"/>
              <a:t>nyir’itorero</a:t>
            </a:r>
            <a:r>
              <a:rPr lang="en-GB" sz="2000" b="1" dirty="0"/>
              <a:t>; </a:t>
            </a:r>
            <a:r>
              <a:rPr lang="en-GB" sz="2000" b="1" dirty="0" err="1"/>
              <a:t>ahubwo</a:t>
            </a:r>
            <a:r>
              <a:rPr lang="en-GB" sz="2000" b="1" dirty="0"/>
              <a:t> </a:t>
            </a:r>
            <a:r>
              <a:rPr lang="en-GB" sz="2000" b="1" dirty="0" err="1"/>
              <a:t>baryitaho</a:t>
            </a:r>
            <a:r>
              <a:rPr lang="en-GB" sz="2000" b="1" dirty="0"/>
              <a:t> </a:t>
            </a:r>
            <a:r>
              <a:rPr lang="en-GB" sz="2000" b="1" dirty="0" err="1"/>
              <a:t>kubwa</a:t>
            </a:r>
            <a:r>
              <a:rPr lang="en-GB" sz="2000" b="1" dirty="0"/>
              <a:t> Kristo </a:t>
            </a:r>
            <a:r>
              <a:rPr lang="en-GB" sz="2000" b="1" dirty="0" err="1"/>
              <a:t>gusa</a:t>
            </a:r>
            <a:r>
              <a:rPr lang="en" sz="2000" b="1" noProof="0" dirty="0"/>
              <a:t>.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B436ACA-08EF-9803-7955-A56011B9735D}"/>
              </a:ext>
            </a:extLst>
          </p:cNvPr>
          <p:cNvGrpSpPr/>
          <p:nvPr/>
        </p:nvGrpSpPr>
        <p:grpSpPr>
          <a:xfrm>
            <a:off x="6715125" y="1514475"/>
            <a:ext cx="5305427" cy="1181100"/>
            <a:chOff x="6715125" y="1514475"/>
            <a:chExt cx="5305427" cy="11811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6C7ED85-B00A-E6F1-BA1A-C6CE8EFF9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15125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0C89743-D701-DAF0-027A-9A8C886A9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502438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C4E221E6-2F3F-2C3E-E457-287689F2F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289751" y="1514475"/>
              <a:ext cx="1730801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1421AC82-2EEE-ED10-1C2B-76EBB671A28F}"/>
              </a:ext>
            </a:extLst>
          </p:cNvPr>
          <p:cNvSpPr txBox="1"/>
          <p:nvPr/>
        </p:nvSpPr>
        <p:spPr>
          <a:xfrm>
            <a:off x="2419209" y="5817930"/>
            <a:ext cx="63912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Ni </a:t>
            </a:r>
            <a:r>
              <a:rPr lang="en-GB" sz="2000" b="1" dirty="0" err="1">
                <a:solidFill>
                  <a:prstClr val="black"/>
                </a:solidFill>
              </a:rPr>
              <a:t>ubuhe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bumwe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bwaba</a:t>
            </a:r>
            <a:r>
              <a:rPr lang="en-GB" sz="2000" b="1" dirty="0">
                <a:solidFill>
                  <a:prstClr val="black"/>
                </a:solidFill>
              </a:rPr>
              <a:t> mu </a:t>
            </a:r>
            <a:r>
              <a:rPr lang="en-GB" sz="2000" b="1" dirty="0" err="1">
                <a:solidFill>
                  <a:prstClr val="black"/>
                </a:solidFill>
              </a:rPr>
              <a:t>itorero</a:t>
            </a:r>
            <a:r>
              <a:rPr lang="en-GB" sz="2000" b="1" dirty="0">
                <a:solidFill>
                  <a:prstClr val="black"/>
                </a:solidFill>
              </a:rPr>
              <a:t>, buri </a:t>
            </a:r>
            <a:r>
              <a:rPr lang="en-GB" sz="2000" b="1" dirty="0" err="1">
                <a:solidFill>
                  <a:prstClr val="black"/>
                </a:solidFill>
              </a:rPr>
              <a:t>wese</a:t>
            </a:r>
            <a:r>
              <a:rPr lang="en-GB" sz="2000" b="1" dirty="0">
                <a:solidFill>
                  <a:prstClr val="black"/>
                </a:solidFill>
              </a:rPr>
              <a:t>—</a:t>
            </a:r>
            <a:r>
              <a:rPr lang="en-GB" sz="2000" b="1" dirty="0" err="1">
                <a:solidFill>
                  <a:prstClr val="black"/>
                </a:solidFill>
              </a:rPr>
              <a:t>atari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abayobozi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gusa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ahubwo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na</a:t>
            </a:r>
            <a:r>
              <a:rPr lang="en-GB" sz="2000" b="1" dirty="0">
                <a:solidFill>
                  <a:prstClr val="black"/>
                </a:solidFill>
              </a:rPr>
              <a:t> buri </a:t>
            </a:r>
            <a:r>
              <a:rPr lang="en-GB" sz="2000" b="1" dirty="0" err="1">
                <a:solidFill>
                  <a:prstClr val="black"/>
                </a:solidFill>
              </a:rPr>
              <a:t>mwizera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wese</a:t>
            </a:r>
            <a:r>
              <a:rPr lang="en-GB" sz="2000" b="1" dirty="0">
                <a:solidFill>
                  <a:prstClr val="black"/>
                </a:solidFill>
              </a:rPr>
              <a:t>—</a:t>
            </a:r>
            <a:r>
              <a:rPr lang="en-GB" sz="2000" b="1" dirty="0" err="1">
                <a:solidFill>
                  <a:prstClr val="black"/>
                </a:solidFill>
              </a:rPr>
              <a:t>aramutse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akoze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atyo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B29DA1-D0DC-E01B-B701-CD9504B4F32A}"/>
              </a:ext>
            </a:extLst>
          </p:cNvPr>
          <p:cNvSpPr txBox="1"/>
          <p:nvPr/>
        </p:nvSpPr>
        <p:spPr>
          <a:xfrm>
            <a:off x="2419209" y="4798056"/>
            <a:ext cx="63912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Umugaragu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uyobora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agomba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kwitwara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nk’uko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Umwami</a:t>
            </a:r>
            <a:r>
              <a:rPr lang="en-GB" sz="2000" b="1" dirty="0">
                <a:solidFill>
                  <a:prstClr val="black"/>
                </a:solidFill>
              </a:rPr>
              <a:t> we </a:t>
            </a:r>
            <a:r>
              <a:rPr lang="en-GB" sz="2000" b="1" dirty="0" err="1">
                <a:solidFill>
                  <a:prstClr val="black"/>
                </a:solidFill>
              </a:rPr>
              <a:t>yitwara</a:t>
            </a:r>
            <a:r>
              <a:rPr lang="en-GB" sz="2000" b="1" dirty="0">
                <a:solidFill>
                  <a:prstClr val="black"/>
                </a:solidFill>
              </a:rPr>
              <a:t>: </a:t>
            </a:r>
            <a:r>
              <a:rPr lang="en-GB" sz="2000" b="1" dirty="0" err="1">
                <a:solidFill>
                  <a:prstClr val="black"/>
                </a:solidFill>
              </a:rPr>
              <a:t>ahora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yiteguye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kwicisha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bugufi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kugira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ngo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akorere</a:t>
            </a:r>
            <a:r>
              <a:rPr lang="en-GB" sz="2000" b="1" dirty="0">
                <a:solidFill>
                  <a:prstClr val="black"/>
                </a:solidFill>
              </a:rPr>
              <a:t> abandi (</a:t>
            </a:r>
            <a:r>
              <a:rPr lang="en-GB" sz="2000" b="1" dirty="0" err="1">
                <a:solidFill>
                  <a:prstClr val="black"/>
                </a:solidFill>
              </a:rPr>
              <a:t>Abafilipi</a:t>
            </a:r>
            <a:r>
              <a:rPr lang="en-GB" sz="2000" b="1" dirty="0">
                <a:solidFill>
                  <a:prstClr val="black"/>
                </a:solidFill>
              </a:rPr>
              <a:t> 2:3–8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A89EB7-56A8-F886-4FDF-48B5419A2B29}"/>
              </a:ext>
            </a:extLst>
          </p:cNvPr>
          <p:cNvSpPr txBox="1"/>
          <p:nvPr/>
        </p:nvSpPr>
        <p:spPr>
          <a:xfrm>
            <a:off x="2419209" y="4085958"/>
            <a:ext cx="6391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Umuyobozi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w’itorero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ni</a:t>
            </a:r>
            <a:r>
              <a:rPr lang="en-GB" sz="2000" b="1" dirty="0">
                <a:solidFill>
                  <a:prstClr val="black"/>
                </a:solidFill>
              </a:rPr>
              <a:t> Yesu, abandi </a:t>
            </a:r>
            <a:r>
              <a:rPr lang="en-GB" sz="2000" b="1" dirty="0" err="1">
                <a:solidFill>
                  <a:prstClr val="black"/>
                </a:solidFill>
              </a:rPr>
              <a:t>bose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baryitaho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nk</a:t>
            </a:r>
            <a:r>
              <a:rPr lang="en-GB" sz="2000" b="1" dirty="0">
                <a:solidFill>
                  <a:prstClr val="black"/>
                </a:solidFill>
              </a:rPr>
              <a:t>’“</a:t>
            </a:r>
            <a:r>
              <a:rPr lang="en-GB" sz="2000" b="1" dirty="0" err="1">
                <a:solidFill>
                  <a:prstClr val="black"/>
                </a:solidFill>
              </a:rPr>
              <a:t>abagaragu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ba</a:t>
            </a:r>
            <a:r>
              <a:rPr lang="en-GB" sz="2000" b="1" dirty="0">
                <a:solidFill>
                  <a:prstClr val="black"/>
                </a:solidFill>
              </a:rPr>
              <a:t> Kristo” (1 </a:t>
            </a:r>
            <a:r>
              <a:rPr lang="en-GB" sz="2000" b="1" dirty="0" err="1">
                <a:solidFill>
                  <a:prstClr val="black"/>
                </a:solidFill>
              </a:rPr>
              <a:t>Abakorinto</a:t>
            </a:r>
            <a:r>
              <a:rPr lang="en-GB" sz="2000" b="1" dirty="0">
                <a:solidFill>
                  <a:prstClr val="black"/>
                </a:solidFill>
              </a:rPr>
              <a:t> 4:1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78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1063</Words>
  <Application>Microsoft Office PowerPoint</Application>
  <PresentationFormat>Panorámica</PresentationFormat>
  <Paragraphs>60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Aptos Display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94</cp:revision>
  <dcterms:created xsi:type="dcterms:W3CDTF">2026-06-06T16:57:43Z</dcterms:created>
  <dcterms:modified xsi:type="dcterms:W3CDTF">2026-07-17T05:27:43Z</dcterms:modified>
</cp:coreProperties>
</file>