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1" r:id="rId4"/>
    <p:sldId id="279" r:id="rId5"/>
    <p:sldId id="259" r:id="rId6"/>
    <p:sldId id="260" r:id="rId7"/>
    <p:sldId id="280" r:id="rId8"/>
    <p:sldId id="278" r:id="rId9"/>
    <p:sldId id="269" r:id="rId10"/>
    <p:sldId id="262" r:id="rId11"/>
    <p:sldId id="263" r:id="rId12"/>
    <p:sldId id="264" r:id="rId13"/>
    <p:sldId id="26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10"/>
    <a:srgbClr val="F27AD0"/>
    <a:srgbClr val="FCE0F4"/>
    <a:srgbClr val="826000"/>
    <a:srgbClr val="CC9900"/>
    <a:srgbClr val="E61992"/>
    <a:srgbClr val="00AC7F"/>
    <a:srgbClr val="00CC99"/>
    <a:srgbClr val="A47D00"/>
    <a:srgbClr val="A5C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3" autoAdjust="0"/>
    <p:restoredTop sz="94694"/>
  </p:normalViewPr>
  <p:slideViewPr>
    <p:cSldViewPr snapToGrid="0">
      <p:cViewPr varScale="1">
        <p:scale>
          <a:sx n="32" d="100"/>
          <a:sy n="32" d="100"/>
        </p:scale>
        <p:origin x="60" y="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FC93B-E400-499A-B29B-F63AACF06CF0}" type="doc">
      <dgm:prSet loTypeId="urn:microsoft.com/office/officeart/2008/layout/PictureAccent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599342D-B263-48FC-AA07-C912CAF7E656}">
      <dgm:prSet custT="1"/>
      <dgm:spPr>
        <a:solidFill>
          <a:schemeClr val="tx1"/>
        </a:solidFill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Icyaha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itorero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45F4F9-00A2-4E55-9687-FFC6647CFBF5}" type="par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12323D-719B-4817-9266-27EC8FCB0062}" type="sib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91860-9BC6-4796-AF53-DD604ECD3268}">
      <dgm:prSet custT="1"/>
      <dgm:spPr>
        <a:solidFill>
          <a:schemeClr val="accent2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Iyo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icyaha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cyemewe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0E4CA2-0CFA-49BD-B1CB-F48AB66C05E9}" type="par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6882E-B946-43DB-9C56-FCC7B587FD81}" type="sib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631411-8B09-4431-B32D-A6FB28406E88}">
      <dgm:prSet custT="1"/>
      <dgm:spPr>
        <a:solidFill>
          <a:schemeClr val="accent5"/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Kurandura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icyaha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C49E21-873B-4EE6-9166-D7BF43DA4904}" type="par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1AD70B-3CB9-4795-BD9E-2B67E1B0352D}" type="sib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5CBA6-5FE0-42B8-A277-DB22D09D4AA3}">
      <dgm:prSet custT="1"/>
      <dgm:spPr>
        <a:solidFill>
          <a:srgbClr val="E61992"/>
        </a:solidFill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Gukemura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ibibazo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by’imbere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62661F-DE59-41D3-A56A-E9844CADAB06}" type="par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6A4E7A-CF5F-472C-8972-5518B4C41170}" type="sib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C4CF9-EE0F-46E3-8015-20160389F3E4}">
      <dgm:prSet custT="1"/>
      <dgm:spPr>
        <a:solidFill>
          <a:schemeClr val="tx1"/>
        </a:solidFill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Uburyo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kwirinda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icyaha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itorero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662761-C039-4074-BA1D-34F82BECFBF0}" type="par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F71D6-3E9B-4218-87B5-1DA445E9A5E2}" type="sib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A18CDE-CD5F-4EE3-BA73-EDB47A45109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Insengero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z’Umwuka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Wera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0656C4-4730-412F-8FB8-3CB54A0B67AB}" type="par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D1246-92D0-41F6-AF0C-78CC6D6E0D7D}" type="sib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76592-3A37-4E9D-A419-1E642B0F8DF2}">
      <dgm:prSet custT="1"/>
      <dgm:spPr>
        <a:solidFill>
          <a:schemeClr val="accent1"/>
        </a:solidFill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Imibonano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mpuzabitsina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yemewe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F77BF0-394C-44B2-A636-705FFA3C7CD1}" type="par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2D6E8C-4C33-4643-9E5D-773B07C51588}" type="sib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6F5AB6-56B6-4C22-9AD8-0407E2697D2F}" type="pres">
      <dgm:prSet presAssocID="{7F9FC93B-E400-499A-B29B-F63AACF06CF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67CB879-D4A5-4833-A181-400836467C0E}" type="pres">
      <dgm:prSet presAssocID="{1599342D-B263-48FC-AA07-C912CAF7E656}" presName="root" presStyleCnt="0">
        <dgm:presLayoutVars>
          <dgm:chMax/>
          <dgm:chPref val="4"/>
        </dgm:presLayoutVars>
      </dgm:prSet>
      <dgm:spPr/>
    </dgm:pt>
    <dgm:pt modelId="{8182B109-4F94-4B97-B6C3-C008D8B2EC45}" type="pres">
      <dgm:prSet presAssocID="{1599342D-B263-48FC-AA07-C912CAF7E656}" presName="rootComposite" presStyleCnt="0">
        <dgm:presLayoutVars/>
      </dgm:prSet>
      <dgm:spPr/>
    </dgm:pt>
    <dgm:pt modelId="{08F40703-DCF5-4168-9C3F-BB7FAA75591F}" type="pres">
      <dgm:prSet presAssocID="{1599342D-B263-48FC-AA07-C912CAF7E656}" presName="rootText" presStyleLbl="node0" presStyleIdx="0" presStyleCnt="2" custScaleX="106537" custScaleY="164931" custLinFactNeighborX="1720" custLinFactNeighborY="-11068">
        <dgm:presLayoutVars>
          <dgm:chMax/>
          <dgm:chPref val="4"/>
        </dgm:presLayoutVars>
      </dgm:prSet>
      <dgm:spPr/>
    </dgm:pt>
    <dgm:pt modelId="{8D04CFC8-9FE2-4075-B5A7-D3196D551307}" type="pres">
      <dgm:prSet presAssocID="{1599342D-B263-48FC-AA07-C912CAF7E656}" presName="childShape" presStyleCnt="0">
        <dgm:presLayoutVars>
          <dgm:chMax val="0"/>
          <dgm:chPref val="0"/>
        </dgm:presLayoutVars>
      </dgm:prSet>
      <dgm:spPr/>
    </dgm:pt>
    <dgm:pt modelId="{CBCD58DF-8B4A-4194-8768-904A78652948}" type="pres">
      <dgm:prSet presAssocID="{57F91860-9BC6-4796-AF53-DD604ECD3268}" presName="childComposite" presStyleCnt="0">
        <dgm:presLayoutVars>
          <dgm:chMax val="0"/>
          <dgm:chPref val="0"/>
        </dgm:presLayoutVars>
      </dgm:prSet>
      <dgm:spPr/>
    </dgm:pt>
    <dgm:pt modelId="{CA71A984-303D-40C2-9365-87BCBCFABECE}" type="pres">
      <dgm:prSet presAssocID="{57F91860-9BC6-4796-AF53-DD604ECD3268}" presName="Image" presStyleLbl="node1" presStyleIdx="0" presStyleCnt="5" custScaleY="212604"/>
      <dgm:spPr>
        <a:prstGeom prst="chevron">
          <a:avLst/>
        </a:prstGeom>
        <a:solidFill>
          <a:schemeClr val="accent2"/>
        </a:solidFill>
      </dgm:spPr>
    </dgm:pt>
    <dgm:pt modelId="{DEE04D14-ACC9-447E-A6D9-832CEC3780B8}" type="pres">
      <dgm:prSet presAssocID="{57F91860-9BC6-4796-AF53-DD604ECD3268}" presName="childText" presStyleLbl="lnNode1" presStyleIdx="0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0C2AB9D0-D3BA-46C9-AE89-2EB0AEEEE449}" type="pres">
      <dgm:prSet presAssocID="{A5631411-8B09-4431-B32D-A6FB28406E88}" presName="childComposite" presStyleCnt="0">
        <dgm:presLayoutVars>
          <dgm:chMax val="0"/>
          <dgm:chPref val="0"/>
        </dgm:presLayoutVars>
      </dgm:prSet>
      <dgm:spPr/>
    </dgm:pt>
    <dgm:pt modelId="{891ED311-F33C-43E0-BCE8-DF8EEEA0662D}" type="pres">
      <dgm:prSet presAssocID="{A5631411-8B09-4431-B32D-A6FB28406E88}" presName="Image" presStyleLbl="node1" presStyleIdx="1" presStyleCnt="5" custScaleY="212604"/>
      <dgm:spPr>
        <a:prstGeom prst="chevron">
          <a:avLst/>
        </a:prstGeom>
        <a:solidFill>
          <a:schemeClr val="accent5"/>
        </a:solidFill>
      </dgm:spPr>
    </dgm:pt>
    <dgm:pt modelId="{AF1E3A65-082D-418E-88A0-13B98CA94B80}" type="pres">
      <dgm:prSet presAssocID="{A5631411-8B09-4431-B32D-A6FB28406E88}" presName="childText" presStyleLbl="lnNode1" presStyleIdx="1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0CBBD839-A61C-44A8-B68D-F5742D32511A}" type="pres">
      <dgm:prSet presAssocID="{42B5CBA6-5FE0-42B8-A277-DB22D09D4AA3}" presName="childComposite" presStyleCnt="0">
        <dgm:presLayoutVars>
          <dgm:chMax val="0"/>
          <dgm:chPref val="0"/>
        </dgm:presLayoutVars>
      </dgm:prSet>
      <dgm:spPr/>
    </dgm:pt>
    <dgm:pt modelId="{6F1CA706-5070-453D-8F1E-77815CB7DA8A}" type="pres">
      <dgm:prSet presAssocID="{42B5CBA6-5FE0-42B8-A277-DB22D09D4AA3}" presName="Image" presStyleLbl="node1" presStyleIdx="2" presStyleCnt="5" custScaleY="212604"/>
      <dgm:spPr>
        <a:prstGeom prst="chevron">
          <a:avLst/>
        </a:prstGeom>
        <a:solidFill>
          <a:srgbClr val="E61992"/>
        </a:solidFill>
      </dgm:spPr>
    </dgm:pt>
    <dgm:pt modelId="{421F82FE-17A7-46E8-920D-3EA7353FF2DB}" type="pres">
      <dgm:prSet presAssocID="{42B5CBA6-5FE0-42B8-A277-DB22D09D4AA3}" presName="childText" presStyleLbl="lnNode1" presStyleIdx="2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28CC23AD-5BCC-4057-8206-87075ECD62EB}" type="pres">
      <dgm:prSet presAssocID="{526C4CF9-EE0F-46E3-8015-20160389F3E4}" presName="root" presStyleCnt="0">
        <dgm:presLayoutVars>
          <dgm:chMax/>
          <dgm:chPref val="4"/>
        </dgm:presLayoutVars>
      </dgm:prSet>
      <dgm:spPr/>
    </dgm:pt>
    <dgm:pt modelId="{43F7557D-0424-49C3-8F19-667CEFC43BA3}" type="pres">
      <dgm:prSet presAssocID="{526C4CF9-EE0F-46E3-8015-20160389F3E4}" presName="rootComposite" presStyleCnt="0">
        <dgm:presLayoutVars/>
      </dgm:prSet>
      <dgm:spPr/>
    </dgm:pt>
    <dgm:pt modelId="{A9C60E45-6C8E-46C4-9921-F86C7A834BDB}" type="pres">
      <dgm:prSet presAssocID="{526C4CF9-EE0F-46E3-8015-20160389F3E4}" presName="rootText" presStyleLbl="node0" presStyleIdx="1" presStyleCnt="2" custScaleY="164931" custLinFactY="-47576" custLinFactNeighborY="-100000">
        <dgm:presLayoutVars>
          <dgm:chMax/>
          <dgm:chPref val="4"/>
        </dgm:presLayoutVars>
      </dgm:prSet>
      <dgm:spPr/>
    </dgm:pt>
    <dgm:pt modelId="{494C1E59-F3EC-4E49-BB76-ECA0B1333FEC}" type="pres">
      <dgm:prSet presAssocID="{526C4CF9-EE0F-46E3-8015-20160389F3E4}" presName="childShape" presStyleCnt="0">
        <dgm:presLayoutVars>
          <dgm:chMax val="0"/>
          <dgm:chPref val="0"/>
        </dgm:presLayoutVars>
      </dgm:prSet>
      <dgm:spPr/>
    </dgm:pt>
    <dgm:pt modelId="{19253E62-C4A7-4422-8C02-5F8C635F16C4}" type="pres">
      <dgm:prSet presAssocID="{1BA18CDE-CD5F-4EE3-BA73-EDB47A45109B}" presName="childComposite" presStyleCnt="0">
        <dgm:presLayoutVars>
          <dgm:chMax val="0"/>
          <dgm:chPref val="0"/>
        </dgm:presLayoutVars>
      </dgm:prSet>
      <dgm:spPr/>
    </dgm:pt>
    <dgm:pt modelId="{D2B1D707-27EC-4FF1-91C9-7BB673A2B5A0}" type="pres">
      <dgm:prSet presAssocID="{1BA18CDE-CD5F-4EE3-BA73-EDB47A45109B}" presName="Image" presStyleLbl="node1" presStyleIdx="3" presStyleCnt="5" custScaleY="212604"/>
      <dgm:spPr>
        <a:prstGeom prst="chevron">
          <a:avLst/>
        </a:prstGeom>
        <a:solidFill>
          <a:schemeClr val="accent4">
            <a:lumMod val="75000"/>
          </a:schemeClr>
        </a:solidFill>
      </dgm:spPr>
    </dgm:pt>
    <dgm:pt modelId="{094EF217-186A-4E3C-A5A2-6CDED7D127F3}" type="pres">
      <dgm:prSet presAssocID="{1BA18CDE-CD5F-4EE3-BA73-EDB47A45109B}" presName="childText" presStyleLbl="lnNode1" presStyleIdx="3" presStyleCnt="5" custScaleY="212604">
        <dgm:presLayoutVars>
          <dgm:chMax val="0"/>
          <dgm:chPref val="0"/>
          <dgm:bulletEnabled val="1"/>
        </dgm:presLayoutVars>
      </dgm:prSet>
      <dgm:spPr/>
    </dgm:pt>
    <dgm:pt modelId="{DBF432D7-93FF-43D6-9586-4293F3DE0118}" type="pres">
      <dgm:prSet presAssocID="{A3776592-3A37-4E9D-A419-1E642B0F8DF2}" presName="childComposite" presStyleCnt="0">
        <dgm:presLayoutVars>
          <dgm:chMax val="0"/>
          <dgm:chPref val="0"/>
        </dgm:presLayoutVars>
      </dgm:prSet>
      <dgm:spPr/>
    </dgm:pt>
    <dgm:pt modelId="{3D9C0AAA-D938-4478-9F30-BE6E2E2CB4A2}" type="pres">
      <dgm:prSet presAssocID="{A3776592-3A37-4E9D-A419-1E642B0F8DF2}" presName="Image" presStyleLbl="node1" presStyleIdx="4" presStyleCnt="5" custScaleY="212604"/>
      <dgm:spPr>
        <a:prstGeom prst="chevron">
          <a:avLst/>
        </a:prstGeom>
        <a:solidFill>
          <a:schemeClr val="accent1"/>
        </a:solidFill>
      </dgm:spPr>
    </dgm:pt>
    <dgm:pt modelId="{BD3D95B7-C2D1-4248-B510-B818E008E93B}" type="pres">
      <dgm:prSet presAssocID="{A3776592-3A37-4E9D-A419-1E642B0F8DF2}" presName="childText" presStyleLbl="lnNode1" presStyleIdx="4" presStyleCnt="5" custScaleY="212604">
        <dgm:presLayoutVars>
          <dgm:chMax val="0"/>
          <dgm:chPref val="0"/>
          <dgm:bulletEnabled val="1"/>
        </dgm:presLayoutVars>
      </dgm:prSet>
      <dgm:spPr/>
    </dgm:pt>
  </dgm:ptLst>
  <dgm:cxnLst>
    <dgm:cxn modelId="{92748D10-7E6B-49A9-A361-F69A23D31B38}" srcId="{1599342D-B263-48FC-AA07-C912CAF7E656}" destId="{42B5CBA6-5FE0-42B8-A277-DB22D09D4AA3}" srcOrd="2" destOrd="0" parTransId="{BD62661F-DE59-41D3-A56A-E9844CADAB06}" sibTransId="{A16A4E7A-CF5F-472C-8972-5518B4C41170}"/>
    <dgm:cxn modelId="{BEF0A626-223C-4FE0-8A5A-EDA9E700B6DF}" type="presOf" srcId="{1BA18CDE-CD5F-4EE3-BA73-EDB47A45109B}" destId="{094EF217-186A-4E3C-A5A2-6CDED7D127F3}" srcOrd="0" destOrd="0" presId="urn:microsoft.com/office/officeart/2008/layout/PictureAccentList"/>
    <dgm:cxn modelId="{883E1E39-1A7D-41AB-9528-5BFAEFFB990D}" srcId="{526C4CF9-EE0F-46E3-8015-20160389F3E4}" destId="{1BA18CDE-CD5F-4EE3-BA73-EDB47A45109B}" srcOrd="0" destOrd="0" parTransId="{EE0656C4-4730-412F-8FB8-3CB54A0B67AB}" sibTransId="{AE4D1246-92D0-41F6-AF0C-78CC6D6E0D7D}"/>
    <dgm:cxn modelId="{E6B84D3D-E05F-46E5-A4D5-472D29F2FDDA}" type="presOf" srcId="{57F91860-9BC6-4796-AF53-DD604ECD3268}" destId="{DEE04D14-ACC9-447E-A6D9-832CEC3780B8}" srcOrd="0" destOrd="0" presId="urn:microsoft.com/office/officeart/2008/layout/PictureAccentList"/>
    <dgm:cxn modelId="{371D8289-9F6E-4A62-A5A6-14BFF255813E}" srcId="{1599342D-B263-48FC-AA07-C912CAF7E656}" destId="{57F91860-9BC6-4796-AF53-DD604ECD3268}" srcOrd="0" destOrd="0" parTransId="{A20E4CA2-0CFA-49BD-B1CB-F48AB66C05E9}" sibTransId="{B616882E-B946-43DB-9C56-FCC7B587FD81}"/>
    <dgm:cxn modelId="{6BD4AC90-3D68-46F6-8EC9-29A690E6EDB5}" srcId="{7F9FC93B-E400-499A-B29B-F63AACF06CF0}" destId="{1599342D-B263-48FC-AA07-C912CAF7E656}" srcOrd="0" destOrd="0" parTransId="{FC45F4F9-00A2-4E55-9687-FFC6647CFBF5}" sibTransId="{5C12323D-719B-4817-9266-27EC8FCB0062}"/>
    <dgm:cxn modelId="{3A03669A-B1FE-45C3-887C-B709E934D7D4}" srcId="{7F9FC93B-E400-499A-B29B-F63AACF06CF0}" destId="{526C4CF9-EE0F-46E3-8015-20160389F3E4}" srcOrd="1" destOrd="0" parTransId="{80662761-C039-4074-BA1D-34F82BECFBF0}" sibTransId="{EB8F71D6-3E9B-4218-87B5-1DA445E9A5E2}"/>
    <dgm:cxn modelId="{4B72269D-3CCD-4C4E-9252-AAE92F1E7697}" type="presOf" srcId="{526C4CF9-EE0F-46E3-8015-20160389F3E4}" destId="{A9C60E45-6C8E-46C4-9921-F86C7A834BDB}" srcOrd="0" destOrd="0" presId="urn:microsoft.com/office/officeart/2008/layout/PictureAccentList"/>
    <dgm:cxn modelId="{376F0BB7-4E96-4E05-8336-BD6C42F1FE54}" type="presOf" srcId="{42B5CBA6-5FE0-42B8-A277-DB22D09D4AA3}" destId="{421F82FE-17A7-46E8-920D-3EA7353FF2DB}" srcOrd="0" destOrd="0" presId="urn:microsoft.com/office/officeart/2008/layout/PictureAccentList"/>
    <dgm:cxn modelId="{8202B0BB-0A82-4D1E-8CA9-61BC50E6F2A1}" type="presOf" srcId="{A5631411-8B09-4431-B32D-A6FB28406E88}" destId="{AF1E3A65-082D-418E-88A0-13B98CA94B80}" srcOrd="0" destOrd="0" presId="urn:microsoft.com/office/officeart/2008/layout/PictureAccentList"/>
    <dgm:cxn modelId="{F6EDB3CD-6D59-4FC2-9BF0-A22150E8679C}" type="presOf" srcId="{1599342D-B263-48FC-AA07-C912CAF7E656}" destId="{08F40703-DCF5-4168-9C3F-BB7FAA75591F}" srcOrd="0" destOrd="0" presId="urn:microsoft.com/office/officeart/2008/layout/PictureAccentList"/>
    <dgm:cxn modelId="{83FD60D3-19AB-4062-9297-F8901196FBE1}" srcId="{1599342D-B263-48FC-AA07-C912CAF7E656}" destId="{A5631411-8B09-4431-B32D-A6FB28406E88}" srcOrd="1" destOrd="0" parTransId="{03C49E21-873B-4EE6-9166-D7BF43DA4904}" sibTransId="{911AD70B-3CB9-4795-BD9E-2B67E1B0352D}"/>
    <dgm:cxn modelId="{AABC8EE8-287C-4C67-85E6-4F9367EA3304}" type="presOf" srcId="{A3776592-3A37-4E9D-A419-1E642B0F8DF2}" destId="{BD3D95B7-C2D1-4248-B510-B818E008E93B}" srcOrd="0" destOrd="0" presId="urn:microsoft.com/office/officeart/2008/layout/PictureAccentList"/>
    <dgm:cxn modelId="{313B9DFA-0D3C-45ED-9418-BCA105DACE5C}" srcId="{526C4CF9-EE0F-46E3-8015-20160389F3E4}" destId="{A3776592-3A37-4E9D-A419-1E642B0F8DF2}" srcOrd="1" destOrd="0" parTransId="{ACF77BF0-394C-44B2-A636-705FFA3C7CD1}" sibTransId="{F32D6E8C-4C33-4643-9E5D-773B07C51588}"/>
    <dgm:cxn modelId="{899327FF-96B9-4181-B2B6-EB05BA6071E6}" type="presOf" srcId="{7F9FC93B-E400-499A-B29B-F63AACF06CF0}" destId="{D06F5AB6-56B6-4C22-9AD8-0407E2697D2F}" srcOrd="0" destOrd="0" presId="urn:microsoft.com/office/officeart/2008/layout/PictureAccentList"/>
    <dgm:cxn modelId="{8C4CA19F-5E45-4503-8964-526EA3C9E81F}" type="presParOf" srcId="{D06F5AB6-56B6-4C22-9AD8-0407E2697D2F}" destId="{C67CB879-D4A5-4833-A181-400836467C0E}" srcOrd="0" destOrd="0" presId="urn:microsoft.com/office/officeart/2008/layout/PictureAccentList"/>
    <dgm:cxn modelId="{C0650349-6803-407C-8680-26E385D4F009}" type="presParOf" srcId="{C67CB879-D4A5-4833-A181-400836467C0E}" destId="{8182B109-4F94-4B97-B6C3-C008D8B2EC45}" srcOrd="0" destOrd="0" presId="urn:microsoft.com/office/officeart/2008/layout/PictureAccentList"/>
    <dgm:cxn modelId="{64070B85-C824-47A7-A000-214A2C333CE7}" type="presParOf" srcId="{8182B109-4F94-4B97-B6C3-C008D8B2EC45}" destId="{08F40703-DCF5-4168-9C3F-BB7FAA75591F}" srcOrd="0" destOrd="0" presId="urn:microsoft.com/office/officeart/2008/layout/PictureAccentList"/>
    <dgm:cxn modelId="{679A53B5-3377-4A3D-8E5E-23F5F6BA0EB8}" type="presParOf" srcId="{C67CB879-D4A5-4833-A181-400836467C0E}" destId="{8D04CFC8-9FE2-4075-B5A7-D3196D551307}" srcOrd="1" destOrd="0" presId="urn:microsoft.com/office/officeart/2008/layout/PictureAccentList"/>
    <dgm:cxn modelId="{14BA3ABB-5F99-44FC-B43E-59F3218B2376}" type="presParOf" srcId="{8D04CFC8-9FE2-4075-B5A7-D3196D551307}" destId="{CBCD58DF-8B4A-4194-8768-904A78652948}" srcOrd="0" destOrd="0" presId="urn:microsoft.com/office/officeart/2008/layout/PictureAccentList"/>
    <dgm:cxn modelId="{D5B97574-53B4-4759-B0A4-4CFEFD8DDF8E}" type="presParOf" srcId="{CBCD58DF-8B4A-4194-8768-904A78652948}" destId="{CA71A984-303D-40C2-9365-87BCBCFABECE}" srcOrd="0" destOrd="0" presId="urn:microsoft.com/office/officeart/2008/layout/PictureAccentList"/>
    <dgm:cxn modelId="{6092062E-1041-426F-8054-97A9EC1F6391}" type="presParOf" srcId="{CBCD58DF-8B4A-4194-8768-904A78652948}" destId="{DEE04D14-ACC9-447E-A6D9-832CEC3780B8}" srcOrd="1" destOrd="0" presId="urn:microsoft.com/office/officeart/2008/layout/PictureAccentList"/>
    <dgm:cxn modelId="{ED2451ED-8258-4A67-A3C3-93D190145490}" type="presParOf" srcId="{8D04CFC8-9FE2-4075-B5A7-D3196D551307}" destId="{0C2AB9D0-D3BA-46C9-AE89-2EB0AEEEE449}" srcOrd="1" destOrd="0" presId="urn:microsoft.com/office/officeart/2008/layout/PictureAccentList"/>
    <dgm:cxn modelId="{F675269E-BC94-42BE-AC2B-30C99F11F787}" type="presParOf" srcId="{0C2AB9D0-D3BA-46C9-AE89-2EB0AEEEE449}" destId="{891ED311-F33C-43E0-BCE8-DF8EEEA0662D}" srcOrd="0" destOrd="0" presId="urn:microsoft.com/office/officeart/2008/layout/PictureAccentList"/>
    <dgm:cxn modelId="{304FF57A-FA32-4EF3-AF57-63967353A701}" type="presParOf" srcId="{0C2AB9D0-D3BA-46C9-AE89-2EB0AEEEE449}" destId="{AF1E3A65-082D-418E-88A0-13B98CA94B80}" srcOrd="1" destOrd="0" presId="urn:microsoft.com/office/officeart/2008/layout/PictureAccentList"/>
    <dgm:cxn modelId="{6D8A1CF6-2FDA-436B-AD53-524734730A2A}" type="presParOf" srcId="{8D04CFC8-9FE2-4075-B5A7-D3196D551307}" destId="{0CBBD839-A61C-44A8-B68D-F5742D32511A}" srcOrd="2" destOrd="0" presId="urn:microsoft.com/office/officeart/2008/layout/PictureAccentList"/>
    <dgm:cxn modelId="{8913702C-8845-405A-883B-5D44188AFED3}" type="presParOf" srcId="{0CBBD839-A61C-44A8-B68D-F5742D32511A}" destId="{6F1CA706-5070-453D-8F1E-77815CB7DA8A}" srcOrd="0" destOrd="0" presId="urn:microsoft.com/office/officeart/2008/layout/PictureAccentList"/>
    <dgm:cxn modelId="{A51D03E1-A838-480D-BC51-94152CC54927}" type="presParOf" srcId="{0CBBD839-A61C-44A8-B68D-F5742D32511A}" destId="{421F82FE-17A7-46E8-920D-3EA7353FF2DB}" srcOrd="1" destOrd="0" presId="urn:microsoft.com/office/officeart/2008/layout/PictureAccentList"/>
    <dgm:cxn modelId="{A9DE80E9-F7C2-4F94-B6AB-3E52ABF9FF95}" type="presParOf" srcId="{D06F5AB6-56B6-4C22-9AD8-0407E2697D2F}" destId="{28CC23AD-5BCC-4057-8206-87075ECD62EB}" srcOrd="1" destOrd="0" presId="urn:microsoft.com/office/officeart/2008/layout/PictureAccentList"/>
    <dgm:cxn modelId="{94B69FF3-2121-48C0-BF3A-89FB2C6AEA03}" type="presParOf" srcId="{28CC23AD-5BCC-4057-8206-87075ECD62EB}" destId="{43F7557D-0424-49C3-8F19-667CEFC43BA3}" srcOrd="0" destOrd="0" presId="urn:microsoft.com/office/officeart/2008/layout/PictureAccentList"/>
    <dgm:cxn modelId="{3624F18A-5EB8-4230-A3E7-B8633BDBBBCD}" type="presParOf" srcId="{43F7557D-0424-49C3-8F19-667CEFC43BA3}" destId="{A9C60E45-6C8E-46C4-9921-F86C7A834BDB}" srcOrd="0" destOrd="0" presId="urn:microsoft.com/office/officeart/2008/layout/PictureAccentList"/>
    <dgm:cxn modelId="{CE903D16-3477-4577-8094-9B3F461F8AED}" type="presParOf" srcId="{28CC23AD-5BCC-4057-8206-87075ECD62EB}" destId="{494C1E59-F3EC-4E49-BB76-ECA0B1333FEC}" srcOrd="1" destOrd="0" presId="urn:microsoft.com/office/officeart/2008/layout/PictureAccentList"/>
    <dgm:cxn modelId="{B24D9BD4-4D8B-4121-8241-5862E0E2082C}" type="presParOf" srcId="{494C1E59-F3EC-4E49-BB76-ECA0B1333FEC}" destId="{19253E62-C4A7-4422-8C02-5F8C635F16C4}" srcOrd="0" destOrd="0" presId="urn:microsoft.com/office/officeart/2008/layout/PictureAccentList"/>
    <dgm:cxn modelId="{B96DB8BD-F30C-49F5-A13F-FCF494E03744}" type="presParOf" srcId="{19253E62-C4A7-4422-8C02-5F8C635F16C4}" destId="{D2B1D707-27EC-4FF1-91C9-7BB673A2B5A0}" srcOrd="0" destOrd="0" presId="urn:microsoft.com/office/officeart/2008/layout/PictureAccentList"/>
    <dgm:cxn modelId="{C3EE898F-EBFC-46BA-A41C-D6B802B1A725}" type="presParOf" srcId="{19253E62-C4A7-4422-8C02-5F8C635F16C4}" destId="{094EF217-186A-4E3C-A5A2-6CDED7D127F3}" srcOrd="1" destOrd="0" presId="urn:microsoft.com/office/officeart/2008/layout/PictureAccentList"/>
    <dgm:cxn modelId="{9697B242-2AFD-4592-B2F1-25022D5263B3}" type="presParOf" srcId="{494C1E59-F3EC-4E49-BB76-ECA0B1333FEC}" destId="{DBF432D7-93FF-43D6-9586-4293F3DE0118}" srcOrd="1" destOrd="0" presId="urn:microsoft.com/office/officeart/2008/layout/PictureAccentList"/>
    <dgm:cxn modelId="{5EFE8125-A0BD-45B6-9F27-B84C70B3F0F9}" type="presParOf" srcId="{DBF432D7-93FF-43D6-9586-4293F3DE0118}" destId="{3D9C0AAA-D938-4478-9F30-BE6E2E2CB4A2}" srcOrd="0" destOrd="0" presId="urn:microsoft.com/office/officeart/2008/layout/PictureAccentList"/>
    <dgm:cxn modelId="{4C9BF055-0A72-4E33-A81E-8E5597654D72}" type="presParOf" srcId="{DBF432D7-93FF-43D6-9586-4293F3DE0118}" destId="{BD3D95B7-C2D1-4248-B510-B818E008E93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0B94F-748D-4180-938F-E83172DB05B1}" type="doc">
      <dgm:prSet loTypeId="urn:microsoft.com/office/officeart/2005/8/layout/bProcess3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58F5467-AB06-4D16-B2CE-CB31E32A608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Gufata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icyemezo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cyerekana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icyaha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cy’uwo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muntu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,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cyangwa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icyemezo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kimuhanaguraho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icyaha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Abakorinto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5:3</a:t>
          </a:r>
          <a:r>
            <a:rPr lang="en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</a:p>
      </dgm:t>
    </dgm:pt>
    <dgm:pt modelId="{599C42B3-B452-4AC3-85A6-C23F50B303E3}" type="parTrans" cxnId="{CCA1CA55-3AED-4D63-86B2-B952B45ECF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8862ADD-404E-49C9-A66B-47C73C42D1F0}" type="sibTrans" cxnId="{CCA1CA55-3AED-4D63-86B2-B952B45ECFD9}">
      <dgm:prSet/>
      <dgm:spPr>
        <a:ln w="76200"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61707F-8D34-4064-A4A8-BF585B05653E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Kutifatanya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n’umunyabyaha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ndetse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no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kudasangira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na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we,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niba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akomeje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gushimangira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ko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yafatwa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nk’umwe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mu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bagize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itorero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kandi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adashaka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kureka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icyaha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cye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Abakorinto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5:11</a:t>
          </a:r>
          <a:r>
            <a:rPr lang="en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</a:p>
      </dgm:t>
    </dgm:pt>
    <dgm:pt modelId="{CD63048B-0D7F-4EF4-A898-6A107832C4F8}" type="parTrans" cxnId="{4E739820-2454-440E-B85A-85FCE7DDB41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1C3608-2B35-498C-BF59-0921B7CBEAA5}" type="sibTrans" cxnId="{4E739820-2454-440E-B85A-85FCE7DDB411}">
      <dgm:prSet custT="1"/>
      <dgm:spPr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257F8E7A-CAA5-4DCB-9438-E8C4AAEDC3B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Guhēza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umunyabyaha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no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kumuha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“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Satani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,”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kubera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ko, mu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kugundira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iki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cyaha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yahisemo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kwishyira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munsi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y’umutwaro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wa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Satani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bushake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bwe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Abakorinto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5:2b, 5a, 13b</a:t>
          </a:r>
          <a:r>
            <a:rPr lang="en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</a:p>
      </dgm:t>
    </dgm:pt>
    <dgm:pt modelId="{D0C8077D-3881-438F-BDC2-79D4F7014FC2}" type="par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3DFEB5-D698-451F-B417-C1321477D0C0}" type="sib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65074B-0EFD-447A-93FC-FBF72EA8F8C3}" type="pres">
      <dgm:prSet presAssocID="{F320B94F-748D-4180-938F-E83172DB05B1}" presName="Name0" presStyleCnt="0">
        <dgm:presLayoutVars>
          <dgm:dir/>
          <dgm:resizeHandles val="exact"/>
        </dgm:presLayoutVars>
      </dgm:prSet>
      <dgm:spPr/>
    </dgm:pt>
    <dgm:pt modelId="{4517103E-ADA7-4D99-A534-654E56DEE0F6}" type="pres">
      <dgm:prSet presAssocID="{D58F5467-AB06-4D16-B2CE-CB31E32A6082}" presName="node" presStyleLbl="node1" presStyleIdx="0" presStyleCnt="3">
        <dgm:presLayoutVars>
          <dgm:bulletEnabled val="1"/>
        </dgm:presLayoutVars>
      </dgm:prSet>
      <dgm:spPr/>
    </dgm:pt>
    <dgm:pt modelId="{06D00E97-8472-4DEB-B568-1CC0F46D6F4C}" type="pres">
      <dgm:prSet presAssocID="{48862ADD-404E-49C9-A66B-47C73C42D1F0}" presName="sibTrans" presStyleLbl="sibTrans1D1" presStyleIdx="0" presStyleCnt="2"/>
      <dgm:spPr/>
    </dgm:pt>
    <dgm:pt modelId="{075A2E90-841B-40B6-AC71-8B696AA6ACF0}" type="pres">
      <dgm:prSet presAssocID="{48862ADD-404E-49C9-A66B-47C73C42D1F0}" presName="connectorText" presStyleLbl="sibTrans1D1" presStyleIdx="0" presStyleCnt="2"/>
      <dgm:spPr/>
    </dgm:pt>
    <dgm:pt modelId="{DE09943A-C256-40CD-B210-19FD6DF04B3D}" type="pres">
      <dgm:prSet presAssocID="{5B61707F-8D34-4064-A4A8-BF585B05653E}" presName="node" presStyleLbl="node1" presStyleIdx="1" presStyleCnt="3" custScaleX="125156">
        <dgm:presLayoutVars>
          <dgm:bulletEnabled val="1"/>
        </dgm:presLayoutVars>
      </dgm:prSet>
      <dgm:spPr/>
    </dgm:pt>
    <dgm:pt modelId="{2E1695E2-AA7A-4BE8-80AA-A0A5E0BEED1D}" type="pres">
      <dgm:prSet presAssocID="{131C3608-2B35-498C-BF59-0921B7CBEAA5}" presName="sibTrans" presStyleLbl="sibTrans1D1" presStyleIdx="1" presStyleCnt="2"/>
      <dgm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</dgm:spPr>
    </dgm:pt>
    <dgm:pt modelId="{6C83221B-F91F-4DC9-B829-1F87A0247606}" type="pres">
      <dgm:prSet presAssocID="{131C3608-2B35-498C-BF59-0921B7CBEAA5}" presName="connectorText" presStyleLbl="sibTrans1D1" presStyleIdx="1" presStyleCnt="2"/>
      <dgm:spPr/>
    </dgm:pt>
    <dgm:pt modelId="{53659B7C-0BD0-45C0-AE43-E38BED7A7250}" type="pres">
      <dgm:prSet presAssocID="{257F8E7A-CAA5-4DCB-9438-E8C4AAEDC3BA}" presName="node" presStyleLbl="node1" presStyleIdx="2" presStyleCnt="3" custScaleX="125156">
        <dgm:presLayoutVars>
          <dgm:bulletEnabled val="1"/>
        </dgm:presLayoutVars>
      </dgm:prSet>
      <dgm:spPr/>
    </dgm:pt>
  </dgm:ptLst>
  <dgm:cxnLst>
    <dgm:cxn modelId="{11397912-5774-4BF3-8FAD-C02261FBE32F}" type="presOf" srcId="{F320B94F-748D-4180-938F-E83172DB05B1}" destId="{4165074B-0EFD-447A-93FC-FBF72EA8F8C3}" srcOrd="0" destOrd="0" presId="urn:microsoft.com/office/officeart/2005/8/layout/bProcess3"/>
    <dgm:cxn modelId="{D8E18412-44E1-4603-9E9C-57C72106F53A}" type="presOf" srcId="{5B61707F-8D34-4064-A4A8-BF585B05653E}" destId="{DE09943A-C256-40CD-B210-19FD6DF04B3D}" srcOrd="0" destOrd="0" presId="urn:microsoft.com/office/officeart/2005/8/layout/bProcess3"/>
    <dgm:cxn modelId="{4E739820-2454-440E-B85A-85FCE7DDB411}" srcId="{F320B94F-748D-4180-938F-E83172DB05B1}" destId="{5B61707F-8D34-4064-A4A8-BF585B05653E}" srcOrd="1" destOrd="0" parTransId="{CD63048B-0D7F-4EF4-A898-6A107832C4F8}" sibTransId="{131C3608-2B35-498C-BF59-0921B7CBEAA5}"/>
    <dgm:cxn modelId="{DA628C2A-ADC6-4EDD-8F46-71867FAD2186}" type="presOf" srcId="{131C3608-2B35-498C-BF59-0921B7CBEAA5}" destId="{6C83221B-F91F-4DC9-B829-1F87A0247606}" srcOrd="1" destOrd="0" presId="urn:microsoft.com/office/officeart/2005/8/layout/bProcess3"/>
    <dgm:cxn modelId="{C51E9838-D5A6-420C-BC44-A46C91172303}" type="presOf" srcId="{D58F5467-AB06-4D16-B2CE-CB31E32A6082}" destId="{4517103E-ADA7-4D99-A534-654E56DEE0F6}" srcOrd="0" destOrd="0" presId="urn:microsoft.com/office/officeart/2005/8/layout/bProcess3"/>
    <dgm:cxn modelId="{CCA1CA55-3AED-4D63-86B2-B952B45ECFD9}" srcId="{F320B94F-748D-4180-938F-E83172DB05B1}" destId="{D58F5467-AB06-4D16-B2CE-CB31E32A6082}" srcOrd="0" destOrd="0" parTransId="{599C42B3-B452-4AC3-85A6-C23F50B303E3}" sibTransId="{48862ADD-404E-49C9-A66B-47C73C42D1F0}"/>
    <dgm:cxn modelId="{196A6EB3-22BF-4C88-85C3-643B1EF05FAC}" type="presOf" srcId="{131C3608-2B35-498C-BF59-0921B7CBEAA5}" destId="{2E1695E2-AA7A-4BE8-80AA-A0A5E0BEED1D}" srcOrd="0" destOrd="0" presId="urn:microsoft.com/office/officeart/2005/8/layout/bProcess3"/>
    <dgm:cxn modelId="{E35999C6-FEE2-4C8E-BA7A-0EE93BB8F23D}" type="presOf" srcId="{257F8E7A-CAA5-4DCB-9438-E8C4AAEDC3BA}" destId="{53659B7C-0BD0-45C0-AE43-E38BED7A7250}" srcOrd="0" destOrd="0" presId="urn:microsoft.com/office/officeart/2005/8/layout/bProcess3"/>
    <dgm:cxn modelId="{7BF310CF-892C-4BFA-80AF-AEEEF4CCE65C}" type="presOf" srcId="{48862ADD-404E-49C9-A66B-47C73C42D1F0}" destId="{075A2E90-841B-40B6-AC71-8B696AA6ACF0}" srcOrd="1" destOrd="0" presId="urn:microsoft.com/office/officeart/2005/8/layout/bProcess3"/>
    <dgm:cxn modelId="{CEE7FFE0-D7EE-46B9-BDAB-123451E54918}" srcId="{F320B94F-748D-4180-938F-E83172DB05B1}" destId="{257F8E7A-CAA5-4DCB-9438-E8C4AAEDC3BA}" srcOrd="2" destOrd="0" parTransId="{D0C8077D-3881-438F-BDC2-79D4F7014FC2}" sibTransId="{343DFEB5-D698-451F-B417-C1321477D0C0}"/>
    <dgm:cxn modelId="{6DAF62F7-6CD2-422C-8278-77A8B420E9B9}" type="presOf" srcId="{48862ADD-404E-49C9-A66B-47C73C42D1F0}" destId="{06D00E97-8472-4DEB-B568-1CC0F46D6F4C}" srcOrd="0" destOrd="0" presId="urn:microsoft.com/office/officeart/2005/8/layout/bProcess3"/>
    <dgm:cxn modelId="{1C4072C4-3A88-4D35-B7F8-C7FD7244A724}" type="presParOf" srcId="{4165074B-0EFD-447A-93FC-FBF72EA8F8C3}" destId="{4517103E-ADA7-4D99-A534-654E56DEE0F6}" srcOrd="0" destOrd="0" presId="urn:microsoft.com/office/officeart/2005/8/layout/bProcess3"/>
    <dgm:cxn modelId="{9D58B82E-8574-46E1-897F-08B168A34FD4}" type="presParOf" srcId="{4165074B-0EFD-447A-93FC-FBF72EA8F8C3}" destId="{06D00E97-8472-4DEB-B568-1CC0F46D6F4C}" srcOrd="1" destOrd="0" presId="urn:microsoft.com/office/officeart/2005/8/layout/bProcess3"/>
    <dgm:cxn modelId="{F8675A17-A048-4E39-AD31-0AC9FEDE0E36}" type="presParOf" srcId="{06D00E97-8472-4DEB-B568-1CC0F46D6F4C}" destId="{075A2E90-841B-40B6-AC71-8B696AA6ACF0}" srcOrd="0" destOrd="0" presId="urn:microsoft.com/office/officeart/2005/8/layout/bProcess3"/>
    <dgm:cxn modelId="{F20BC90E-503B-4E84-A5DB-E6457A894004}" type="presParOf" srcId="{4165074B-0EFD-447A-93FC-FBF72EA8F8C3}" destId="{DE09943A-C256-40CD-B210-19FD6DF04B3D}" srcOrd="2" destOrd="0" presId="urn:microsoft.com/office/officeart/2005/8/layout/bProcess3"/>
    <dgm:cxn modelId="{680038C7-3029-4123-B657-4024CF1324C9}" type="presParOf" srcId="{4165074B-0EFD-447A-93FC-FBF72EA8F8C3}" destId="{2E1695E2-AA7A-4BE8-80AA-A0A5E0BEED1D}" srcOrd="3" destOrd="0" presId="urn:microsoft.com/office/officeart/2005/8/layout/bProcess3"/>
    <dgm:cxn modelId="{77BA6195-22C8-49D9-8FCC-CFA29A97911E}" type="presParOf" srcId="{2E1695E2-AA7A-4BE8-80AA-A0A5E0BEED1D}" destId="{6C83221B-F91F-4DC9-B829-1F87A0247606}" srcOrd="0" destOrd="0" presId="urn:microsoft.com/office/officeart/2005/8/layout/bProcess3"/>
    <dgm:cxn modelId="{A21714CD-A098-4133-87D5-BFB37A1B257B}" type="presParOf" srcId="{4165074B-0EFD-447A-93FC-FBF72EA8F8C3}" destId="{53659B7C-0BD0-45C0-AE43-E38BED7A7250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40703-DCF5-4168-9C3F-BB7FAA75591F}">
      <dsp:nvSpPr>
        <dsp:cNvPr id="0" name=""/>
        <dsp:cNvSpPr/>
      </dsp:nvSpPr>
      <dsp:spPr>
        <a:xfrm>
          <a:off x="51778" y="0"/>
          <a:ext cx="3045542" cy="58686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Icyaha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itorero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67" y="17189"/>
        <a:ext cx="3011164" cy="552484"/>
      </dsp:txXfrm>
    </dsp:sp>
    <dsp:sp modelId="{CA71A984-303D-40C2-9365-87BCBCFABECE}">
      <dsp:nvSpPr>
        <dsp:cNvPr id="0" name=""/>
        <dsp:cNvSpPr/>
      </dsp:nvSpPr>
      <dsp:spPr>
        <a:xfrm>
          <a:off x="59182" y="690291"/>
          <a:ext cx="355822" cy="756493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E04D14-ACC9-447E-A6D9-832CEC3780B8}">
      <dsp:nvSpPr>
        <dsp:cNvPr id="0" name=""/>
        <dsp:cNvSpPr/>
      </dsp:nvSpPr>
      <dsp:spPr>
        <a:xfrm>
          <a:off x="460648" y="690291"/>
          <a:ext cx="2628949" cy="756493"/>
        </a:xfrm>
        <a:prstGeom prst="roundRect">
          <a:avLst>
            <a:gd name="adj" fmla="val 1667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Iyo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icyaha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cyemewe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727227"/>
        <a:ext cx="2555077" cy="682621"/>
      </dsp:txXfrm>
    </dsp:sp>
    <dsp:sp modelId="{891ED311-F33C-43E0-BCE8-DF8EEEA0662D}">
      <dsp:nvSpPr>
        <dsp:cNvPr id="0" name=""/>
        <dsp:cNvSpPr/>
      </dsp:nvSpPr>
      <dsp:spPr>
        <a:xfrm>
          <a:off x="59182" y="1489484"/>
          <a:ext cx="355822" cy="756493"/>
        </a:xfrm>
        <a:prstGeom prst="chevron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1E3A65-082D-418E-88A0-13B98CA94B80}">
      <dsp:nvSpPr>
        <dsp:cNvPr id="0" name=""/>
        <dsp:cNvSpPr/>
      </dsp:nvSpPr>
      <dsp:spPr>
        <a:xfrm>
          <a:off x="460648" y="1489484"/>
          <a:ext cx="2628949" cy="756493"/>
        </a:xfrm>
        <a:prstGeom prst="roundRect">
          <a:avLst>
            <a:gd name="adj" fmla="val 16670"/>
          </a:avLst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Kurandura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icyaha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1526420"/>
        <a:ext cx="2555077" cy="682621"/>
      </dsp:txXfrm>
    </dsp:sp>
    <dsp:sp modelId="{6F1CA706-5070-453D-8F1E-77815CB7DA8A}">
      <dsp:nvSpPr>
        <dsp:cNvPr id="0" name=""/>
        <dsp:cNvSpPr/>
      </dsp:nvSpPr>
      <dsp:spPr>
        <a:xfrm>
          <a:off x="59182" y="2288676"/>
          <a:ext cx="355822" cy="756493"/>
        </a:xfrm>
        <a:prstGeom prst="chevron">
          <a:avLst/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1F82FE-17A7-46E8-920D-3EA7353FF2DB}">
      <dsp:nvSpPr>
        <dsp:cNvPr id="0" name=""/>
        <dsp:cNvSpPr/>
      </dsp:nvSpPr>
      <dsp:spPr>
        <a:xfrm>
          <a:off x="460648" y="2288676"/>
          <a:ext cx="2628949" cy="756493"/>
        </a:xfrm>
        <a:prstGeom prst="roundRect">
          <a:avLst>
            <a:gd name="adj" fmla="val 16670"/>
          </a:avLst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Gukemura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ibibazo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by’imbere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2325612"/>
        <a:ext cx="2555077" cy="682621"/>
      </dsp:txXfrm>
    </dsp:sp>
    <dsp:sp modelId="{A9C60E45-6C8E-46C4-9921-F86C7A834BDB}">
      <dsp:nvSpPr>
        <dsp:cNvPr id="0" name=""/>
        <dsp:cNvSpPr/>
      </dsp:nvSpPr>
      <dsp:spPr>
        <a:xfrm>
          <a:off x="3334019" y="0"/>
          <a:ext cx="2858671" cy="58686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Uburyo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kwirinda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icyaha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itorero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1208" y="17189"/>
        <a:ext cx="2824293" cy="552484"/>
      </dsp:txXfrm>
    </dsp:sp>
    <dsp:sp modelId="{D2B1D707-27EC-4FF1-91C9-7BB673A2B5A0}">
      <dsp:nvSpPr>
        <dsp:cNvPr id="0" name=""/>
        <dsp:cNvSpPr/>
      </dsp:nvSpPr>
      <dsp:spPr>
        <a:xfrm>
          <a:off x="3334019" y="690291"/>
          <a:ext cx="355822" cy="756493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4EF217-186A-4E3C-A5A2-6CDED7D127F3}">
      <dsp:nvSpPr>
        <dsp:cNvPr id="0" name=""/>
        <dsp:cNvSpPr/>
      </dsp:nvSpPr>
      <dsp:spPr>
        <a:xfrm>
          <a:off x="3711191" y="690291"/>
          <a:ext cx="2481498" cy="756493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Insengero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z’Umwuka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Wera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8127" y="727227"/>
        <a:ext cx="2407626" cy="682621"/>
      </dsp:txXfrm>
    </dsp:sp>
    <dsp:sp modelId="{3D9C0AAA-D938-4478-9F30-BE6E2E2CB4A2}">
      <dsp:nvSpPr>
        <dsp:cNvPr id="0" name=""/>
        <dsp:cNvSpPr/>
      </dsp:nvSpPr>
      <dsp:spPr>
        <a:xfrm>
          <a:off x="3334019" y="1489484"/>
          <a:ext cx="355822" cy="756493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3D95B7-C2D1-4248-B510-B818E008E93B}">
      <dsp:nvSpPr>
        <dsp:cNvPr id="0" name=""/>
        <dsp:cNvSpPr/>
      </dsp:nvSpPr>
      <dsp:spPr>
        <a:xfrm>
          <a:off x="3711191" y="1489484"/>
          <a:ext cx="2481498" cy="756493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Imibonano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mpuzabitsina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yemewe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8127" y="1526420"/>
        <a:ext cx="2407626" cy="682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00E97-8472-4DEB-B568-1CC0F46D6F4C}">
      <dsp:nvSpPr>
        <dsp:cNvPr id="0" name=""/>
        <dsp:cNvSpPr/>
      </dsp:nvSpPr>
      <dsp:spPr>
        <a:xfrm>
          <a:off x="2969598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277348" y="932676"/>
        <a:ext cx="34005" cy="6807"/>
      </dsp:txXfrm>
    </dsp:sp>
    <dsp:sp modelId="{4517103E-ADA7-4D99-A534-654E56DEE0F6}">
      <dsp:nvSpPr>
        <dsp:cNvPr id="0" name=""/>
        <dsp:cNvSpPr/>
      </dsp:nvSpPr>
      <dsp:spPr>
        <a:xfrm>
          <a:off x="14418" y="48985"/>
          <a:ext cx="2956980" cy="177418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Gufata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icyemezo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cyerekana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icyaha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cy’uwo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muntu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,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cyangwa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icyemezo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kimuhanaguraho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icyaha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Abakorinto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5:3</a:t>
          </a:r>
          <a:r>
            <a:rPr lang="en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</a:p>
      </dsp:txBody>
      <dsp:txXfrm>
        <a:off x="14418" y="48985"/>
        <a:ext cx="2956980" cy="1774188"/>
      </dsp:txXfrm>
    </dsp:sp>
    <dsp:sp modelId="{2E1695E2-AA7A-4BE8-80AA-A0A5E0BEED1D}">
      <dsp:nvSpPr>
        <dsp:cNvPr id="0" name=""/>
        <dsp:cNvSpPr/>
      </dsp:nvSpPr>
      <dsp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7658292" y="932676"/>
        <a:ext cx="34005" cy="6807"/>
      </dsp:txXfrm>
    </dsp:sp>
    <dsp:sp modelId="{DE09943A-C256-40CD-B210-19FD6DF04B3D}">
      <dsp:nvSpPr>
        <dsp:cNvPr id="0" name=""/>
        <dsp:cNvSpPr/>
      </dsp:nvSpPr>
      <dsp:spPr>
        <a:xfrm>
          <a:off x="3651504" y="48985"/>
          <a:ext cx="3700838" cy="177418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Kutifatanya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n’umunyabyaha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ndetse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no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kudasangira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we,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niba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akomeje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gushimangira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ko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yafatwa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nk’umwe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mu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bagize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itorero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kandi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adashaka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kureka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icyaha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cye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Abakorinto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5:11</a:t>
          </a:r>
          <a:r>
            <a:rPr lang="en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</a:p>
      </dsp:txBody>
      <dsp:txXfrm>
        <a:off x="3651504" y="48985"/>
        <a:ext cx="3700838" cy="1774188"/>
      </dsp:txXfrm>
    </dsp:sp>
    <dsp:sp modelId="{53659B7C-0BD0-45C0-AE43-E38BED7A7250}">
      <dsp:nvSpPr>
        <dsp:cNvPr id="0" name=""/>
        <dsp:cNvSpPr/>
      </dsp:nvSpPr>
      <dsp:spPr>
        <a:xfrm>
          <a:off x="8032448" y="48985"/>
          <a:ext cx="3700838" cy="177418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Guhēza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umunyabyaha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no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kumuha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“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Satani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,”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kubera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ko, mu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kugundira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iki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cyaha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yahisemo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kwishyira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munsi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y’umutwaro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wa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Satani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bushake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bwe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Abakorinto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5:2b, 5a, 13b</a:t>
          </a:r>
          <a:r>
            <a:rPr lang="en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</a:p>
      </dsp:txBody>
      <dsp:txXfrm>
        <a:off x="8032448" y="48985"/>
        <a:ext cx="3700838" cy="1774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9FCD1-FBEC-482A-C7C8-5DD480BB3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BAEC7B-9D15-A279-E1AF-6E547FB24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91673B-C34A-82E0-0C15-AC43B7FE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B23796-41D4-61A7-4C74-68F5D93F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CD6C9-73B4-3481-425D-7F6882F7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2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B4BBA-66B8-C6BF-8B10-79CE6279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284D3A-F08B-B44D-9B87-DAEA12144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CE4CAA-1511-C08B-9705-2EF0112B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7D9F0-261C-6B3E-9445-61390C53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64F5AA-D52F-E628-E71A-E9291787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4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26743F-7802-4C81-1D42-F9AC6DE05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EE315E-48E5-850D-B41D-BAAD7493A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C5CD86-F59C-EC2F-9D21-AA250286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A64A6-3ABC-EE39-DB2B-E8D53D17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0E9C7C-3A27-7C06-A194-6CDC41E9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6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07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46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17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666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87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33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13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07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20835-4696-7FE2-58FB-FAD636D5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DDE4C9-101B-9AB7-0A42-1A969B82E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A2CB2B-71F1-2FFE-4FEE-4276482A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0853-C4A9-8DAC-524D-C3411594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BA7F24-1BED-978B-9782-FAFC45AE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1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629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08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26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BA49B-6E39-121D-0363-D772977B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19D55A-C909-D1F3-DC45-2E3D56589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C9EAA9-D29F-386F-6DDD-4A23DCBD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7675FA-1ACA-2457-AB82-F2E0A07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AAF06-69BD-9732-4EF8-C114DDB4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0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54C7-2C50-5DE1-4349-759D0F7E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C2285C-98C3-E394-52DB-3D4A0C201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18CFF8-C369-FEFF-44B8-318A2FA1A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B1146B-A9D3-151D-709B-4E19A221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A57F23-C099-51D3-CD41-C4D6CDBA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399AA7-2050-D344-BA4E-137E176B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7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29E9E-6B04-1AF8-D35D-FEF3F6EF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4BD907-F470-0571-FC68-86C16951A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91CF76-19ED-BA54-DAF0-5FBEBEA16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DB4688-3CFA-5255-4ADE-F56897EAA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6A0FA7-E197-DA00-C0B1-B74BF4476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5D6200-E535-C106-435C-F3962969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D726AE-2022-37B7-45FB-C560E7F0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D03608-2DF2-EBAE-4CF5-58D891BA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89830-0ECD-253B-1E7C-35AB0352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57447F-F6B0-1603-38E7-A2133631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716988-D65F-2A48-1DE4-870CA44B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86C5F7-D80F-6F5E-5DA2-D382ECC6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5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83E20D-5AE6-AF79-25F9-BB9C9D3D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4DC13A-2FC1-33BA-8A41-69AFF3D8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79921D-9827-96D4-D54D-22BEDA51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3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7BB60-89BB-90F7-1CFE-4C4E72E8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307D5F-E19F-4E57-C8DC-791BABDD5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99E366-E8B2-2D3A-337F-8A2872033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3886FE-398B-D871-C0B9-FE53ACC5D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A69EBD-9ABB-13ED-3482-AC4E3E8C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606D56-8F39-9906-0477-9BA7D1C0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8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8C4F0-D4CC-15C0-35C9-3263EE65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FB4E8C-0E68-08F2-B236-B08BBCB51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CCF95E-A060-B0CA-8F3A-85F5D0BEE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8F9576-7222-BE25-A0CC-18B0597B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F5F777-1C7B-E321-9B34-F194030F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34E2CF-6FB0-BEEE-6D5A-62C06CA8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0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F10EF1-4822-E66A-C9FE-98907B51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6EBCAD-2E6A-58AB-BB92-5E73ABA79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2D1C60-169B-7A02-8356-25AAB5FC8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17759-6939-FDFE-9D00-9B5C47282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F9FC4-4636-EDA9-7786-DF49FA47A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79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6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CFC2CFA-6F78-FF5E-5586-E6B00D6A29DF}"/>
              </a:ext>
            </a:extLst>
          </p:cNvPr>
          <p:cNvSpPr txBox="1"/>
          <p:nvPr/>
        </p:nvSpPr>
        <p:spPr>
          <a:xfrm>
            <a:off x="0" y="-8572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rgbClr val="383749"/>
              </a:contourClr>
            </a:sp3d>
          </a:bodyPr>
          <a:lstStyle/>
          <a:p>
            <a:pPr algn="ctr"/>
            <a:r>
              <a:rPr lang="en" sz="6000" b="1" spc="300" dirty="0">
                <a:ln w="0"/>
                <a:solidFill>
                  <a:srgbClr val="686688"/>
                </a:solidFill>
                <a:effectLst>
                  <a:reflection blurRad="6350" stA="53000" endA="300" endPos="35500" dir="5400000" sy="-90000" algn="bl" rotWithShape="0"/>
                </a:effectLst>
              </a:rPr>
              <a:t>ICYAHA MU ITORERO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AEB025-9E8B-5BF9-1FD4-6521A57D8BF4}"/>
              </a:ext>
            </a:extLst>
          </p:cNvPr>
          <p:cNvSpPr txBox="1"/>
          <p:nvPr/>
        </p:nvSpPr>
        <p:spPr>
          <a:xfrm>
            <a:off x="0" y="6519446"/>
            <a:ext cx="416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 err="1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Icyigisho</a:t>
            </a:r>
            <a:r>
              <a:rPr lang="en" sz="1600" b="1" dirty="0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cya</a:t>
            </a:r>
            <a:r>
              <a:rPr lang="en" sz="1600" b="1" dirty="0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 4 </a:t>
            </a:r>
            <a:r>
              <a:rPr lang="en" sz="1600" b="1" dirty="0" err="1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cyo</a:t>
            </a:r>
            <a:r>
              <a:rPr lang="en" sz="1600" b="1" dirty="0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ku</a:t>
            </a:r>
            <a:r>
              <a:rPr lang="en" sz="1600" b="1" dirty="0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wa</a:t>
            </a:r>
            <a:r>
              <a:rPr lang="en" sz="1600" b="1" dirty="0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 25 </a:t>
            </a:r>
            <a:r>
              <a:rPr lang="en" sz="1600" b="1" dirty="0" err="1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Nyakanga</a:t>
            </a:r>
            <a:r>
              <a:rPr lang="en" sz="1600" b="1" dirty="0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9773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92A843BA-B7EE-1DAD-CDE0-3348C27161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9664"/>
            <a:ext cx="8160774" cy="14302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B05535-1DD7-BD91-D50D-60C5183C5841}"/>
              </a:ext>
            </a:extLst>
          </p:cNvPr>
          <p:cNvSpPr txBox="1"/>
          <p:nvPr/>
        </p:nvSpPr>
        <p:spPr>
          <a:xfrm>
            <a:off x="1" y="-19664"/>
            <a:ext cx="816077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GB" sz="4000" b="1" dirty="0">
                <a:ln w="22225">
                  <a:solidFill>
                    <a:srgbClr val="826000"/>
                  </a:solidFill>
                  <a:prstDash val="solid"/>
                </a:ln>
                <a:solidFill>
                  <a:srgbClr val="CC9900"/>
                </a:solidFill>
              </a:rPr>
              <a:t>INSENGERO Z’UMWUKA WERA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44DD43-0EA1-9F2F-5EBC-8BC6D2292552}"/>
              </a:ext>
            </a:extLst>
          </p:cNvPr>
          <p:cNvSpPr txBox="1"/>
          <p:nvPr/>
        </p:nvSpPr>
        <p:spPr>
          <a:xfrm>
            <a:off x="1" y="526402"/>
            <a:ext cx="8160774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Mbese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ntimuzi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yuko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imibiri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yanyu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insengero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z’Umwuka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Wera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uri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muri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mwe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uwo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mufite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wavuye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Mana? Kandi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ntimuri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abanyu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mwigenge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Abakorinto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6:19)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1103BB-CB74-65FA-DE4B-FD426E6A76D5}"/>
              </a:ext>
            </a:extLst>
          </p:cNvPr>
          <p:cNvSpPr txBox="1"/>
          <p:nvPr/>
        </p:nvSpPr>
        <p:spPr>
          <a:xfrm>
            <a:off x="191468" y="1410947"/>
            <a:ext cx="8071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Pawulo</a:t>
            </a:r>
            <a:r>
              <a:rPr lang="en-GB" sz="2000" b="1" dirty="0"/>
              <a:t> amaze </a:t>
            </a:r>
            <a:r>
              <a:rPr lang="en-GB" sz="2000" b="1" dirty="0" err="1"/>
              <a:t>kuvuga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kibazo</a:t>
            </a:r>
            <a:r>
              <a:rPr lang="en-GB" sz="2000" b="1" dirty="0"/>
              <a:t> </a:t>
            </a:r>
            <a:r>
              <a:rPr lang="en-GB" sz="2000" b="1" dirty="0" err="1"/>
              <a:t>cy’imanza</a:t>
            </a:r>
            <a:r>
              <a:rPr lang="en-GB" sz="2000" b="1" dirty="0"/>
              <a:t>, </a:t>
            </a:r>
            <a:r>
              <a:rPr lang="en-GB" sz="2000" b="1" dirty="0" err="1"/>
              <a:t>agaruka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ngingo</a:t>
            </a:r>
            <a:r>
              <a:rPr lang="en-GB" sz="2000" b="1" dirty="0"/>
              <a:t> </a:t>
            </a:r>
            <a:r>
              <a:rPr lang="en-GB" sz="2000" b="1" dirty="0" err="1"/>
              <a:t>nyamukuru</a:t>
            </a:r>
            <a:r>
              <a:rPr lang="en-GB" sz="2000" b="1" dirty="0"/>
              <a:t>: </a:t>
            </a:r>
            <a:r>
              <a:rPr lang="en-GB" sz="2000" b="1" dirty="0" err="1"/>
              <a:t>ubusambanyi</a:t>
            </a:r>
            <a:r>
              <a:rPr lang="en-GB" sz="2000" b="1" dirty="0"/>
              <a:t> mu </a:t>
            </a:r>
            <a:r>
              <a:rPr lang="en-GB" sz="2000" b="1" dirty="0" err="1"/>
              <a:t>itorero</a:t>
            </a:r>
            <a:r>
              <a:rPr lang="en-GB" sz="2000" b="1" dirty="0"/>
              <a:t>. Kuki </a:t>
            </a:r>
            <a:r>
              <a:rPr lang="en-GB" sz="2000" b="1" dirty="0" err="1"/>
              <a:t>bwabayeho</a:t>
            </a:r>
            <a:r>
              <a:rPr lang="en" sz="2000" b="1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7C1897-043A-0C96-5DAE-F75D3E7C5D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569" y="123441"/>
            <a:ext cx="3737177" cy="2092029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12536C-51D4-C6C4-E956-2ECB30975A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4309" y="3716594"/>
            <a:ext cx="3178219" cy="3017965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330111-72E8-A7AF-9601-B2FAFB07B6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467" y="2294724"/>
            <a:ext cx="3859424" cy="1974474"/>
          </a:xfrm>
          <a:prstGeom prst="rect">
            <a:avLst/>
          </a:prstGeom>
          <a:ln w="88900" cap="sq" cmpd="thickThin">
            <a:solidFill>
              <a:srgbClr val="F27AD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A37B7D-FD59-F07B-CE82-8339093E81CB}"/>
              </a:ext>
            </a:extLst>
          </p:cNvPr>
          <p:cNvSpPr txBox="1"/>
          <p:nvPr/>
        </p:nvSpPr>
        <p:spPr>
          <a:xfrm>
            <a:off x="99853" y="4449020"/>
            <a:ext cx="8734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Aho </a:t>
            </a:r>
            <a:r>
              <a:rPr lang="en-GB" sz="2000" b="1" spc="-70" dirty="0" err="1"/>
              <a:t>ahagaze</a:t>
            </a:r>
            <a:r>
              <a:rPr lang="en-GB" sz="2000" b="1" spc="-70" dirty="0"/>
              <a:t>: </a:t>
            </a:r>
            <a:r>
              <a:rPr lang="en-GB" sz="2000" b="1" spc="-70" dirty="0" err="1"/>
              <a:t>imibiri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yacu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ingingo</a:t>
            </a:r>
            <a:r>
              <a:rPr lang="en-GB" sz="2000" b="1" spc="-70" dirty="0"/>
              <a:t> za Kristo. </a:t>
            </a:r>
            <a:r>
              <a:rPr lang="en-GB" sz="2000" b="1" spc="-70" dirty="0" err="1"/>
              <a:t>Ntidushobora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gufata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ingingo</a:t>
            </a:r>
            <a:r>
              <a:rPr lang="en-GB" sz="2000" b="1" spc="-70" dirty="0"/>
              <a:t> za Kristo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tuzihuze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n’indaya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cyangwa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umuhehesi</a:t>
            </a:r>
            <a:r>
              <a:rPr lang="en-GB" sz="2000" b="1" spc="-70" dirty="0"/>
              <a:t> (1 </a:t>
            </a:r>
            <a:r>
              <a:rPr lang="en-GB" sz="2000" b="1" spc="-70" dirty="0" err="1"/>
              <a:t>Abakorinto</a:t>
            </a:r>
            <a:r>
              <a:rPr lang="en-GB" sz="2000" b="1" spc="-70" dirty="0"/>
              <a:t> 6:15–18</a:t>
            </a:r>
            <a:r>
              <a:rPr lang="en" sz="2000" b="1" spc="-70" dirty="0"/>
              <a:t>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EE0B9B-CC58-7C6E-7D94-A27971A198BC}"/>
              </a:ext>
            </a:extLst>
          </p:cNvPr>
          <p:cNvSpPr txBox="1"/>
          <p:nvPr/>
        </p:nvSpPr>
        <p:spPr>
          <a:xfrm>
            <a:off x="99853" y="5374431"/>
            <a:ext cx="86345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Amaherezo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bidutera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kuzirikana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kintu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cy'ingenzi</a:t>
            </a:r>
            <a:r>
              <a:rPr lang="en-GB" sz="2000" b="1" spc="-70" dirty="0"/>
              <a:t>: </a:t>
            </a:r>
            <a:r>
              <a:rPr lang="en-GB" sz="2000" b="1" spc="-70" dirty="0" err="1"/>
              <a:t>imibiri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yacu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insengero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z’Umwuka</a:t>
            </a:r>
            <a:r>
              <a:rPr lang="en-GB" sz="2000" b="1" spc="-70" dirty="0"/>
              <a:t> Wera, </a:t>
            </a:r>
            <a:r>
              <a:rPr lang="en-GB" sz="2000" b="1" spc="-70" dirty="0" err="1"/>
              <a:t>bityo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umutungo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wacu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ahubwo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uw’Imana</a:t>
            </a:r>
            <a:r>
              <a:rPr lang="en-GB" sz="2000" b="1" spc="-70" dirty="0"/>
              <a:t> (1 </a:t>
            </a:r>
            <a:r>
              <a:rPr lang="en-GB" sz="2000" b="1" spc="-70" dirty="0" err="1"/>
              <a:t>Abakorinto</a:t>
            </a:r>
            <a:r>
              <a:rPr lang="en-GB" sz="2000" b="1" spc="-70" dirty="0"/>
              <a:t> 6:19). Imana </a:t>
            </a:r>
            <a:r>
              <a:rPr lang="en-GB" sz="2000" b="1" spc="-70" dirty="0" err="1"/>
              <a:t>yatuguze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amaraso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y’igiciro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y’Umwana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wayo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bityo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tugomba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guhimbaza</a:t>
            </a:r>
            <a:r>
              <a:rPr lang="en-GB" sz="2000" b="1" spc="-70" dirty="0"/>
              <a:t> Imana mu </a:t>
            </a:r>
            <a:r>
              <a:rPr lang="en-GB" sz="2000" b="1" spc="-70" dirty="0" err="1"/>
              <a:t>mibiri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yacu</a:t>
            </a:r>
            <a:r>
              <a:rPr lang="en-GB" sz="2000" b="1" spc="-70" dirty="0"/>
              <a:t> no mu </a:t>
            </a:r>
            <a:r>
              <a:rPr lang="en-GB" sz="2000" b="1" spc="-70" dirty="0" err="1"/>
              <a:t>mwuka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wacu</a:t>
            </a:r>
            <a:r>
              <a:rPr lang="en-GB" sz="2000" b="1" spc="-70" dirty="0"/>
              <a:t> (1 </a:t>
            </a:r>
            <a:r>
              <a:rPr lang="en-GB" sz="2000" b="1" spc="-70" dirty="0" err="1"/>
              <a:t>Abakorinto</a:t>
            </a:r>
            <a:r>
              <a:rPr lang="en-GB" sz="2000" b="1" spc="-70" dirty="0"/>
              <a:t> 6:20</a:t>
            </a:r>
            <a:r>
              <a:rPr lang="en" sz="2000" b="1" spc="-70" dirty="0"/>
              <a:t>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D33D08-2B6F-EA36-4E2E-A0410E638033}"/>
              </a:ext>
            </a:extLst>
          </p:cNvPr>
          <p:cNvSpPr txBox="1"/>
          <p:nvPr/>
        </p:nvSpPr>
        <p:spPr>
          <a:xfrm>
            <a:off x="4227412" y="2279950"/>
            <a:ext cx="79645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Abakristo</a:t>
            </a:r>
            <a:r>
              <a:rPr lang="en-GB" sz="2000" b="1" dirty="0"/>
              <a:t> </a:t>
            </a:r>
            <a:r>
              <a:rPr lang="en-GB" sz="2000" b="1" dirty="0" err="1"/>
              <a:t>bahamagariwe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abera</a:t>
            </a:r>
            <a:r>
              <a:rPr lang="en-GB" sz="2000" b="1" dirty="0"/>
              <a:t> (1 </a:t>
            </a:r>
            <a:r>
              <a:rPr lang="en-GB" sz="2000" b="1" dirty="0" err="1"/>
              <a:t>Abakorinto</a:t>
            </a:r>
            <a:r>
              <a:rPr lang="en-GB" sz="2000" b="1" dirty="0"/>
              <a:t> 6:11),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ibi</a:t>
            </a:r>
            <a:r>
              <a:rPr lang="en-GB" sz="2000" b="1" dirty="0"/>
              <a:t> </a:t>
            </a:r>
            <a:r>
              <a:rPr lang="en-GB" sz="2000" b="1" dirty="0" err="1"/>
              <a:t>bivuga</a:t>
            </a:r>
            <a:r>
              <a:rPr lang="en-GB" sz="2000" b="1" dirty="0"/>
              <a:t> </a:t>
            </a:r>
            <a:r>
              <a:rPr lang="en-GB" sz="2000" b="1" dirty="0" err="1"/>
              <a:t>gukuraho</a:t>
            </a:r>
            <a:r>
              <a:rPr lang="en-GB" sz="2000" b="1" dirty="0"/>
              <a:t> </a:t>
            </a:r>
            <a:r>
              <a:rPr lang="en-GB" sz="2000" b="1" dirty="0" err="1"/>
              <a:t>ibyaha</a:t>
            </a:r>
            <a:r>
              <a:rPr lang="en-GB" sz="2000" b="1" dirty="0"/>
              <a:t> </a:t>
            </a:r>
            <a:r>
              <a:rPr lang="en-GB" sz="2000" b="1" dirty="0" err="1"/>
              <a:t>byose</a:t>
            </a:r>
            <a:r>
              <a:rPr lang="en-GB" sz="2000" b="1" dirty="0"/>
              <a:t>. Ariko </a:t>
            </a:r>
            <a:r>
              <a:rPr lang="en-GB" sz="2000" b="1" dirty="0" err="1"/>
              <a:t>bamwe</a:t>
            </a:r>
            <a:r>
              <a:rPr lang="en-GB" sz="2000" b="1" dirty="0"/>
              <a:t> </a:t>
            </a:r>
            <a:r>
              <a:rPr lang="en-GB" sz="2000" b="1" dirty="0" err="1"/>
              <a:t>bavuga</a:t>
            </a:r>
            <a:r>
              <a:rPr lang="en-GB" sz="2000" b="1" dirty="0"/>
              <a:t> ko, </a:t>
            </a:r>
            <a:r>
              <a:rPr lang="en-GB" sz="2000" b="1" dirty="0" err="1"/>
              <a:t>kubera</a:t>
            </a:r>
            <a:r>
              <a:rPr lang="en-GB" sz="2000" b="1" dirty="0"/>
              <a:t> ko </a:t>
            </a:r>
            <a:r>
              <a:rPr lang="en-GB" sz="2000" b="1" dirty="0" err="1"/>
              <a:t>ibyaha</a:t>
            </a:r>
            <a:r>
              <a:rPr lang="en-GB" sz="2000" b="1" dirty="0"/>
              <a:t> </a:t>
            </a:r>
            <a:r>
              <a:rPr lang="en-GB" sz="2000" b="1" dirty="0" err="1"/>
              <a:t>byabo</a:t>
            </a:r>
            <a:r>
              <a:rPr lang="en-GB" sz="2000" b="1" dirty="0"/>
              <a:t> </a:t>
            </a:r>
            <a:r>
              <a:rPr lang="en-GB" sz="2000" b="1" dirty="0" err="1"/>
              <a:t>byababariwe</a:t>
            </a:r>
            <a:r>
              <a:rPr lang="en-GB" sz="2000" b="1" dirty="0"/>
              <a:t>, </a:t>
            </a:r>
            <a:r>
              <a:rPr lang="en-GB" sz="2000" b="1" dirty="0" err="1"/>
              <a:t>bashobora</a:t>
            </a:r>
            <a:r>
              <a:rPr lang="en-GB" sz="2000" b="1" dirty="0"/>
              <a:t> </a:t>
            </a:r>
            <a:r>
              <a:rPr lang="en-GB" sz="2000" b="1" dirty="0" err="1"/>
              <a:t>gukoresha</a:t>
            </a:r>
            <a:r>
              <a:rPr lang="en-GB" sz="2000" b="1" dirty="0"/>
              <a:t> </a:t>
            </a:r>
            <a:r>
              <a:rPr lang="en-GB" sz="2000" b="1" dirty="0" err="1"/>
              <a:t>imibiri</a:t>
            </a:r>
            <a:r>
              <a:rPr lang="en-GB" sz="2000" b="1" dirty="0"/>
              <a:t> </a:t>
            </a:r>
            <a:r>
              <a:rPr lang="en-GB" sz="2000" b="1" dirty="0" err="1"/>
              <a:t>yabo</a:t>
            </a:r>
            <a:r>
              <a:rPr lang="en-GB" sz="2000" b="1" dirty="0"/>
              <a:t> </a:t>
            </a: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bashakiye</a:t>
            </a:r>
            <a:r>
              <a:rPr lang="en-GB" sz="2000" b="1" dirty="0"/>
              <a:t>. Ni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mpamvu</a:t>
            </a:r>
            <a:r>
              <a:rPr lang="en-GB" sz="2000" b="1" dirty="0"/>
              <a:t>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asobanura</a:t>
            </a:r>
            <a:r>
              <a:rPr lang="en-GB" sz="2000" b="1" dirty="0"/>
              <a:t> ko “</a:t>
            </a:r>
            <a:r>
              <a:rPr lang="en-GB" sz="2000" b="1" dirty="0" err="1"/>
              <a:t>umubiri</a:t>
            </a:r>
            <a:r>
              <a:rPr lang="en-GB" sz="2000" b="1" dirty="0"/>
              <a:t> </a:t>
            </a:r>
            <a:r>
              <a:rPr lang="en-GB" sz="2000" b="1" dirty="0" err="1"/>
              <a:t>si</a:t>
            </a:r>
            <a:r>
              <a:rPr lang="en-GB" sz="2000" b="1" dirty="0"/>
              <a:t> </a:t>
            </a:r>
            <a:r>
              <a:rPr lang="en-GB" sz="2000" b="1" dirty="0" err="1"/>
              <a:t>uwo</a:t>
            </a:r>
            <a:r>
              <a:rPr lang="en-GB" sz="2000" b="1" dirty="0"/>
              <a:t> </a:t>
            </a:r>
            <a:r>
              <a:rPr lang="en-GB" sz="2000" b="1" dirty="0" err="1"/>
              <a:t>gusambana</a:t>
            </a:r>
            <a:r>
              <a:rPr lang="en-GB" sz="2000" b="1" dirty="0"/>
              <a:t>” (1 </a:t>
            </a:r>
            <a:r>
              <a:rPr lang="en-GB" sz="2000" b="1" dirty="0" err="1"/>
              <a:t>Abakorinto</a:t>
            </a:r>
            <a:r>
              <a:rPr lang="en-GB" sz="2000" b="1" dirty="0"/>
              <a:t> 6:12–13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375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97E0DE6-EE0B-F218-2120-87DAC262D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4171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DD8B07-5F70-9CFD-B56B-9BE1E9122E4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IMIBONANO MPUZABITSINA YEMEWE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422D80-3554-017A-2271-98E44F8FB2CC}"/>
              </a:ext>
            </a:extLst>
          </p:cNvPr>
          <p:cNvSpPr txBox="1"/>
          <p:nvPr/>
        </p:nvSpPr>
        <p:spPr>
          <a:xfrm>
            <a:off x="3835629" y="1511342"/>
            <a:ext cx="835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asubiza</a:t>
            </a:r>
            <a:r>
              <a:rPr lang="en-GB" sz="2000" b="1" dirty="0"/>
              <a:t> </a:t>
            </a:r>
            <a:r>
              <a:rPr lang="en-GB" sz="2000" b="1" dirty="0" err="1"/>
              <a:t>ibibazo</a:t>
            </a:r>
            <a:r>
              <a:rPr lang="en-GB" sz="2000" b="1" dirty="0"/>
              <a:t> </a:t>
            </a:r>
            <a:r>
              <a:rPr lang="en-GB" sz="2000" b="1" dirty="0" err="1"/>
              <a:t>bimwe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bimwe</a:t>
            </a:r>
            <a:r>
              <a:rPr lang="en-GB" sz="2000" b="1" dirty="0"/>
              <a:t> </a:t>
            </a:r>
            <a:r>
              <a:rPr lang="en-GB" sz="2000" b="1" dirty="0" err="1"/>
              <a:t>byari</a:t>
            </a:r>
            <a:r>
              <a:rPr lang="en-GB" sz="2000" b="1" dirty="0"/>
              <a:t> </a:t>
            </a:r>
            <a:r>
              <a:rPr lang="en-GB" sz="2000" b="1" dirty="0" err="1"/>
              <a:t>byarabajijwe</a:t>
            </a:r>
            <a:r>
              <a:rPr lang="en-GB" sz="2000" b="1" dirty="0"/>
              <a:t> </a:t>
            </a:r>
            <a:r>
              <a:rPr lang="en-GB" sz="2000" b="1" dirty="0" err="1"/>
              <a:t>n’Itorero</a:t>
            </a:r>
            <a:r>
              <a:rPr lang="en-GB" sz="2000" b="1" dirty="0"/>
              <a:t> </a:t>
            </a:r>
            <a:r>
              <a:rPr lang="en-GB" sz="2000" b="1" dirty="0" err="1"/>
              <a:t>ry’i</a:t>
            </a:r>
            <a:r>
              <a:rPr lang="en-GB" sz="2000" b="1" dirty="0"/>
              <a:t> </a:t>
            </a:r>
            <a:r>
              <a:rPr lang="en-GB" sz="2000" b="1" dirty="0" err="1"/>
              <a:t>Korinto</a:t>
            </a:r>
            <a:r>
              <a:rPr lang="en-GB" sz="2000" b="1" dirty="0"/>
              <a:t>, </a:t>
            </a:r>
            <a:r>
              <a:rPr lang="en-GB" sz="2000" b="1" dirty="0" err="1"/>
              <a:t>adufasha</a:t>
            </a:r>
            <a:r>
              <a:rPr lang="en-GB" sz="2000" b="1" dirty="0"/>
              <a:t> </a:t>
            </a:r>
            <a:r>
              <a:rPr lang="en-GB" sz="2000" b="1" dirty="0" err="1"/>
              <a:t>gusobanukirwa</a:t>
            </a:r>
            <a:r>
              <a:rPr lang="en-GB" sz="2000" b="1" dirty="0"/>
              <a:t> </a:t>
            </a:r>
            <a:r>
              <a:rPr lang="en-GB" sz="2000" b="1" dirty="0" err="1"/>
              <a:t>uburyo</a:t>
            </a:r>
            <a:r>
              <a:rPr lang="en-GB" sz="2000" b="1" dirty="0"/>
              <a:t> </a:t>
            </a:r>
            <a:r>
              <a:rPr lang="en-GB" sz="2000" b="1" dirty="0" err="1"/>
              <a:t>dushobora</a:t>
            </a:r>
            <a:r>
              <a:rPr lang="en-GB" sz="2000" b="1" dirty="0"/>
              <a:t> </a:t>
            </a:r>
            <a:r>
              <a:rPr lang="en-GB" sz="2000" b="1" dirty="0" err="1"/>
              <a:t>kuzibukira</a:t>
            </a:r>
            <a:r>
              <a:rPr lang="en-GB" sz="2000" b="1" dirty="0"/>
              <a:t> </a:t>
            </a:r>
            <a:r>
              <a:rPr lang="en-GB" sz="2000" b="1" dirty="0" err="1"/>
              <a:t>ubusambanyi</a:t>
            </a:r>
            <a:r>
              <a:rPr lang="en-GB" sz="2000" b="1" dirty="0"/>
              <a:t> (1 </a:t>
            </a:r>
            <a:r>
              <a:rPr lang="en-GB" sz="2000" b="1" dirty="0" err="1"/>
              <a:t>Abakorinto</a:t>
            </a:r>
            <a:r>
              <a:rPr lang="en-GB" sz="2000" b="1" dirty="0"/>
              <a:t> 7:1</a:t>
            </a:r>
            <a:r>
              <a:rPr lang="en" sz="2000" b="1" dirty="0"/>
              <a:t>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1FA10-451F-4AC7-FE84-BD9168DC2BC3}"/>
              </a:ext>
            </a:extLst>
          </p:cNvPr>
          <p:cNvSpPr txBox="1"/>
          <p:nvPr/>
        </p:nvSpPr>
        <p:spPr>
          <a:xfrm>
            <a:off x="1590675" y="694152"/>
            <a:ext cx="916305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Ariko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bwo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kwirinda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gusambana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umugabo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wese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agire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uwe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mugore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n’umugore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wese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agire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uwe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mugabo</a:t>
            </a:r>
            <a:r>
              <a:rPr lang="en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" sz="1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Abakorinto</a:t>
            </a:r>
            <a:r>
              <a:rPr lang="en" sz="1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7:2)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6B1DC3-3CD9-FD7F-D16B-DB92205CAD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73" y="4227629"/>
            <a:ext cx="3588774" cy="2535146"/>
          </a:xfrm>
          <a:prstGeom prst="round2DiagRect">
            <a:avLst>
              <a:gd name="adj1" fmla="val 50000"/>
              <a:gd name="adj2" fmla="val 18228"/>
            </a:avLst>
          </a:prstGeom>
          <a:ln w="57150" cap="sq">
            <a:solidFill>
              <a:srgbClr val="FFC51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EA8C82-0533-401A-D255-6091968495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0589" y="4233318"/>
            <a:ext cx="3522238" cy="2535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21D444-2C9E-2619-82EC-4494C60F9A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73" y="1591413"/>
            <a:ext cx="3588774" cy="2449645"/>
          </a:xfrm>
          <a:prstGeom prst="ellipse">
            <a:avLst/>
          </a:prstGeom>
          <a:ln w="14605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AFA130C-4A63-3FD8-FA7E-29DDE535A4D3}"/>
              </a:ext>
            </a:extLst>
          </p:cNvPr>
          <p:cNvSpPr txBox="1"/>
          <p:nvPr/>
        </p:nvSpPr>
        <p:spPr>
          <a:xfrm>
            <a:off x="3835629" y="4128402"/>
            <a:ext cx="46749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Abatarashatse</a:t>
            </a:r>
            <a:r>
              <a:rPr lang="en-GB" sz="2000" b="1" dirty="0"/>
              <a:t> </a:t>
            </a:r>
            <a:r>
              <a:rPr lang="en-GB" sz="2000" b="1" dirty="0" err="1"/>
              <a:t>bafite</a:t>
            </a:r>
            <a:r>
              <a:rPr lang="en-GB" sz="2000" b="1" dirty="0"/>
              <a:t> </a:t>
            </a:r>
            <a:r>
              <a:rPr lang="en-GB" sz="2000" b="1" dirty="0" err="1"/>
              <a:t>impano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kwifata</a:t>
            </a:r>
            <a:r>
              <a:rPr lang="en-GB" sz="2000" b="1" dirty="0"/>
              <a:t> </a:t>
            </a:r>
            <a:r>
              <a:rPr lang="en-GB" sz="2000" b="1" dirty="0" err="1"/>
              <a:t>bashobora</a:t>
            </a:r>
            <a:r>
              <a:rPr lang="en-GB" sz="2000" b="1" dirty="0"/>
              <a:t> </a:t>
            </a:r>
            <a:r>
              <a:rPr lang="en-GB" sz="2000" b="1" dirty="0" err="1"/>
              <a:t>gukoresha</a:t>
            </a:r>
            <a:r>
              <a:rPr lang="en-GB" sz="2000" b="1" dirty="0"/>
              <a:t> </a:t>
            </a:r>
            <a:r>
              <a:rPr lang="en-GB" sz="2000" b="1" dirty="0" err="1"/>
              <a:t>ayo</a:t>
            </a:r>
            <a:r>
              <a:rPr lang="en-GB" sz="2000" b="1" dirty="0"/>
              <a:t> </a:t>
            </a:r>
            <a:r>
              <a:rPr lang="en-GB" sz="2000" b="1" dirty="0" err="1"/>
              <a:t>mahirwe</a:t>
            </a:r>
            <a:r>
              <a:rPr lang="en-GB" sz="2000" b="1" dirty="0"/>
              <a:t> mu </a:t>
            </a:r>
            <a:r>
              <a:rPr lang="en-GB" sz="2000" b="1" dirty="0" err="1"/>
              <a:t>gukorera</a:t>
            </a:r>
            <a:r>
              <a:rPr lang="en-GB" sz="2000" b="1" dirty="0"/>
              <a:t> Imana </a:t>
            </a:r>
            <a:r>
              <a:rPr lang="en-GB" sz="2000" b="1" dirty="0" err="1"/>
              <a:t>nta</a:t>
            </a:r>
            <a:r>
              <a:rPr lang="en-GB" sz="2000" b="1" dirty="0"/>
              <a:t> </a:t>
            </a:r>
            <a:r>
              <a:rPr lang="en-GB" sz="2000" b="1" dirty="0" err="1"/>
              <a:t>mbogamizi</a:t>
            </a:r>
            <a:r>
              <a:rPr lang="en-GB" sz="2000" b="1" dirty="0"/>
              <a:t> </a:t>
            </a:r>
            <a:r>
              <a:rPr lang="en-GB" sz="2000" b="1" dirty="0" err="1"/>
              <a:t>ziturutse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kwita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muryango</a:t>
            </a:r>
            <a:r>
              <a:rPr lang="en-GB" sz="2000" b="1" dirty="0"/>
              <a:t> (1 </a:t>
            </a:r>
            <a:r>
              <a:rPr lang="en-GB" sz="2000" b="1" dirty="0" err="1"/>
              <a:t>Abakorinto</a:t>
            </a:r>
            <a:r>
              <a:rPr lang="en-GB" sz="2000" b="1" dirty="0"/>
              <a:t> 7:6–8, 32–34</a:t>
            </a:r>
            <a:r>
              <a:rPr lang="en" sz="2000" b="1" dirty="0"/>
              <a:t>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611164-FA7B-4EA3-FAD6-284BE6FFC5E9}"/>
              </a:ext>
            </a:extLst>
          </p:cNvPr>
          <p:cNvSpPr txBox="1"/>
          <p:nvPr/>
        </p:nvSpPr>
        <p:spPr>
          <a:xfrm>
            <a:off x="3835629" y="3507496"/>
            <a:ext cx="8356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Abashakanye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ntibagomba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kwīmana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kugira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ngo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yirinde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gutera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kujya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busambanyi</a:t>
            </a:r>
            <a:r>
              <a:rPr lang="en-GB" sz="2000" b="1" dirty="0">
                <a:solidFill>
                  <a:prstClr val="black"/>
                </a:solidFill>
              </a:rPr>
              <a:t> (1 </a:t>
            </a:r>
            <a:r>
              <a:rPr lang="en-GB" sz="2000" b="1" dirty="0" err="1">
                <a:solidFill>
                  <a:prstClr val="black"/>
                </a:solidFill>
              </a:rPr>
              <a:t>Abakorinto</a:t>
            </a:r>
            <a:r>
              <a:rPr lang="en-GB" sz="2000" b="1" dirty="0">
                <a:solidFill>
                  <a:prstClr val="black"/>
                </a:solidFill>
              </a:rPr>
              <a:t> 7:3–5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5E5A9D-280E-0347-A765-7524E221DF52}"/>
              </a:ext>
            </a:extLst>
          </p:cNvPr>
          <p:cNvSpPr txBox="1"/>
          <p:nvPr/>
        </p:nvSpPr>
        <p:spPr>
          <a:xfrm>
            <a:off x="3835628" y="2546350"/>
            <a:ext cx="83563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 err="1">
                <a:solidFill>
                  <a:prstClr val="black"/>
                </a:solidFill>
              </a:rPr>
              <a:t>Iby’ibanze</a:t>
            </a:r>
            <a:r>
              <a:rPr lang="en-GB" sz="2000" b="1" spc="-70" dirty="0">
                <a:solidFill>
                  <a:prstClr val="black"/>
                </a:solidFill>
              </a:rPr>
              <a:t>: </a:t>
            </a:r>
            <a:r>
              <a:rPr lang="en-GB" sz="2000" b="1" spc="-70" dirty="0" err="1">
                <a:solidFill>
                  <a:prstClr val="black"/>
                </a:solidFill>
              </a:rPr>
              <a:t>abashakanye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bagomba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kwishimira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imibonano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mpuzabitsina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yemewe</a:t>
            </a:r>
            <a:r>
              <a:rPr lang="en-GB" sz="2000" b="1" spc="-70" dirty="0">
                <a:solidFill>
                  <a:prstClr val="black"/>
                </a:solidFill>
              </a:rPr>
              <a:t>; </a:t>
            </a:r>
            <a:r>
              <a:rPr lang="en-GB" sz="2000" b="1" spc="-70" dirty="0" err="1">
                <a:solidFill>
                  <a:prstClr val="black"/>
                </a:solidFill>
              </a:rPr>
              <a:t>abatarashaka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ntibagomba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kugirana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imibonano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mpuzabitsina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n’uwo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ari</a:t>
            </a:r>
            <a:r>
              <a:rPr lang="en-GB" sz="2000" b="1" spc="-70" dirty="0">
                <a:solidFill>
                  <a:prstClr val="black"/>
                </a:solidFill>
              </a:rPr>
              <a:t> we </a:t>
            </a:r>
            <a:r>
              <a:rPr lang="en-GB" sz="2000" b="1" spc="-70" dirty="0" err="1">
                <a:solidFill>
                  <a:prstClr val="black"/>
                </a:solidFill>
              </a:rPr>
              <a:t>wese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1DE50E6-F9E4-DB29-F5A5-2D66C4A056D0}"/>
              </a:ext>
            </a:extLst>
          </p:cNvPr>
          <p:cNvSpPr txBox="1"/>
          <p:nvPr/>
        </p:nvSpPr>
        <p:spPr>
          <a:xfrm>
            <a:off x="3835628" y="5821493"/>
            <a:ext cx="46084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100" dirty="0" err="1">
                <a:solidFill>
                  <a:prstClr val="black"/>
                </a:solidFill>
              </a:rPr>
              <a:t>Abatarashaka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badafite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impano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yo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kwifata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bagomba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kugerageza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gushaka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kugira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ngo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birinde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ibishuko</a:t>
            </a:r>
            <a:r>
              <a:rPr lang="en-GB" sz="2000" b="1" spc="-100" dirty="0">
                <a:solidFill>
                  <a:prstClr val="black"/>
                </a:solidFill>
              </a:rPr>
              <a:t> (1 </a:t>
            </a:r>
            <a:r>
              <a:rPr lang="en-GB" sz="2000" b="1" spc="-100" dirty="0" err="1">
                <a:solidFill>
                  <a:prstClr val="black"/>
                </a:solidFill>
              </a:rPr>
              <a:t>Abakorinto</a:t>
            </a:r>
            <a:r>
              <a:rPr lang="en-GB" sz="2000" b="1" spc="-100" dirty="0">
                <a:solidFill>
                  <a:prstClr val="black"/>
                </a:solidFill>
              </a:rPr>
              <a:t> 7:9</a:t>
            </a:r>
            <a:r>
              <a:rPr kumimoji="0" lang="en" sz="20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253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2" grpId="0"/>
      <p:bldP spid="7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A83B4-C49B-6222-DDEB-44A18A4C6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EBB635-2A76-0502-8AF5-508E720C5C29}"/>
              </a:ext>
            </a:extLst>
          </p:cNvPr>
          <p:cNvSpPr txBox="1"/>
          <p:nvPr/>
        </p:nvSpPr>
        <p:spPr>
          <a:xfrm>
            <a:off x="2300748" y="650336"/>
            <a:ext cx="7590504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>
                <a:latin typeface="Constantia" panose="02030602050306030303" pitchFamily="18" charset="0"/>
              </a:rPr>
              <a:t>Mu </a:t>
            </a:r>
            <a:r>
              <a:rPr lang="en-US" sz="2600" b="1" dirty="0" err="1">
                <a:latin typeface="Constantia" panose="02030602050306030303" pitchFamily="18" charset="0"/>
              </a:rPr>
              <a:t>murimo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ukorerwa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abahabye</a:t>
            </a:r>
            <a:r>
              <a:rPr lang="en-US" sz="2600" b="1" dirty="0">
                <a:latin typeface="Constantia" panose="02030602050306030303" pitchFamily="18" charset="0"/>
              </a:rPr>
              <a:t>, buri </a:t>
            </a:r>
            <a:r>
              <a:rPr lang="en-US" sz="2600" b="1" dirty="0" err="1">
                <a:latin typeface="Constantia" panose="02030602050306030303" pitchFamily="18" charset="0"/>
              </a:rPr>
              <a:t>jisho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rikwiriye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kwerekezwa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kuri</a:t>
            </a:r>
            <a:r>
              <a:rPr lang="en-US" sz="2600" b="1" dirty="0">
                <a:latin typeface="Constantia" panose="02030602050306030303" pitchFamily="18" charset="0"/>
              </a:rPr>
              <a:t> Kristo. […] </a:t>
            </a:r>
            <a:r>
              <a:rPr lang="en-US" sz="2600" b="1" dirty="0" err="1">
                <a:latin typeface="Constantia" panose="02030602050306030303" pitchFamily="18" charset="0"/>
              </a:rPr>
              <a:t>Nibabwire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abararagiye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iby’impuhwe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zibabarira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z’Umukiza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Nibashishikarize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uwakoze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icyaha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kwihana</a:t>
            </a:r>
            <a:r>
              <a:rPr lang="en-US" sz="2600" b="1" dirty="0">
                <a:latin typeface="Constantia" panose="02030602050306030303" pitchFamily="18" charset="0"/>
              </a:rPr>
              <a:t> no </a:t>
            </a:r>
            <a:r>
              <a:rPr lang="en-US" sz="2600" b="1" dirty="0" err="1">
                <a:latin typeface="Constantia" panose="02030602050306030303" pitchFamily="18" charset="0"/>
              </a:rPr>
              <a:t>kwizera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Ufite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ububasha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bwo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kubabarira</a:t>
            </a:r>
            <a:r>
              <a:rPr lang="en-US" sz="2600" b="1" dirty="0">
                <a:latin typeface="Constantia" panose="02030602050306030303" pitchFamily="18" charset="0"/>
              </a:rPr>
              <a:t>. […]</a:t>
            </a:r>
          </a:p>
          <a:p>
            <a:pPr>
              <a:spcBef>
                <a:spcPts val="600"/>
              </a:spcBef>
            </a:pPr>
            <a:r>
              <a:rPr lang="en-US" sz="2600" b="1" dirty="0" err="1">
                <a:latin typeface="Constantia" panose="02030602050306030303" pitchFamily="18" charset="0"/>
              </a:rPr>
              <a:t>Itorero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niryakirane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umutima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ushima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kwihana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k’umunyabyaha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Uwihannye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nakurwe</a:t>
            </a:r>
            <a:r>
              <a:rPr lang="en-US" sz="2600" b="1" dirty="0">
                <a:latin typeface="Constantia" panose="02030602050306030303" pitchFamily="18" charset="0"/>
              </a:rPr>
              <a:t> mu </a:t>
            </a:r>
            <a:r>
              <a:rPr lang="en-US" sz="2600" b="1" dirty="0" err="1">
                <a:latin typeface="Constantia" panose="02030602050306030303" pitchFamily="18" charset="0"/>
              </a:rPr>
              <a:t>mwijima</a:t>
            </a:r>
            <a:r>
              <a:rPr lang="en-US" sz="2600" b="1" dirty="0">
                <a:latin typeface="Constantia" panose="02030602050306030303" pitchFamily="18" charset="0"/>
              </a:rPr>
              <a:t> wo </a:t>
            </a:r>
            <a:r>
              <a:rPr lang="en-US" sz="2600" b="1" dirty="0" err="1">
                <a:latin typeface="Constantia" panose="02030602050306030303" pitchFamily="18" charset="0"/>
              </a:rPr>
              <a:t>kutizera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ashyirwe</a:t>
            </a:r>
            <a:r>
              <a:rPr lang="en-US" sz="2600" b="1" dirty="0">
                <a:latin typeface="Constantia" panose="02030602050306030303" pitchFamily="18" charset="0"/>
              </a:rPr>
              <a:t> mu </a:t>
            </a:r>
            <a:r>
              <a:rPr lang="en-US" sz="2600" b="1" dirty="0" err="1">
                <a:latin typeface="Constantia" panose="02030602050306030303" pitchFamily="18" charset="0"/>
              </a:rPr>
              <a:t>mucyo</a:t>
            </a:r>
            <a:r>
              <a:rPr lang="en-US" sz="2600" b="1" dirty="0">
                <a:latin typeface="Constantia" panose="02030602050306030303" pitchFamily="18" charset="0"/>
              </a:rPr>
              <a:t> wo </a:t>
            </a:r>
            <a:r>
              <a:rPr lang="en-US" sz="2600" b="1" dirty="0" err="1">
                <a:latin typeface="Constantia" panose="02030602050306030303" pitchFamily="18" charset="0"/>
              </a:rPr>
              <a:t>kwizera</a:t>
            </a:r>
            <a:r>
              <a:rPr lang="en-US" sz="2600" b="1" dirty="0">
                <a:latin typeface="Constantia" panose="02030602050306030303" pitchFamily="18" charset="0"/>
              </a:rPr>
              <a:t> no </a:t>
            </a:r>
            <a:r>
              <a:rPr lang="en-US" sz="2600" b="1" dirty="0" err="1">
                <a:latin typeface="Constantia" panose="02030602050306030303" pitchFamily="18" charset="0"/>
              </a:rPr>
              <a:t>gukiranuka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Ibiganza</a:t>
            </a:r>
            <a:r>
              <a:rPr lang="en-US" sz="2600" b="1" dirty="0">
                <a:latin typeface="Constantia" panose="02030602050306030303" pitchFamily="18" charset="0"/>
              </a:rPr>
              <a:t> bye </a:t>
            </a:r>
            <a:r>
              <a:rPr lang="en-US" sz="2600" b="1" dirty="0" err="1">
                <a:latin typeface="Constantia" panose="02030602050306030303" pitchFamily="18" charset="0"/>
              </a:rPr>
              <a:t>bihinda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umushyitsi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nibishyirwe</a:t>
            </a:r>
            <a:r>
              <a:rPr lang="en-US" sz="2600" b="1" dirty="0">
                <a:latin typeface="Constantia" panose="02030602050306030303" pitchFamily="18" charset="0"/>
              </a:rPr>
              <a:t> mu </a:t>
            </a:r>
            <a:r>
              <a:rPr lang="en-US" sz="2600" b="1" dirty="0" err="1">
                <a:latin typeface="Constantia" panose="02030602050306030303" pitchFamily="18" charset="0"/>
              </a:rPr>
              <a:t>biganza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byuje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urukundo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bya</a:t>
            </a:r>
            <a:r>
              <a:rPr lang="en-US" sz="2600" b="1" dirty="0">
                <a:latin typeface="Constantia" panose="02030602050306030303" pitchFamily="18" charset="0"/>
              </a:rPr>
              <a:t> Yesu. Mwene </a:t>
            </a:r>
            <a:r>
              <a:rPr lang="en-US" sz="2600" b="1" dirty="0" err="1">
                <a:latin typeface="Constantia" panose="02030602050306030303" pitchFamily="18" charset="0"/>
              </a:rPr>
              <a:t>uko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kubabarira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kwemerwa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n’ijuru</a:t>
            </a:r>
            <a:r>
              <a:rPr lang="en" sz="2600" b="1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AD85F2-6C4A-2721-2213-A528D96390CB}"/>
              </a:ext>
            </a:extLst>
          </p:cNvPr>
          <p:cNvSpPr txBox="1"/>
          <p:nvPr/>
        </p:nvSpPr>
        <p:spPr>
          <a:xfrm>
            <a:off x="5820367" y="5947768"/>
            <a:ext cx="3915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dirty="0" err="1"/>
              <a:t>Uwifuzwa</a:t>
            </a:r>
            <a:r>
              <a:rPr lang="en" sz="1600" b="1" i="1" dirty="0"/>
              <a:t> </a:t>
            </a:r>
            <a:r>
              <a:rPr lang="en" sz="1600" b="1" i="1" dirty="0" err="1"/>
              <a:t>Ibihe</a:t>
            </a:r>
            <a:r>
              <a:rPr lang="en" sz="1600" b="1" i="1" dirty="0"/>
              <a:t> </a:t>
            </a:r>
            <a:r>
              <a:rPr lang="en" sz="1600" b="1" i="1" dirty="0" err="1"/>
              <a:t>byose</a:t>
            </a:r>
            <a:r>
              <a:rPr lang="en" sz="1600" b="1" dirty="0"/>
              <a:t>, p. 547</a:t>
            </a:r>
          </a:p>
        </p:txBody>
      </p:sp>
    </p:spTree>
    <p:extLst>
      <p:ext uri="{BB962C8B-B14F-4D97-AF65-F5344CB8AC3E}">
        <p14:creationId xmlns:p14="http://schemas.microsoft.com/office/powerpoint/2010/main" val="32726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8D5930-7586-E8C7-9DF2-A74333F52825}"/>
              </a:ext>
            </a:extLst>
          </p:cNvPr>
          <p:cNvSpPr txBox="1"/>
          <p:nvPr/>
        </p:nvSpPr>
        <p:spPr>
          <a:xfrm>
            <a:off x="8171847" y="98262"/>
            <a:ext cx="3936734" cy="4062651"/>
          </a:xfrm>
          <a:prstGeom prst="rect">
            <a:avLst/>
          </a:prstGeom>
          <a:solidFill>
            <a:srgbClr val="FFF3D0"/>
          </a:solidFill>
          <a:effectLst>
            <a:innerShdw blurRad="114300">
              <a:schemeClr val="accent3">
                <a:lumMod val="75000"/>
              </a:schemeClr>
            </a:inn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Mbese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ntimuzi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yuko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imibiri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yanyu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insengero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z’Umwuka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Wera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uri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muri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mufite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wavuye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Mana? Kandi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ntimuri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abanyu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mwigenge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SE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kuko mwaguzwe igiciro. Nuko rero mutume imibiri yanyu ihimbaza Imana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Abakorinto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6:19, 20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32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A90088-A479-11B4-2EA6-53CE90AD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CF91360-05B9-637D-9D29-CBD11CBBCF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888" y="257175"/>
            <a:ext cx="2407270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305101-0024-54D5-33AB-A8D4AA9230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567" y="257175"/>
            <a:ext cx="2410536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52FD41F-7425-1CD8-D900-A389BC491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8182651"/>
              </p:ext>
            </p:extLst>
          </p:nvPr>
        </p:nvGraphicFramePr>
        <p:xfrm>
          <a:off x="5869859" y="3689874"/>
          <a:ext cx="6195300" cy="308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F0B97D9-5D37-49A9-216E-DAC977245C38}"/>
              </a:ext>
            </a:extLst>
          </p:cNvPr>
          <p:cNvSpPr txBox="1"/>
          <p:nvPr/>
        </p:nvSpPr>
        <p:spPr>
          <a:xfrm>
            <a:off x="190902" y="209551"/>
            <a:ext cx="7056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20" dirty="0" err="1"/>
              <a:t>Pawulo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akoresha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igice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cya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gatanu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kugeza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ku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cya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karindwi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by’urwandiko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rwa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mbere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rw’Abakorinto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yibanda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ku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gukuraho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icyaha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cyari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cyarashinze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imizi</a:t>
            </a:r>
            <a:r>
              <a:rPr lang="en-GB" sz="2000" b="1" spc="-120" dirty="0"/>
              <a:t> mu </a:t>
            </a:r>
            <a:r>
              <a:rPr lang="en-GB" sz="2000" b="1" spc="-120" dirty="0" err="1"/>
              <a:t>itorero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ry’i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Korinto</a:t>
            </a:r>
            <a:r>
              <a:rPr lang="en-GB" sz="2000" b="1" spc="-120" dirty="0"/>
              <a:t>: </a:t>
            </a:r>
            <a:r>
              <a:rPr lang="en-GB" sz="2000" b="1" spc="-120" dirty="0" err="1"/>
              <a:t>ubusambanyi</a:t>
            </a:r>
            <a:r>
              <a:rPr lang="en" sz="2000" b="1" spc="-120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58DA7A-8496-759E-A03F-95FCE9553B1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177" y="3689873"/>
            <a:ext cx="5202553" cy="2910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D480566-FE20-138B-5FFC-98BF953885AC}"/>
              </a:ext>
            </a:extLst>
          </p:cNvPr>
          <p:cNvSpPr txBox="1"/>
          <p:nvPr/>
        </p:nvSpPr>
        <p:spPr>
          <a:xfrm>
            <a:off x="190903" y="2453285"/>
            <a:ext cx="6877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Pawulo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akoresheje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imvugo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isobanutse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kandi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itaziguye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ntabwo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agaragaza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icyaha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gusa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ahubwo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anatanga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inama</a:t>
            </a:r>
            <a:r>
              <a:rPr lang="en-GB" sz="2000" b="1" dirty="0">
                <a:solidFill>
                  <a:prstClr val="black"/>
                </a:solidFill>
              </a:rPr>
              <a:t> zo </a:t>
            </a:r>
            <a:r>
              <a:rPr lang="en-GB" sz="2000" b="1" dirty="0" err="1">
                <a:solidFill>
                  <a:prstClr val="black"/>
                </a:solidFill>
              </a:rPr>
              <a:t>kugikemura</a:t>
            </a:r>
            <a:r>
              <a:rPr lang="en-GB" sz="2000" b="1" dirty="0">
                <a:solidFill>
                  <a:prstClr val="black"/>
                </a:solidFill>
              </a:rPr>
              <a:t>, no </a:t>
            </a:r>
            <a:r>
              <a:rPr lang="en-GB" sz="2000" b="1" dirty="0" err="1">
                <a:solidFill>
                  <a:prstClr val="black"/>
                </a:solidFill>
              </a:rPr>
              <a:t>kwirinda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kongera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kukigwamo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6F07CF-E9DC-C5D0-2BF0-FFB5353D2D18}"/>
              </a:ext>
            </a:extLst>
          </p:cNvPr>
          <p:cNvSpPr txBox="1"/>
          <p:nvPr/>
        </p:nvSpPr>
        <p:spPr>
          <a:xfrm>
            <a:off x="190903" y="1331418"/>
            <a:ext cx="6877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Iki </a:t>
            </a:r>
            <a:r>
              <a:rPr lang="en-GB" sz="2000" b="1" dirty="0" err="1">
                <a:solidFill>
                  <a:prstClr val="black"/>
                </a:solidFill>
              </a:rPr>
              <a:t>cyaha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ubwacyo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cyarongeweho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ibindi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nk’uburiganya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hagati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y’abavandimwe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ubwabo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byabagezaga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imbere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y’inkiko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mbonezamubano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38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A66B22-23EE-0A6D-4683-9222F2734C07}"/>
              </a:ext>
            </a:extLst>
          </p:cNvPr>
          <p:cNvSpPr txBox="1"/>
          <p:nvPr/>
        </p:nvSpPr>
        <p:spPr>
          <a:xfrm>
            <a:off x="6096000" y="731550"/>
            <a:ext cx="5856672" cy="4154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ICYAHA MU ITORERO</a:t>
            </a:r>
          </a:p>
        </p:txBody>
      </p:sp>
    </p:spTree>
    <p:extLst>
      <p:ext uri="{BB962C8B-B14F-4D97-AF65-F5344CB8AC3E}">
        <p14:creationId xmlns:p14="http://schemas.microsoft.com/office/powerpoint/2010/main" val="18606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5F6E1C1-2946-47E9-4901-588E54943F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8978"/>
            <a:ext cx="12192000" cy="833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C49024-2194-FF55-2263-AD1F327BED1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13462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IYO ICYAHA CYEMEWE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E189D5-004C-10E3-7642-1BA8421E6E00}"/>
              </a:ext>
            </a:extLst>
          </p:cNvPr>
          <p:cNvSpPr txBox="1"/>
          <p:nvPr/>
        </p:nvSpPr>
        <p:spPr>
          <a:xfrm>
            <a:off x="1104899" y="67657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Namwe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murihimbaza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kubabara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byo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byari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bibakwiriye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uwakoze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icyo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cyaha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akurwe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muri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mwe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(1 </a:t>
            </a:r>
            <a:r>
              <a:rPr lang="en" sz="1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Abakorinto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5:2)</a:t>
            </a:r>
            <a:endParaRPr lang="es-E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9CBE02-E2EA-956A-B418-9B8DA36E2A26}"/>
              </a:ext>
            </a:extLst>
          </p:cNvPr>
          <p:cNvSpPr txBox="1"/>
          <p:nvPr/>
        </p:nvSpPr>
        <p:spPr>
          <a:xfrm>
            <a:off x="104672" y="1446013"/>
            <a:ext cx="77133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Mu </a:t>
            </a:r>
            <a:r>
              <a:rPr lang="en" sz="2000" b="1" dirty="0" err="1"/>
              <a:t>itorero</a:t>
            </a:r>
            <a:r>
              <a:rPr lang="en" sz="2000" b="1" dirty="0"/>
              <a:t> </a:t>
            </a:r>
            <a:r>
              <a:rPr lang="en" sz="2000" b="1" dirty="0" err="1"/>
              <a:t>ry</a:t>
            </a:r>
            <a:r>
              <a:rPr lang="en" sz="2000" b="1" dirty="0"/>
              <a:t>’</a:t>
            </a:r>
            <a:r>
              <a:rPr lang="en-GB" sz="2000" b="1" dirty="0"/>
              <a:t>i</a:t>
            </a:r>
            <a:r>
              <a:rPr lang="en" sz="2000" b="1" dirty="0"/>
              <a:t> </a:t>
            </a:r>
            <a:r>
              <a:rPr lang="en" sz="2000" b="1" dirty="0" err="1"/>
              <a:t>Korinto</a:t>
            </a:r>
            <a:r>
              <a:rPr lang="en" sz="2000" b="1" dirty="0"/>
              <a:t> “</a:t>
            </a:r>
            <a:r>
              <a:rPr lang="en-US" sz="2000" b="1" dirty="0" err="1"/>
              <a:t>habonetse</a:t>
            </a:r>
            <a:r>
              <a:rPr lang="en-US" sz="2000" b="1" dirty="0"/>
              <a:t> </a:t>
            </a:r>
            <a:r>
              <a:rPr lang="en-US" sz="2000" b="1" dirty="0" err="1"/>
              <a:t>ubusambanyi</a:t>
            </a:r>
            <a:r>
              <a:rPr lang="en-US" sz="2000" b="1" dirty="0"/>
              <a:t>, </a:t>
            </a:r>
            <a:r>
              <a:rPr lang="en-US" sz="2000" b="1" dirty="0" err="1"/>
              <a:t>ndetse</a:t>
            </a:r>
            <a:r>
              <a:rPr lang="en-US" sz="2000" b="1" dirty="0"/>
              <a:t> </a:t>
            </a:r>
            <a:r>
              <a:rPr lang="en-US" sz="2000" b="1" dirty="0" err="1"/>
              <a:t>bw’uburyo</a:t>
            </a:r>
            <a:r>
              <a:rPr lang="en-US" sz="2000" b="1" dirty="0"/>
              <a:t> </a:t>
            </a:r>
            <a:r>
              <a:rPr lang="en-US" sz="2000" b="1" dirty="0" err="1"/>
              <a:t>butaboneka</a:t>
            </a:r>
            <a:r>
              <a:rPr lang="en-US" sz="2000" b="1" dirty="0"/>
              <a:t> no mu </a:t>
            </a:r>
            <a:r>
              <a:rPr lang="en-US" sz="2000" b="1" dirty="0" err="1"/>
              <a:t>bapagani</a:t>
            </a:r>
            <a:r>
              <a:rPr lang="en" sz="2000" b="1" dirty="0"/>
              <a:t>” (1 </a:t>
            </a:r>
            <a:r>
              <a:rPr lang="en" sz="2000" b="1" dirty="0" err="1"/>
              <a:t>Abakorinto</a:t>
            </a:r>
            <a:r>
              <a:rPr lang="en" sz="2000" b="1" dirty="0"/>
              <a:t> 5:1).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F60C8B-5415-DD97-8E2F-E9A56DED8B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572" y="1522928"/>
            <a:ext cx="4462131" cy="2553799"/>
          </a:xfrm>
          <a:prstGeom prst="snip2DiagRect">
            <a:avLst>
              <a:gd name="adj1" fmla="val 2725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C61DF1-64A1-4C47-5BB9-322A05FC1A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446" y="3580877"/>
            <a:ext cx="5143603" cy="3112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4FAEF2-65D2-681A-0E1C-BA1DF285C8CE}"/>
              </a:ext>
            </a:extLst>
          </p:cNvPr>
          <p:cNvSpPr txBox="1"/>
          <p:nvPr/>
        </p:nvSpPr>
        <p:spPr>
          <a:xfrm>
            <a:off x="5495925" y="4186146"/>
            <a:ext cx="6619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Itorero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rigizwe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ahanini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n’Abanyamahanga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Umutimanama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wabo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wababwiraga</a:t>
            </a:r>
            <a:r>
              <a:rPr lang="en-GB" sz="2000" b="1" spc="-100" dirty="0"/>
              <a:t> ko </a:t>
            </a:r>
            <a:r>
              <a:rPr lang="en-GB" sz="2000" b="1" spc="-100" dirty="0" err="1"/>
              <a:t>gusambana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kw’abafitanye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isano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bidakwiriye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kwihanganirwa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Byongeye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kandi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ibyo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bazi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Byanditswe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Byera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byashimangiye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iki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gitekerezo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Abalewi</a:t>
            </a:r>
            <a:r>
              <a:rPr lang="en-GB" sz="2000" b="1" spc="-100" dirty="0"/>
              <a:t> 18:8</a:t>
            </a:r>
            <a:r>
              <a:rPr lang="en" sz="2000" b="1" spc="-100" dirty="0"/>
              <a:t>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5C8C9F-3570-38AD-57B9-D3DE681A1773}"/>
              </a:ext>
            </a:extLst>
          </p:cNvPr>
          <p:cNvSpPr txBox="1"/>
          <p:nvPr/>
        </p:nvSpPr>
        <p:spPr>
          <a:xfrm>
            <a:off x="104672" y="2186894"/>
            <a:ext cx="74252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Kuba </a:t>
            </a:r>
            <a:r>
              <a:rPr lang="en-GB" sz="2000" b="1" dirty="0" err="1">
                <a:solidFill>
                  <a:prstClr val="black"/>
                </a:solidFill>
              </a:rPr>
              <a:t>hari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ubusambanyi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itorero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hagati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y’abafitanye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isano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hafi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byari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ikibazo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gikomeye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cyane</a:t>
            </a:r>
            <a:r>
              <a:rPr lang="en-GB" sz="2000" b="1" dirty="0">
                <a:solidFill>
                  <a:prstClr val="black"/>
                </a:solidFill>
              </a:rPr>
              <a:t>. Ariko </a:t>
            </a:r>
            <a:r>
              <a:rPr lang="en-GB" sz="2000" b="1" dirty="0" err="1">
                <a:solidFill>
                  <a:prstClr val="black"/>
                </a:solidFill>
              </a:rPr>
              <a:t>ibintu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byarushijeho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bibi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kugira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ngo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bitere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ishozi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bizera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bari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bafite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ishema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kwemera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icyo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cyaha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Abakorinto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5:2).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8F20CB-9EBF-59DB-E9C7-27B7B9C4007A}"/>
              </a:ext>
            </a:extLst>
          </p:cNvPr>
          <p:cNvSpPr txBox="1"/>
          <p:nvPr/>
        </p:nvSpPr>
        <p:spPr>
          <a:xfrm>
            <a:off x="5495925" y="5509022"/>
            <a:ext cx="6619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>
                <a:solidFill>
                  <a:prstClr val="black"/>
                </a:solidFill>
              </a:rPr>
              <a:t>Niba </a:t>
            </a:r>
            <a:r>
              <a:rPr lang="en-GB" sz="2000" b="1" spc="-70" dirty="0" err="1">
                <a:solidFill>
                  <a:prstClr val="black"/>
                </a:solidFill>
              </a:rPr>
              <a:t>bari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basobanukiwe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neza</a:t>
            </a:r>
            <a:r>
              <a:rPr lang="en-GB" sz="2000" b="1" spc="-70" dirty="0">
                <a:solidFill>
                  <a:prstClr val="black"/>
                </a:solidFill>
              </a:rPr>
              <a:t> ko </a:t>
            </a:r>
            <a:r>
              <a:rPr lang="en-GB" sz="2000" b="1" spc="-70" dirty="0" err="1">
                <a:solidFill>
                  <a:prstClr val="black"/>
                </a:solidFill>
              </a:rPr>
              <a:t>uyu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mubano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icyaha</a:t>
            </a:r>
            <a:r>
              <a:rPr lang="en-GB" sz="2000" b="1" spc="-70" dirty="0">
                <a:solidFill>
                  <a:prstClr val="black"/>
                </a:solidFill>
              </a:rPr>
              <a:t>… </a:t>
            </a:r>
            <a:r>
              <a:rPr lang="en-GB" sz="2000" b="1" spc="-70" dirty="0" err="1">
                <a:solidFill>
                  <a:prstClr val="black"/>
                </a:solidFill>
              </a:rPr>
              <a:t>kuki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wabateraga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ishema</a:t>
            </a:r>
            <a:r>
              <a:rPr lang="en-GB" sz="2000" b="1" spc="-70" dirty="0">
                <a:solidFill>
                  <a:prstClr val="black"/>
                </a:solidFill>
              </a:rPr>
              <a:t> (1 </a:t>
            </a:r>
            <a:r>
              <a:rPr lang="en-GB" sz="2000" b="1" spc="-70" dirty="0" err="1">
                <a:solidFill>
                  <a:prstClr val="black"/>
                </a:solidFill>
              </a:rPr>
              <a:t>Abakorinto</a:t>
            </a:r>
            <a:r>
              <a:rPr lang="en-GB" sz="2000" b="1" spc="-70" dirty="0">
                <a:solidFill>
                  <a:prstClr val="black"/>
                </a:solidFill>
              </a:rPr>
              <a:t> 5:6)? Ese </a:t>
            </a:r>
            <a:r>
              <a:rPr lang="en-GB" sz="2000" b="1" spc="-70" dirty="0" err="1">
                <a:solidFill>
                  <a:prstClr val="black"/>
                </a:solidFill>
              </a:rPr>
              <a:t>umuryango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wabigizemo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uruhare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waravugaga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rikijyana</a:t>
            </a:r>
            <a:r>
              <a:rPr lang="en-GB" sz="2000" b="1" spc="-70" dirty="0">
                <a:solidFill>
                  <a:prstClr val="black"/>
                </a:solidFill>
              </a:rPr>
              <a:t> mu </a:t>
            </a:r>
            <a:r>
              <a:rPr lang="en-GB" sz="2000" b="1" spc="-70" dirty="0" err="1">
                <a:solidFill>
                  <a:prstClr val="black"/>
                </a:solidFill>
              </a:rPr>
              <a:t>itorero</a:t>
            </a:r>
            <a:r>
              <a:rPr lang="en-GB" sz="2000" b="1" spc="-70" dirty="0">
                <a:solidFill>
                  <a:prstClr val="black"/>
                </a:solidFill>
              </a:rPr>
              <a:t>? Ese </a:t>
            </a:r>
            <a:r>
              <a:rPr lang="en-GB" sz="2000" b="1" spc="-70" dirty="0" err="1">
                <a:solidFill>
                  <a:prstClr val="black"/>
                </a:solidFill>
              </a:rPr>
              <a:t>birataga</a:t>
            </a:r>
            <a:r>
              <a:rPr lang="en-GB" sz="2000" b="1" spc="-70" dirty="0">
                <a:solidFill>
                  <a:prstClr val="black"/>
                </a:solidFill>
              </a:rPr>
              <a:t> ko </a:t>
            </a:r>
            <a:r>
              <a:rPr lang="en-GB" sz="2000" b="1" spc="-70" dirty="0" err="1">
                <a:solidFill>
                  <a:prstClr val="black"/>
                </a:solidFill>
              </a:rPr>
              <a:t>itorero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ryihanganira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abanyabyaha</a:t>
            </a:r>
            <a:r>
              <a:rPr lang="en-GB" sz="2000" b="1" spc="-70" dirty="0">
                <a:solidFill>
                  <a:prstClr val="black"/>
                </a:solidFill>
              </a:rPr>
              <a:t>?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…?</a:t>
            </a:r>
          </a:p>
        </p:txBody>
      </p:sp>
    </p:spTree>
    <p:extLst>
      <p:ext uri="{BB962C8B-B14F-4D97-AF65-F5344CB8AC3E}">
        <p14:creationId xmlns:p14="http://schemas.microsoft.com/office/powerpoint/2010/main" val="35607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C4DAB9-B8EE-E7F3-CFCA-613D7D7B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3820068-40DA-DB2B-1E00-29D44C8B830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8085"/>
            <a:ext cx="12192000" cy="882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9F3ED4D-DFC4-F7BD-5741-9B801B69C180}"/>
              </a:ext>
            </a:extLst>
          </p:cNvPr>
          <p:cNvSpPr txBox="1"/>
          <p:nvPr/>
        </p:nvSpPr>
        <p:spPr>
          <a:xfrm>
            <a:off x="196645" y="49160"/>
            <a:ext cx="77100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KURANDURA ICYAHA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0DA5E6-6641-49CC-B45C-D558ECACFA59}"/>
              </a:ext>
            </a:extLst>
          </p:cNvPr>
          <p:cNvSpPr txBox="1"/>
          <p:nvPr/>
        </p:nvSpPr>
        <p:spPr>
          <a:xfrm>
            <a:off x="419099" y="641405"/>
            <a:ext cx="69437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Ariko abo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hanze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izabacira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iteka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Mukure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uwo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munyabyaha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muri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mwe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" sz="14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Abakorinto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5:13)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ECA30F-48AA-B8AE-5F92-3137FCD89610}"/>
              </a:ext>
            </a:extLst>
          </p:cNvPr>
          <p:cNvSpPr txBox="1"/>
          <p:nvPr/>
        </p:nvSpPr>
        <p:spPr>
          <a:xfrm>
            <a:off x="257173" y="1428243"/>
            <a:ext cx="7519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Ikibazo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cy’abaryamana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bafitanye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isano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hafi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cyari</a:t>
            </a:r>
            <a:r>
              <a:rPr lang="en-GB" sz="2000" b="1" spc="-100" dirty="0"/>
              <a:t>  “</a:t>
            </a:r>
            <a:r>
              <a:rPr lang="en-GB" sz="2000" b="1" spc="-100" dirty="0" err="1"/>
              <a:t>ikimenyabose</a:t>
            </a:r>
            <a:r>
              <a:rPr lang="en-GB" sz="2000" b="1" spc="-100" dirty="0"/>
              <a:t>” (1 </a:t>
            </a:r>
            <a:r>
              <a:rPr lang="en-GB" sz="2000" b="1" spc="-100" dirty="0" err="1"/>
              <a:t>Abakorinto</a:t>
            </a:r>
            <a:r>
              <a:rPr lang="en-GB" sz="2000" b="1" spc="-100" dirty="0"/>
              <a:t> 5:1), </a:t>
            </a:r>
            <a:r>
              <a:rPr lang="en-GB" sz="2000" b="1" spc="-100" dirty="0" err="1"/>
              <a:t>bityo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hari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hakenewe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ingamba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zihutirwa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kwirinda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kwangiza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izina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ry’itorero</a:t>
            </a:r>
            <a:r>
              <a:rPr lang="en-GB" sz="2000" b="1" spc="-100" dirty="0"/>
              <a:t>. Ni </a:t>
            </a:r>
            <a:r>
              <a:rPr lang="en-GB" sz="2000" b="1" spc="-100" dirty="0" err="1"/>
              <a:t>izihe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ngamba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zagombaga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gufatwa</a:t>
            </a:r>
            <a:r>
              <a:rPr lang="en" sz="2000" b="1" spc="-100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2F2FD8-C7FD-FEB0-67CA-06C2A2958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848836"/>
              </p:ext>
            </p:extLst>
          </p:nvPr>
        </p:nvGraphicFramePr>
        <p:xfrm>
          <a:off x="222148" y="2441313"/>
          <a:ext cx="11747705" cy="18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D920BF8-112F-4FEF-7BEF-6B62FF8ABAD4}"/>
              </a:ext>
            </a:extLst>
          </p:cNvPr>
          <p:cNvSpPr txBox="1"/>
          <p:nvPr/>
        </p:nvSpPr>
        <p:spPr>
          <a:xfrm>
            <a:off x="5249174" y="4374638"/>
            <a:ext cx="47293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Igihano</a:t>
            </a:r>
            <a:r>
              <a:rPr lang="en-GB" sz="2000" b="1" dirty="0"/>
              <a:t> </a:t>
            </a:r>
            <a:r>
              <a:rPr lang="en-GB" sz="2000" b="1" dirty="0" err="1"/>
              <a:t>cy’itorero</a:t>
            </a:r>
            <a:r>
              <a:rPr lang="en-GB" sz="2000" b="1" dirty="0"/>
              <a:t> (</a:t>
            </a:r>
            <a:r>
              <a:rPr lang="en-GB" sz="2000" b="1" dirty="0" err="1"/>
              <a:t>uko</a:t>
            </a:r>
            <a:r>
              <a:rPr lang="en-GB" sz="2000" b="1" dirty="0"/>
              <a:t> </a:t>
            </a:r>
            <a:r>
              <a:rPr lang="en-GB" sz="2000" b="1" dirty="0" err="1"/>
              <a:t>icyaha</a:t>
            </a:r>
            <a:r>
              <a:rPr lang="en-GB" sz="2000" b="1" dirty="0"/>
              <a:t> </a:t>
            </a:r>
            <a:r>
              <a:rPr lang="en-GB" sz="2000" b="1" dirty="0" err="1"/>
              <a:t>cyaba</a:t>
            </a:r>
            <a:r>
              <a:rPr lang="en-GB" sz="2000" b="1" dirty="0"/>
              <a:t> </a:t>
            </a:r>
            <a:r>
              <a:rPr lang="en-GB" sz="2000" b="1" dirty="0" err="1"/>
              <a:t>kingana</a:t>
            </a:r>
            <a:r>
              <a:rPr lang="en-GB" sz="2000" b="1" dirty="0"/>
              <a:t> </a:t>
            </a:r>
            <a:r>
              <a:rPr lang="en-GB" sz="2000" b="1" dirty="0" err="1"/>
              <a:t>kose</a:t>
            </a:r>
            <a:r>
              <a:rPr lang="en-GB" sz="2000" b="1" dirty="0"/>
              <a:t>) </a:t>
            </a:r>
            <a:r>
              <a:rPr lang="en-GB" sz="2000" b="1" dirty="0" err="1"/>
              <a:t>kigomba</a:t>
            </a:r>
            <a:r>
              <a:rPr lang="en-GB" sz="2000" b="1" dirty="0"/>
              <a:t> </a:t>
            </a:r>
            <a:r>
              <a:rPr lang="en-GB" sz="2000" b="1" dirty="0" err="1"/>
              <a:t>guhora</a:t>
            </a:r>
            <a:r>
              <a:rPr lang="en-GB" sz="2000" b="1" dirty="0"/>
              <a:t> </a:t>
            </a:r>
            <a:r>
              <a:rPr lang="en-GB" sz="2000" b="1" dirty="0" err="1"/>
              <a:t>gifite</a:t>
            </a:r>
            <a:r>
              <a:rPr lang="en-GB" sz="2000" b="1" dirty="0"/>
              <a:t> </a:t>
            </a:r>
            <a:r>
              <a:rPr lang="en-GB" sz="2000" b="1" dirty="0" err="1"/>
              <a:t>intego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kugarura</a:t>
            </a:r>
            <a:r>
              <a:rPr lang="en-GB" sz="2000" b="1" dirty="0"/>
              <a:t> </a:t>
            </a:r>
            <a:r>
              <a:rPr lang="en-GB" sz="2000" b="1" dirty="0" err="1"/>
              <a:t>umuntu</a:t>
            </a:r>
            <a:r>
              <a:rPr lang="en-GB" sz="2000" b="1" dirty="0"/>
              <a:t>. </a:t>
            </a:r>
            <a:r>
              <a:rPr lang="en-GB" sz="2000" b="1" dirty="0" err="1"/>
              <a:t>Ikosa</a:t>
            </a:r>
            <a:r>
              <a:rPr lang="en-GB" sz="2000" b="1" dirty="0"/>
              <a:t> </a:t>
            </a:r>
            <a:r>
              <a:rPr lang="en-GB" sz="2000" b="1" dirty="0" err="1"/>
              <a:t>ry’umuntu</a:t>
            </a:r>
            <a:r>
              <a:rPr lang="en-GB" sz="2000" b="1" dirty="0"/>
              <a:t> </a:t>
            </a:r>
            <a:r>
              <a:rPr lang="en-GB" sz="2000" b="1" dirty="0" err="1"/>
              <a:t>rigomba</a:t>
            </a:r>
            <a:r>
              <a:rPr lang="en-GB" sz="2000" b="1" dirty="0"/>
              <a:t> </a:t>
            </a:r>
            <a:r>
              <a:rPr lang="en-GB" sz="2000" b="1" dirty="0" err="1"/>
              <a:t>kugaragazwa</a:t>
            </a:r>
            <a:r>
              <a:rPr lang="en-GB" sz="2000" b="1" dirty="0"/>
              <a:t> </a:t>
            </a:r>
            <a:r>
              <a:rPr lang="en-GB" sz="2000" b="1" dirty="0" err="1"/>
              <a:t>neza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ashobore</a:t>
            </a:r>
            <a:r>
              <a:rPr lang="en-GB" sz="2000" b="1" dirty="0"/>
              <a:t> </a:t>
            </a:r>
            <a:r>
              <a:rPr lang="en-GB" sz="2000" b="1" dirty="0" err="1"/>
              <a:t>kurimenya</a:t>
            </a:r>
            <a:r>
              <a:rPr lang="en-GB" sz="2000" b="1" dirty="0"/>
              <a:t>, </a:t>
            </a:r>
            <a:r>
              <a:rPr lang="en-GB" sz="2000" b="1" dirty="0" err="1"/>
              <a:t>yihane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“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munsi</a:t>
            </a:r>
            <a:r>
              <a:rPr lang="en-GB" sz="2000" b="1" dirty="0"/>
              <a:t> </a:t>
            </a:r>
            <a:r>
              <a:rPr lang="en-GB" sz="2000" b="1" dirty="0" err="1"/>
              <a:t>w’Umwami</a:t>
            </a:r>
            <a:r>
              <a:rPr lang="en-GB" sz="2000" b="1" dirty="0"/>
              <a:t> Yesu, </a:t>
            </a:r>
            <a:r>
              <a:rPr lang="en-GB" sz="2000" b="1" dirty="0" err="1"/>
              <a:t>azakizwe</a:t>
            </a:r>
            <a:r>
              <a:rPr lang="en-GB" sz="2000" b="1" dirty="0"/>
              <a:t>” (1 </a:t>
            </a:r>
            <a:r>
              <a:rPr lang="en-GB" sz="2000" b="1" dirty="0" err="1"/>
              <a:t>Abakorinto</a:t>
            </a:r>
            <a:r>
              <a:rPr lang="en-GB" sz="2000" b="1" dirty="0"/>
              <a:t> 5:5</a:t>
            </a:r>
            <a:r>
              <a:rPr lang="en" sz="2000" b="1" dirty="0"/>
              <a:t>).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3F65BA1-FDDE-C145-E625-285536CD92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"/>
          <a:stretch>
            <a:fillRect/>
          </a:stretch>
        </p:blipFill>
        <p:spPr>
          <a:xfrm>
            <a:off x="7906671" y="149824"/>
            <a:ext cx="4063182" cy="21902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1A6A164-6BAC-6FF8-2BB0-1DC04AFD3A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"/>
          <a:stretch>
            <a:fillRect/>
          </a:stretch>
        </p:blipFill>
        <p:spPr>
          <a:xfrm>
            <a:off x="2939845" y="4484482"/>
            <a:ext cx="2172270" cy="2181789"/>
          </a:xfrm>
          <a:prstGeom prst="round2DiagRect">
            <a:avLst>
              <a:gd name="adj1" fmla="val 18105"/>
              <a:gd name="adj2" fmla="val 0"/>
            </a:avLst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D5F3C9C-FBB4-7BA5-CBBA-7F7D6392A06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274" y="4423799"/>
            <a:ext cx="1828799" cy="2270233"/>
          </a:xfrm>
          <a:prstGeom prst="round2DiagRect">
            <a:avLst>
              <a:gd name="adj1" fmla="val 16667"/>
              <a:gd name="adj2" fmla="val 17204"/>
            </a:avLst>
          </a:prstGeom>
          <a:ln w="3810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DBAFA7-C279-B0F9-7860-2AC266FF51F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1" t="-496" r="3622" b="496"/>
          <a:stretch>
            <a:fillRect/>
          </a:stretch>
        </p:blipFill>
        <p:spPr>
          <a:xfrm>
            <a:off x="277927" y="4473478"/>
            <a:ext cx="2524859" cy="2220554"/>
          </a:xfrm>
          <a:prstGeom prst="round2DiagRect">
            <a:avLst>
              <a:gd name="adj1" fmla="val 0"/>
              <a:gd name="adj2" fmla="val 17125"/>
            </a:avLst>
          </a:prstGeom>
          <a:ln w="38100" cap="sq">
            <a:solidFill>
              <a:schemeClr val="accent4">
                <a:lumMod val="50000"/>
              </a:schemeClr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2401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A801F2-CF9C-6508-3B47-1EBA464C0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DDFFD4F9-11C8-7155-2CB6-3E94887DD3A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49429"/>
            <a:ext cx="12191998" cy="740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BDB4789-0DFE-DD09-B96B-33A1828B106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GB" sz="4400" b="1" spc="50" dirty="0">
                <a:ln w="158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A5CA04"/>
                </a:solidFill>
                <a:effectLst>
                  <a:innerShdw blurRad="63500" dist="50800" dir="13500000">
                    <a:srgbClr val="000000">
                      <a:alpha val="84000"/>
                    </a:srgbClr>
                  </a:innerShdw>
                </a:effectLst>
              </a:rPr>
              <a:t>GUKEMURA IBIBAZO BY’IMBERE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46C707-6B5F-6B56-B2E9-17D1EB249099}"/>
              </a:ext>
            </a:extLst>
          </p:cNvPr>
          <p:cNvSpPr txBox="1"/>
          <p:nvPr/>
        </p:nvSpPr>
        <p:spPr>
          <a:xfrm>
            <a:off x="757237" y="598223"/>
            <a:ext cx="106775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Iyo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umuntu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wo muri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mwe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afite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icyo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apfa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mugenzi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we,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mbese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ahangara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kuburanira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bakiranirwa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ntaburanire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bera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?”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" sz="14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Abakorinto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6:1)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851D89-5BC4-835C-13EF-4EFBA2C6332F}"/>
              </a:ext>
            </a:extLst>
          </p:cNvPr>
          <p:cNvSpPr txBox="1"/>
          <p:nvPr/>
        </p:nvSpPr>
        <p:spPr>
          <a:xfrm>
            <a:off x="4829176" y="1340729"/>
            <a:ext cx="72710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Pawulo</a:t>
            </a:r>
            <a:r>
              <a:rPr lang="en-GB" sz="2000" b="1" dirty="0"/>
              <a:t>, </a:t>
            </a:r>
            <a:r>
              <a:rPr lang="en-GB" sz="2000" b="1" dirty="0" err="1"/>
              <a:t>nyuma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gusobanura</a:t>
            </a:r>
            <a:r>
              <a:rPr lang="en-GB" sz="2000" b="1" dirty="0"/>
              <a:t> </a:t>
            </a:r>
            <a:r>
              <a:rPr lang="en-GB" sz="2000" b="1" dirty="0" err="1"/>
              <a:t>uburyo</a:t>
            </a:r>
            <a:r>
              <a:rPr lang="en-GB" sz="2000" b="1" dirty="0"/>
              <a:t> </a:t>
            </a:r>
            <a:r>
              <a:rPr lang="en-GB" sz="2000" b="1" dirty="0" err="1"/>
              <a:t>bwo</a:t>
            </a:r>
            <a:r>
              <a:rPr lang="en-GB" sz="2000" b="1" dirty="0"/>
              <a:t> </a:t>
            </a:r>
            <a:r>
              <a:rPr lang="en-GB" sz="2000" b="1" dirty="0" err="1"/>
              <a:t>gukemura</a:t>
            </a:r>
            <a:r>
              <a:rPr lang="en-GB" sz="2000" b="1" dirty="0"/>
              <a:t> </a:t>
            </a:r>
            <a:r>
              <a:rPr lang="en-GB" sz="2000" b="1" dirty="0" err="1"/>
              <a:t>icyaha</a:t>
            </a:r>
            <a:r>
              <a:rPr lang="en-GB" sz="2000" b="1" dirty="0"/>
              <a:t> mu </a:t>
            </a:r>
            <a:r>
              <a:rPr lang="en-GB" sz="2000" b="1" dirty="0" err="1"/>
              <a:t>itorero</a:t>
            </a:r>
            <a:r>
              <a:rPr lang="en-GB" sz="2000" b="1" dirty="0"/>
              <a:t>, </a:t>
            </a:r>
            <a:r>
              <a:rPr lang="en-GB" sz="2000" b="1" dirty="0" err="1"/>
              <a:t>arabacyaha</a:t>
            </a:r>
            <a:r>
              <a:rPr lang="en-GB" sz="2000" b="1" dirty="0"/>
              <a:t> </a:t>
            </a:r>
            <a:r>
              <a:rPr lang="en-GB" sz="2000" b="1" dirty="0" err="1"/>
              <a:t>kubera</a:t>
            </a:r>
            <a:r>
              <a:rPr lang="en-GB" sz="2000" b="1" dirty="0"/>
              <a:t> </a:t>
            </a:r>
            <a:r>
              <a:rPr lang="en-GB" sz="2000" b="1" dirty="0" err="1"/>
              <a:t>kutubahiriza</a:t>
            </a:r>
            <a:r>
              <a:rPr lang="en-GB" sz="2000" b="1" dirty="0"/>
              <a:t> </a:t>
            </a:r>
            <a:r>
              <a:rPr lang="en-GB" sz="2000" b="1" dirty="0" err="1"/>
              <a:t>amabwiriza</a:t>
            </a:r>
            <a:r>
              <a:rPr lang="en-GB" sz="2000" b="1" dirty="0"/>
              <a:t> </a:t>
            </a:r>
            <a:r>
              <a:rPr lang="en-GB" sz="2000" b="1" dirty="0" err="1"/>
              <a:t>akwiriye</a:t>
            </a:r>
            <a:r>
              <a:rPr lang="en-GB" sz="2000" b="1" dirty="0"/>
              <a:t> no </a:t>
            </a:r>
            <a:r>
              <a:rPr lang="en-GB" sz="2000" b="1" dirty="0" err="1"/>
              <a:t>guharira</a:t>
            </a:r>
            <a:r>
              <a:rPr lang="en-GB" sz="2000" b="1" dirty="0"/>
              <a:t> </a:t>
            </a:r>
            <a:r>
              <a:rPr lang="en-GB" sz="2000" b="1" dirty="0" err="1"/>
              <a:t>inkiko</a:t>
            </a:r>
            <a:r>
              <a:rPr lang="en-GB" sz="2000" b="1" dirty="0"/>
              <a:t> zo mu </a:t>
            </a:r>
            <a:r>
              <a:rPr lang="en-GB" sz="2000" b="1" dirty="0" err="1"/>
              <a:t>isi</a:t>
            </a:r>
            <a:r>
              <a:rPr lang="en-GB" sz="2000" b="1" dirty="0"/>
              <a:t>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gukemura</a:t>
            </a:r>
            <a:r>
              <a:rPr lang="en-GB" sz="2000" b="1" dirty="0"/>
              <a:t>  </a:t>
            </a:r>
            <a:r>
              <a:rPr lang="en-GB" sz="2000" b="1" dirty="0" err="1"/>
              <a:t>amakimbirane</a:t>
            </a:r>
            <a:r>
              <a:rPr lang="en-GB" sz="2000" b="1" dirty="0"/>
              <a:t> </a:t>
            </a:r>
            <a:r>
              <a:rPr lang="en-GB" sz="2000" b="1" dirty="0" err="1"/>
              <a:t>hagati</a:t>
            </a:r>
            <a:r>
              <a:rPr lang="en-GB" sz="2000" b="1" dirty="0"/>
              <a:t> </a:t>
            </a:r>
            <a:r>
              <a:rPr lang="en-GB" sz="2000" b="1" dirty="0" err="1"/>
              <a:t>y’abizera</a:t>
            </a:r>
            <a:r>
              <a:rPr lang="en-GB" sz="2000" b="1" dirty="0"/>
              <a:t> (1 </a:t>
            </a:r>
            <a:r>
              <a:rPr lang="en-GB" sz="2000" b="1" dirty="0" err="1"/>
              <a:t>Abakorinto</a:t>
            </a:r>
            <a:r>
              <a:rPr lang="en-GB" sz="2000" b="1" dirty="0"/>
              <a:t> 6:1–6). Ariko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arīmbika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akagera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muzi</a:t>
            </a:r>
            <a:r>
              <a:rPr lang="en-GB" sz="2000" b="1" dirty="0"/>
              <a:t> </a:t>
            </a:r>
            <a:r>
              <a:rPr lang="en-GB" sz="2000" b="1" dirty="0" err="1"/>
              <a:t>w’ikibazo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860204-49A7-8388-F283-DC513E42FF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224" y="1436488"/>
            <a:ext cx="4582277" cy="280417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244E06-76D4-26E3-2011-42EC1BACAC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072" y="3979417"/>
            <a:ext cx="4668003" cy="2669789"/>
          </a:xfrm>
          <a:prstGeom prst="rect">
            <a:avLst/>
          </a:prstGeom>
          <a:ln w="38100" cap="sq">
            <a:solidFill>
              <a:srgbClr val="E6199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05BE02A-84C0-3D87-72BA-30DD5E71CFE9}"/>
              </a:ext>
            </a:extLst>
          </p:cNvPr>
          <p:cNvSpPr txBox="1"/>
          <p:nvPr/>
        </p:nvSpPr>
        <p:spPr>
          <a:xfrm>
            <a:off x="523124" y="4333000"/>
            <a:ext cx="6839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Icya</a:t>
            </a:r>
            <a:r>
              <a:rPr lang="en-GB" sz="2000" b="1" dirty="0"/>
              <a:t> </a:t>
            </a:r>
            <a:r>
              <a:rPr lang="en-GB" sz="2000" b="1" dirty="0" err="1"/>
              <a:t>kabiri</a:t>
            </a:r>
            <a:r>
              <a:rPr lang="en-GB" sz="2000" b="1" dirty="0"/>
              <a:t>, </a:t>
            </a:r>
            <a:r>
              <a:rPr lang="en-GB" sz="2000" b="1" dirty="0" err="1"/>
              <a:t>abavandimwe</a:t>
            </a:r>
            <a:r>
              <a:rPr lang="en-GB" sz="2000" b="1" dirty="0"/>
              <a:t> </a:t>
            </a:r>
            <a:r>
              <a:rPr lang="en-GB" sz="2000" b="1" dirty="0" err="1"/>
              <a:t>bagomba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biteguye</a:t>
            </a:r>
            <a:r>
              <a:rPr lang="en-GB" sz="2000" b="1" dirty="0"/>
              <a:t> </a:t>
            </a:r>
            <a:r>
              <a:rPr lang="en-GB" sz="2000" b="1" dirty="0" err="1"/>
              <a:t>kubabarirana</a:t>
            </a:r>
            <a:r>
              <a:rPr lang="en-GB" sz="2000" b="1" dirty="0"/>
              <a:t> </a:t>
            </a:r>
            <a:r>
              <a:rPr lang="en-GB" sz="2000" b="1" dirty="0" err="1"/>
              <a:t>ikosa</a:t>
            </a:r>
            <a:r>
              <a:rPr lang="en-GB" sz="2000" b="1" dirty="0"/>
              <a:t> (1 </a:t>
            </a:r>
            <a:r>
              <a:rPr lang="en-GB" sz="2000" b="1" dirty="0" err="1"/>
              <a:t>Abakorinto</a:t>
            </a:r>
            <a:r>
              <a:rPr lang="en-GB" sz="2000" b="1" dirty="0"/>
              <a:t> 6:7b</a:t>
            </a:r>
            <a:r>
              <a:rPr lang="en" sz="2000" b="1" dirty="0"/>
              <a:t>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E020F3-A69B-8010-52A8-7FB4B138C366}"/>
              </a:ext>
            </a:extLst>
          </p:cNvPr>
          <p:cNvSpPr txBox="1"/>
          <p:nvPr/>
        </p:nvSpPr>
        <p:spPr>
          <a:xfrm>
            <a:off x="5191126" y="2954172"/>
            <a:ext cx="70008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Icya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mbere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nta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kutumvikana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gukwiriye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hagati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y’abizera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bo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itorero</a:t>
            </a:r>
            <a:r>
              <a:rPr lang="en-GB" sz="2000" b="1" spc="-70" dirty="0"/>
              <a:t> (1 </a:t>
            </a:r>
            <a:r>
              <a:rPr lang="en-GB" sz="2000" b="1" spc="-70" dirty="0" err="1"/>
              <a:t>Abakorinto</a:t>
            </a:r>
            <a:r>
              <a:rPr lang="en-GB" sz="2000" b="1" spc="-70" dirty="0"/>
              <a:t> 6:7a)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birumvikana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abizera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badakwiriye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kurenganya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cyangwa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nabi</a:t>
            </a:r>
            <a:r>
              <a:rPr lang="en-GB" sz="2000" b="1" spc="-70" dirty="0"/>
              <a:t> abandi (1 </a:t>
            </a:r>
            <a:r>
              <a:rPr lang="en-GB" sz="2000" b="1" spc="-70" dirty="0" err="1"/>
              <a:t>Abakorinto</a:t>
            </a:r>
            <a:r>
              <a:rPr lang="en-GB" sz="2000" b="1" spc="-70" dirty="0"/>
              <a:t> 6:8</a:t>
            </a:r>
            <a:r>
              <a:rPr lang="en" sz="2000" b="1" spc="-70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48304D-035B-41EA-2ED0-618C1960B8A3}"/>
              </a:ext>
            </a:extLst>
          </p:cNvPr>
          <p:cNvSpPr txBox="1"/>
          <p:nvPr/>
        </p:nvSpPr>
        <p:spPr>
          <a:xfrm>
            <a:off x="180224" y="5941320"/>
            <a:ext cx="7028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Uretse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ikibazo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cy’ubugizi</a:t>
            </a:r>
            <a:r>
              <a:rPr lang="en-GB" sz="2000" b="1" spc="-100" dirty="0"/>
              <a:t> bwa </a:t>
            </a:r>
            <a:r>
              <a:rPr lang="en-GB" sz="2000" b="1" spc="-100" dirty="0" err="1"/>
              <a:t>nabi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Abaroma</a:t>
            </a:r>
            <a:r>
              <a:rPr lang="en-GB" sz="2000" b="1" spc="-100" dirty="0"/>
              <a:t> 13:1–5), </a:t>
            </a:r>
            <a:r>
              <a:rPr lang="en-GB" sz="2000" b="1" spc="-100" dirty="0" err="1"/>
              <a:t>ibibazo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by’imbere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itorero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bigomba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gukemurirwa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imbere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itorero</a:t>
            </a:r>
            <a:r>
              <a:rPr lang="en" sz="2000" b="1" spc="-100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DF5DD4-C39F-63F3-367E-FC0BEB71AED5}"/>
              </a:ext>
            </a:extLst>
          </p:cNvPr>
          <p:cNvSpPr txBox="1"/>
          <p:nvPr/>
        </p:nvSpPr>
        <p:spPr>
          <a:xfrm>
            <a:off x="523124" y="5137160"/>
            <a:ext cx="6839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Icya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gatatu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niba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abizera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batabashije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kumvikana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itorero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rigomba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kubacira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urubanza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cyangwa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kubahūza</a:t>
            </a:r>
            <a:r>
              <a:rPr lang="en-GB" sz="2000" b="1" spc="-100" dirty="0"/>
              <a:t> (1 </a:t>
            </a:r>
            <a:r>
              <a:rPr lang="en-GB" sz="2000" b="1" spc="-100" dirty="0" err="1"/>
              <a:t>Abakorinto</a:t>
            </a:r>
            <a:r>
              <a:rPr lang="en-GB" sz="2000" b="1" spc="-100" dirty="0"/>
              <a:t> 6:2</a:t>
            </a:r>
            <a:r>
              <a:rPr lang="en" sz="2000" b="1" spc="-100" dirty="0"/>
              <a:t>).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26E4538-1772-DA9C-18FF-652A50FB3A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051" y="3006950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9EB07D4-BB75-8489-3D8A-356C7F9585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439775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9DDE0FB-A512-B742-073C-24B61A4BC57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521856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2EDABB-A21D-8D8B-A91E-B19882850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3F4C1C-4C2D-1CD0-E689-BDB4816641D4}"/>
              </a:ext>
            </a:extLst>
          </p:cNvPr>
          <p:cNvSpPr txBox="1"/>
          <p:nvPr/>
        </p:nvSpPr>
        <p:spPr>
          <a:xfrm>
            <a:off x="1662881" y="1038050"/>
            <a:ext cx="101862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Ni </a:t>
            </a:r>
            <a:r>
              <a:rPr lang="en-US" sz="2400" b="1" dirty="0" err="1">
                <a:latin typeface="Constantia" panose="02030602050306030303" pitchFamily="18" charset="0"/>
              </a:rPr>
              <a:t>akazi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kacu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kumenya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amakosa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yacu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n’ibyaha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byacu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byihariye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bitera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umwijima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gucika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intege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bya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mwuka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bigakonjesha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urukundo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rwacu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mbere</a:t>
            </a:r>
            <a:r>
              <a:rPr lang="en-US" sz="2400" b="1" dirty="0">
                <a:latin typeface="Constantia" panose="02030602050306030303" pitchFamily="18" charset="0"/>
              </a:rPr>
              <a:t>. Ese </a:t>
            </a:r>
            <a:r>
              <a:rPr lang="en-US" sz="2400" b="1" dirty="0" err="1">
                <a:latin typeface="Constantia" panose="02030602050306030303" pitchFamily="18" charset="0"/>
              </a:rPr>
              <a:t>ibyo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ukwisanisha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n’iby’isi</a:t>
            </a:r>
            <a:r>
              <a:rPr lang="en-US" sz="2400" b="1" dirty="0">
                <a:latin typeface="Constantia" panose="02030602050306030303" pitchFamily="18" charset="0"/>
              </a:rPr>
              <a:t>? Ese </a:t>
            </a:r>
            <a:r>
              <a:rPr lang="en-US" sz="2400" b="1" dirty="0" err="1">
                <a:latin typeface="Constantia" panose="02030602050306030303" pitchFamily="18" charset="0"/>
              </a:rPr>
              <a:t>ibyo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inarijye</a:t>
            </a:r>
            <a:r>
              <a:rPr lang="en-US" sz="2400" b="1" dirty="0">
                <a:latin typeface="Constantia" panose="02030602050306030303" pitchFamily="18" charset="0"/>
              </a:rPr>
              <a:t>? Ese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ukwishyira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imbere</a:t>
            </a:r>
            <a:r>
              <a:rPr lang="en-US" sz="2400" b="1" dirty="0">
                <a:latin typeface="Constantia" panose="02030602050306030303" pitchFamily="18" charset="0"/>
              </a:rPr>
              <a:t>? Ese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uguharanira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uw’imbere</a:t>
            </a:r>
            <a:r>
              <a:rPr lang="en-US" sz="2400" b="1" dirty="0">
                <a:latin typeface="Constantia" panose="02030602050306030303" pitchFamily="18" charset="0"/>
              </a:rPr>
              <a:t>? Ese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icyaha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kwishimisha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cyhawe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akīto</a:t>
            </a:r>
            <a:r>
              <a:rPr lang="en-US" sz="2400" b="1" dirty="0">
                <a:latin typeface="Constantia" panose="02030602050306030303" pitchFamily="18" charset="0"/>
              </a:rPr>
              <a:t>? Ese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icyaha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cy’Abanikolayiti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bahindura</a:t>
            </a:r>
            <a:r>
              <a:rPr lang="en-US" sz="2400" b="1" dirty="0">
                <a:latin typeface="Constantia" panose="02030602050306030303" pitchFamily="18" charset="0"/>
              </a:rPr>
              <a:t> ubuntu </a:t>
            </a:r>
            <a:r>
              <a:rPr lang="en-US" sz="2400" b="1" dirty="0" err="1">
                <a:latin typeface="Constantia" panose="02030602050306030303" pitchFamily="18" charset="0"/>
              </a:rPr>
              <a:t>bw’Imana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ugushayisha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irari</a:t>
            </a:r>
            <a:r>
              <a:rPr lang="en-US" sz="2400" b="1" dirty="0">
                <a:latin typeface="Constantia" panose="02030602050306030303" pitchFamily="18" charset="0"/>
              </a:rPr>
              <a:t>? Ese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ugukoresha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nabi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umucyo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ukomeye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n’amahirwe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atangaje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tuvuga</a:t>
            </a:r>
            <a:r>
              <a:rPr lang="en-US" sz="2400" b="1" dirty="0">
                <a:latin typeface="Constantia" panose="02030602050306030303" pitchFamily="18" charset="0"/>
              </a:rPr>
              <a:t> ko </a:t>
            </a:r>
            <a:r>
              <a:rPr lang="en-US" sz="2400" b="1" dirty="0" err="1">
                <a:latin typeface="Constantia" panose="02030602050306030303" pitchFamily="18" charset="0"/>
              </a:rPr>
              <a:t>dufite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ubwenge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n’ubumenyi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by’idini</a:t>
            </a:r>
            <a:r>
              <a:rPr lang="en-US" sz="2400" b="1" dirty="0">
                <a:latin typeface="Constantia" panose="02030602050306030303" pitchFamily="18" charset="0"/>
              </a:rPr>
              <a:t>, mu </a:t>
            </a:r>
            <a:r>
              <a:rPr lang="en-US" sz="2400" b="1" dirty="0" err="1">
                <a:latin typeface="Constantia" panose="02030602050306030303" pitchFamily="18" charset="0"/>
              </a:rPr>
              <a:t>gihe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bitajyanye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n’imibereho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n’imico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ikaba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mibi</a:t>
            </a:r>
            <a:r>
              <a:rPr lang="en-US" sz="2400" b="1" dirty="0">
                <a:latin typeface="Constantia" panose="02030602050306030303" pitchFamily="18" charset="0"/>
              </a:rPr>
              <a:t>? </a:t>
            </a:r>
            <a:r>
              <a:rPr lang="en-US" sz="2400" b="1" dirty="0" err="1">
                <a:latin typeface="Constantia" panose="02030602050306030303" pitchFamily="18" charset="0"/>
              </a:rPr>
              <a:t>Icyo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cyose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cyaba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cyarabibwe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kigakuzwa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kugeza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kimaze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gukomera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kukugenga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gambirira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kunesha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bitabaye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ibyo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uzarimbuka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19543F-0133-37A9-5C45-80AB5F3B408F}"/>
              </a:ext>
            </a:extLst>
          </p:cNvPr>
          <p:cNvSpPr txBox="1"/>
          <p:nvPr/>
        </p:nvSpPr>
        <p:spPr>
          <a:xfrm>
            <a:off x="7270900" y="5707823"/>
            <a:ext cx="4837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-US" sz="1600" b="1" i="1" dirty="0"/>
              <a:t>Ye Shall Receive Power</a:t>
            </a:r>
            <a:r>
              <a:rPr lang="en-US" sz="1600" b="1" dirty="0"/>
              <a:t>, December 18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1981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103C59D-02F2-3152-8F1C-95329F65B3F3}"/>
              </a:ext>
            </a:extLst>
          </p:cNvPr>
          <p:cNvSpPr txBox="1"/>
          <p:nvPr/>
        </p:nvSpPr>
        <p:spPr>
          <a:xfrm>
            <a:off x="333375" y="186173"/>
            <a:ext cx="7658100" cy="64988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pPr>
              <a:lnSpc>
                <a:spcPct val="120000"/>
              </a:lnSpc>
            </a:pPr>
            <a:r>
              <a:rPr lang="en-GB" dirty="0">
                <a:pattFill prst="narHorz">
                  <a:fgClr>
                    <a:srgbClr val="FFFF00"/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6">
                      <a:lumMod val="50000"/>
                    </a:schemeClr>
                  </a:innerShdw>
                </a:effectLst>
              </a:rPr>
              <a:t>UBURYO BWO KWIRINDA ICYAHA MU ITORERO</a:t>
            </a:r>
          </a:p>
        </p:txBody>
      </p:sp>
    </p:spTree>
    <p:extLst>
      <p:ext uri="{BB962C8B-B14F-4D97-AF65-F5344CB8AC3E}">
        <p14:creationId xmlns:p14="http://schemas.microsoft.com/office/powerpoint/2010/main" val="262633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1171</Words>
  <Application>Microsoft Office PowerPoint</Application>
  <PresentationFormat>Panorámica</PresentationFormat>
  <Paragraphs>55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Aptos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116</cp:revision>
  <dcterms:created xsi:type="dcterms:W3CDTF">2026-06-19T16:27:56Z</dcterms:created>
  <dcterms:modified xsi:type="dcterms:W3CDTF">2026-07-24T13:05:26Z</dcterms:modified>
</cp:coreProperties>
</file>