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0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8" autoAdjust="0"/>
    <p:restoredTop sz="95964" autoAdjust="0"/>
  </p:normalViewPr>
  <p:slideViewPr>
    <p:cSldViewPr snapToGrid="0">
      <p:cViewPr varScale="1">
        <p:scale>
          <a:sx n="33" d="100"/>
          <a:sy n="33" d="100"/>
        </p:scale>
        <p:origin x="60" y="1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Abakorinto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dirty="0">
              <a:solidFill>
                <a:srgbClr val="105660"/>
              </a:solidFill>
            </a:rPr>
            <a:t>Ibyokurya </a:t>
          </a:r>
          <a:r>
            <a:rPr lang="en-GB" sz="2000" b="1" dirty="0" err="1">
              <a:solidFill>
                <a:srgbClr val="105660"/>
              </a:solidFill>
            </a:rPr>
            <a:t>byaterekerejwe</a:t>
          </a:r>
          <a:r>
            <a:rPr lang="en-GB" sz="2000" b="1" dirty="0">
              <a:solidFill>
                <a:srgbClr val="105660"/>
              </a:solidFill>
            </a:rPr>
            <a:t> </a:t>
          </a:r>
          <a:r>
            <a:rPr lang="en-GB" sz="2000" b="1" dirty="0" err="1">
              <a:solidFill>
                <a:srgbClr val="105660"/>
              </a:solidFill>
            </a:rPr>
            <a:t>ibigirwamana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 err="1"/>
            <a:t>Ubwenge</a:t>
          </a:r>
          <a:r>
            <a:rPr lang="en" sz="2000" b="1" dirty="0"/>
            <a:t> </a:t>
          </a:r>
          <a:r>
            <a:rPr lang="en" sz="2000" b="1" dirty="0" err="1"/>
            <a:t>n’urukundo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Abakorinto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 err="1">
              <a:solidFill>
                <a:schemeClr val="accent1">
                  <a:lumMod val="50000"/>
                </a:schemeClr>
              </a:solidFill>
            </a:rPr>
            <a:t>Pawulo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1">
                  <a:lumMod val="50000"/>
                </a:schemeClr>
              </a:solidFill>
            </a:rPr>
            <a:t>areka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1">
                  <a:lumMod val="50000"/>
                </a:schemeClr>
              </a:solidFill>
            </a:rPr>
            <a:t>ibyo</a:t>
          </a: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1">
                  <a:lumMod val="50000"/>
                </a:schemeClr>
              </a:solidFill>
            </a:rPr>
            <a:t>yemerewe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 err="1"/>
            <a:t>Ibyo</a:t>
          </a:r>
          <a:r>
            <a:rPr lang="en" sz="2000" b="1" dirty="0"/>
            <a:t> </a:t>
          </a:r>
          <a:r>
            <a:rPr lang="en" sz="2000" b="1" dirty="0" err="1"/>
            <a:t>yemererwa</a:t>
          </a:r>
          <a:r>
            <a:rPr lang="en" sz="2000" b="1" dirty="0"/>
            <a:t> </a:t>
          </a:r>
          <a:r>
            <a:rPr lang="en" sz="2000" b="1" dirty="0" err="1"/>
            <a:t>n’ubutumwa</a:t>
          </a:r>
          <a:r>
            <a:rPr lang="en" sz="2000" b="1" dirty="0"/>
            <a:t> </a:t>
          </a:r>
          <a:r>
            <a:rPr lang="en" sz="2000" b="1" dirty="0" err="1"/>
            <a:t>bwiza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Abakorinto</a:t>
          </a:r>
          <a:r>
            <a:rPr lang="en" sz="2000" b="1" dirty="0"/>
            <a:t> 10:1–13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 err="1">
              <a:solidFill>
                <a:schemeClr val="accent5">
                  <a:lumMod val="50000"/>
                </a:schemeClr>
              </a:solidFill>
            </a:rPr>
            <a:t>Umubūro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5">
                  <a:lumMod val="50000"/>
                </a:schemeClr>
              </a:solidFill>
            </a:rPr>
            <a:t>ku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5">
                  <a:lumMod val="50000"/>
                </a:schemeClr>
              </a:solidFill>
            </a:rPr>
            <a:t>kuramya</a:t>
          </a: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5">
                  <a:lumMod val="50000"/>
                </a:schemeClr>
              </a:solidFill>
            </a:rPr>
            <a:t>ibigirwamana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GB" sz="2000" b="1" dirty="0" err="1"/>
            <a:t>Ibyo</a:t>
          </a:r>
          <a:r>
            <a:rPr lang="en-GB" sz="2000" b="1" dirty="0"/>
            <a:t> </a:t>
          </a:r>
          <a:r>
            <a:rPr lang="en-GB" sz="2000" b="1" dirty="0" err="1"/>
            <a:t>twigira</a:t>
          </a:r>
          <a:r>
            <a:rPr lang="en-GB" sz="2000" b="1" dirty="0"/>
            <a:t> </a:t>
          </a:r>
          <a:r>
            <a:rPr lang="en-GB" sz="2000" b="1" dirty="0" err="1"/>
            <a:t>ku</a:t>
          </a:r>
          <a:r>
            <a:rPr lang="en-GB" sz="2000" b="1" dirty="0"/>
            <a:t> </a:t>
          </a:r>
          <a:r>
            <a:rPr lang="en-GB" sz="2000" b="1" dirty="0" err="1"/>
            <a:t>bihe</a:t>
          </a:r>
          <a:r>
            <a:rPr lang="en-GB" sz="2000" b="1" dirty="0"/>
            <a:t> </a:t>
          </a:r>
          <a:r>
            <a:rPr lang="en-GB" sz="2000" b="1" dirty="0" err="1"/>
            <a:t>byashize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Abakorinto</a:t>
          </a:r>
          <a:r>
            <a:rPr lang="en" sz="2000" b="1" dirty="0"/>
            <a:t> 10:14–22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2000" b="1" spc="-70" baseline="0" dirty="0" err="1">
              <a:solidFill>
                <a:schemeClr val="accent6">
                  <a:lumMod val="50000"/>
                </a:schemeClr>
              </a:solidFill>
            </a:rPr>
            <a:t>Igikombe</a:t>
          </a:r>
          <a:r>
            <a:rPr lang="en-GB" sz="2000" b="1" spc="-70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spc="-70" baseline="0" dirty="0" err="1">
              <a:solidFill>
                <a:schemeClr val="accent6">
                  <a:lumMod val="50000"/>
                </a:schemeClr>
              </a:solidFill>
            </a:rPr>
            <a:t>cy’Umwami</a:t>
          </a:r>
          <a:r>
            <a:rPr lang="en-GB" sz="2000" b="1" spc="-70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spc="-70" baseline="0" dirty="0" err="1">
              <a:solidFill>
                <a:schemeClr val="accent6">
                  <a:lumMod val="50000"/>
                </a:schemeClr>
              </a:solidFill>
            </a:rPr>
            <a:t>n’igikombe</a:t>
          </a:r>
          <a:r>
            <a:rPr lang="en-GB" sz="2000" b="1" spc="-70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spc="-70" baseline="0" dirty="0" err="1">
              <a:solidFill>
                <a:schemeClr val="accent6">
                  <a:lumMod val="50000"/>
                </a:schemeClr>
              </a:solidFill>
            </a:rPr>
            <a:t>cy’abadayimoni</a:t>
          </a:r>
          <a:endParaRPr lang="en" sz="2000" b="1" spc="-70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(Kuzibukīra </a:t>
          </a:r>
          <a:r>
            <a:rPr lang="en" sz="2000" b="1" dirty="0" err="1"/>
            <a:t>kuramya</a:t>
          </a:r>
          <a:r>
            <a:rPr lang="en" sz="2000" b="1" dirty="0"/>
            <a:t> </a:t>
          </a:r>
          <a:r>
            <a:rPr lang="en" sz="2000" b="1" dirty="0" err="1"/>
            <a:t>ibigirwamana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 err="1"/>
            <a:t>Abakorinto</a:t>
          </a:r>
          <a:r>
            <a:rPr lang="en" sz="2000" b="1" dirty="0"/>
            <a:t> 10:23–33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 err="1">
              <a:solidFill>
                <a:schemeClr val="accent3">
                  <a:lumMod val="50000"/>
                </a:schemeClr>
              </a:solidFill>
            </a:rPr>
            <a:t>Mukorere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3">
                  <a:lumMod val="50000"/>
                </a:schemeClr>
              </a:solidFill>
            </a:rPr>
            <a:t>byose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" sz="2000" b="1" dirty="0" err="1">
              <a:solidFill>
                <a:schemeClr val="accent3">
                  <a:lumMod val="50000"/>
                </a:schemeClr>
              </a:solidFill>
            </a:rPr>
            <a:t>guhimbaza</a:t>
          </a: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 Imana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 err="1"/>
            <a:t>Ib</a:t>
          </a:r>
          <a:r>
            <a:rPr lang="en-GB" sz="2000" b="1" dirty="0" err="1"/>
            <a:t>yemewe</a:t>
          </a:r>
          <a:r>
            <a:rPr lang="en-GB" sz="2000" b="1" dirty="0"/>
            <a:t> </a:t>
          </a:r>
          <a:r>
            <a:rPr lang="en-GB" sz="2000" b="1" dirty="0" err="1"/>
            <a:t>n’ibikwiriye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8:4–7a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/>
            <a:t>Abakomeye</a:t>
          </a:r>
          <a:r>
            <a:rPr lang="en-GB" sz="2000" b="1" dirty="0"/>
            <a:t> </a:t>
          </a:r>
          <a:r>
            <a:rPr lang="en-GB" sz="2000" b="1" dirty="0" err="1"/>
            <a:t>basobanukiwe</a:t>
          </a:r>
          <a:r>
            <a:rPr lang="en-GB" sz="2000" b="1" dirty="0"/>
            <a:t> ko </a:t>
          </a:r>
          <a:r>
            <a:rPr lang="en-GB" sz="2000" b="1" dirty="0" err="1"/>
            <a:t>ibigirwamana</a:t>
          </a:r>
          <a:r>
            <a:rPr lang="en-GB" sz="2000" b="1" dirty="0"/>
            <a:t> </a:t>
          </a:r>
          <a:r>
            <a:rPr lang="en-GB" sz="2000" b="1" dirty="0" err="1"/>
            <a:t>ntacyo</a:t>
          </a:r>
          <a:r>
            <a:rPr lang="en-GB" sz="2000" b="1" dirty="0"/>
            <a:t> </a:t>
          </a:r>
          <a:r>
            <a:rPr lang="en-GB" sz="2000" b="1" dirty="0" err="1"/>
            <a:t>bivuze</a:t>
          </a:r>
          <a:r>
            <a:rPr lang="en-GB" sz="2000" b="1" dirty="0"/>
            <a:t>, </a:t>
          </a:r>
          <a:r>
            <a:rPr lang="en-GB" sz="2000" b="1" dirty="0" err="1"/>
            <a:t>kuko</a:t>
          </a:r>
          <a:r>
            <a:rPr lang="en-GB" sz="2000" b="1" dirty="0"/>
            <a:t> </a:t>
          </a:r>
          <a:r>
            <a:rPr lang="en-GB" sz="2000" b="1" dirty="0" err="1"/>
            <a:t>hariho</a:t>
          </a:r>
          <a:r>
            <a:rPr lang="en-GB" sz="2000" b="1" dirty="0"/>
            <a:t> Imana </a:t>
          </a:r>
          <a:r>
            <a:rPr lang="en-GB" sz="2000" b="1" dirty="0" err="1"/>
            <a:t>imwe</a:t>
          </a:r>
          <a:r>
            <a:rPr lang="en-GB" sz="2000" b="1" dirty="0"/>
            <a:t> </a:t>
          </a:r>
          <a:r>
            <a:rPr lang="en-GB" sz="2000" b="1" dirty="0" err="1"/>
            <a:t>y’ukuri</a:t>
          </a:r>
          <a:r>
            <a:rPr lang="en" sz="2000" b="1" dirty="0"/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/>
            <a:t>Abafite</a:t>
          </a:r>
          <a:r>
            <a:rPr lang="en-GB" sz="2000" b="1" dirty="0"/>
            <a:t> </a:t>
          </a:r>
          <a:r>
            <a:rPr lang="en-GB" sz="2000" b="1" dirty="0" err="1"/>
            <a:t>intege</a:t>
          </a:r>
          <a:r>
            <a:rPr lang="en-GB" sz="2000" b="1" dirty="0"/>
            <a:t> </a:t>
          </a:r>
          <a:r>
            <a:rPr lang="en-GB" sz="2000" b="1" dirty="0" err="1"/>
            <a:t>nke</a:t>
          </a:r>
          <a:r>
            <a:rPr lang="en-GB" sz="2000" b="1" dirty="0"/>
            <a:t> </a:t>
          </a:r>
          <a:r>
            <a:rPr lang="en-GB" sz="2000" b="1" dirty="0" err="1"/>
            <a:t>ntibarasobanukirwa</a:t>
          </a:r>
          <a:r>
            <a:rPr lang="en-GB" sz="2000" b="1" dirty="0"/>
            <a:t> iyi </a:t>
          </a:r>
          <a:r>
            <a:rPr lang="en-GB" sz="2000" b="1" dirty="0" err="1"/>
            <a:t>ngingo</a:t>
          </a:r>
          <a:r>
            <a:rPr lang="en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spc="-70" baseline="0" dirty="0" err="1"/>
            <a:t>Abakomeye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barya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inyama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zatambiwe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ibigirwamana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kuko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bazi</a:t>
          </a:r>
          <a:r>
            <a:rPr lang="en-GB" sz="2000" b="1" spc="-70" baseline="0" dirty="0"/>
            <a:t> ko </a:t>
          </a:r>
          <a:r>
            <a:rPr lang="en-GB" sz="2000" b="1" spc="-70" baseline="0" dirty="0" err="1"/>
            <a:t>ibigirwamana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bidashobora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kwanduza</a:t>
          </a:r>
          <a:r>
            <a:rPr lang="en-GB" sz="2000" b="1" spc="-70" baseline="0" dirty="0"/>
            <a:t> </a:t>
          </a:r>
          <a:r>
            <a:rPr lang="en-GB" sz="2000" b="1" spc="-70" baseline="0" dirty="0" err="1"/>
            <a:t>ibiryo</a:t>
          </a:r>
          <a:r>
            <a:rPr lang="en" sz="2000" b="1" spc="-70" baseline="0" dirty="0"/>
            <a:t>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/>
            <a:t>Abanyantege</a:t>
          </a:r>
          <a:r>
            <a:rPr lang="en-GB" sz="2000" b="1" dirty="0"/>
            <a:t> </a:t>
          </a:r>
          <a:r>
            <a:rPr lang="en-GB" sz="2000" b="1" dirty="0" err="1"/>
            <a:t>nke</a:t>
          </a:r>
          <a:r>
            <a:rPr lang="en-GB" sz="2000" b="1" dirty="0"/>
            <a:t> </a:t>
          </a:r>
          <a:r>
            <a:rPr lang="en-GB" sz="2000" b="1" dirty="0" err="1"/>
            <a:t>bizera</a:t>
          </a:r>
          <a:r>
            <a:rPr lang="en-GB" sz="2000" b="1" dirty="0"/>
            <a:t> ko </a:t>
          </a:r>
          <a:r>
            <a:rPr lang="en-GB" sz="2000" b="1" dirty="0" err="1"/>
            <a:t>iyo</a:t>
          </a:r>
          <a:r>
            <a:rPr lang="en-GB" sz="2000" b="1" dirty="0"/>
            <a:t> </a:t>
          </a:r>
          <a:r>
            <a:rPr lang="en-GB" sz="2000" b="1" dirty="0" err="1"/>
            <a:t>bariye</a:t>
          </a:r>
          <a:r>
            <a:rPr lang="en-GB" sz="2000" b="1" dirty="0"/>
            <a:t> </a:t>
          </a:r>
          <a:r>
            <a:rPr lang="en-GB" sz="2000" b="1" dirty="0" err="1"/>
            <a:t>izo</a:t>
          </a:r>
          <a:r>
            <a:rPr lang="en-GB" sz="2000" b="1" dirty="0"/>
            <a:t> </a:t>
          </a:r>
          <a:r>
            <a:rPr lang="en-GB" sz="2000" b="1" dirty="0" err="1"/>
            <a:t>nyama</a:t>
          </a:r>
          <a:r>
            <a:rPr lang="en-GB" sz="2000" b="1" dirty="0"/>
            <a:t> baba </a:t>
          </a:r>
          <a:r>
            <a:rPr lang="en-GB" sz="2000" b="1" dirty="0" err="1"/>
            <a:t>bakoze</a:t>
          </a:r>
          <a:r>
            <a:rPr lang="en-GB" sz="2000" b="1" dirty="0"/>
            <a:t> </a:t>
          </a:r>
          <a:r>
            <a:rPr lang="en-GB" sz="2000" b="1" dirty="0" err="1"/>
            <a:t>icyaha</a:t>
          </a:r>
          <a:r>
            <a:rPr lang="en" sz="2000" b="1" dirty="0"/>
            <a:t>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GB" sz="2000" b="1" dirty="0">
              <a:solidFill>
                <a:schemeClr val="tx1"/>
              </a:solidFill>
            </a:rPr>
            <a:t>Uburenganzira </a:t>
          </a:r>
          <a:r>
            <a:rPr lang="en-GB" sz="2000" b="1" dirty="0" err="1">
              <a:solidFill>
                <a:schemeClr val="tx1"/>
              </a:solidFill>
            </a:rPr>
            <a:t>bwo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gutungwa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n’itorero</a:t>
          </a:r>
          <a:r>
            <a:rPr lang="en-GB" sz="2000" b="1" dirty="0">
              <a:solidFill>
                <a:schemeClr val="tx1"/>
              </a:solidFill>
            </a:rPr>
            <a:t> (1 </a:t>
          </a:r>
          <a:r>
            <a:rPr lang="en-GB" sz="2000" b="1" dirty="0" err="1">
              <a:solidFill>
                <a:schemeClr val="tx1"/>
              </a:solidFill>
            </a:rPr>
            <a:t>Abakorinto</a:t>
          </a:r>
          <a:r>
            <a:rPr lang="en-GB" sz="2000" b="1" dirty="0">
              <a:solidFill>
                <a:schemeClr val="tx1"/>
              </a:solidFill>
            </a:rPr>
            <a:t> 9:4</a:t>
          </a:r>
          <a:r>
            <a:rPr lang="en" sz="2000" b="1" dirty="0">
              <a:solidFill>
                <a:schemeClr val="tx1"/>
              </a:solidFill>
            </a:rPr>
            <a:t>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Uburenganzira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bwo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kujyana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n’umugore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we (1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9: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Uburenganzira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bwo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kudakora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imirimo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isanzwe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yo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kumutunga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-GB" sz="2000" b="1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Abakorinto</a:t>
          </a:r>
          <a:r>
            <a:rPr lang="en-GB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</a:t>
          </a:r>
          <a:r>
            <a:rPr lang="en" sz="2000" b="1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)</a:t>
          </a:r>
          <a:endParaRPr lang="es-ES" sz="2000" spc="-70" baseline="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GB" sz="2000" b="1" dirty="0" err="1">
              <a:solidFill>
                <a:schemeClr val="tx1"/>
              </a:solidFill>
            </a:rPr>
            <a:t>Pawulo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yaretse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ibyo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yemererwa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nk’intumwa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ari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byo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gufashwa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n’amatorero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yakoreraga</a:t>
          </a:r>
          <a:r>
            <a:rPr lang="en-GB" sz="2000" b="1" dirty="0">
              <a:solidFill>
                <a:schemeClr val="tx1"/>
              </a:solidFill>
            </a:rPr>
            <a:t>, </a:t>
          </a:r>
          <a:r>
            <a:rPr lang="en-GB" sz="2000" b="1" dirty="0" err="1">
              <a:solidFill>
                <a:schemeClr val="tx1"/>
              </a:solidFill>
            </a:rPr>
            <a:t>uko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izindi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ntumwa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2000" b="1" dirty="0" err="1">
              <a:solidFill>
                <a:schemeClr val="tx1"/>
              </a:solidFill>
            </a:rPr>
            <a:t>zagenzerezwaga</a:t>
          </a:r>
          <a:r>
            <a:rPr lang="en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Imigirire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rusange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ntumwa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yari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iyo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kujyana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n’abagore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babo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kugira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babafashe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murimo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wabo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Uyu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mugore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kimwe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n’umugabo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we,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yari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afite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uburenganzira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bwo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gushyigikirwa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n’itorero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Pawulo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ashaka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kwibeshaho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kugira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ngo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yirinde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abantu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batekereza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ko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ashaka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kugōndōza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abamukurikira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ahubwo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abahe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urugero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rwo</a:t>
          </a:r>
          <a:r>
            <a:rPr lang="en-GB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kwitanga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Ibagiro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ry’inyama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ryagurishaga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zaterekerejwe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ibigirwamana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zitaterekerejwe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ntiyagombaga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kubaza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inkomoko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yazo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adatanga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igitekerezo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cy’uko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yumva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bitemewe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ubwo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bwoko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bw’inyama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Umuntu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utizera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yatumiye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basangire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yarariye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kubaza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we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biremewe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Ariko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umusangwa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yavuze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inyama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zari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zaterekerejwe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ikigirwamana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Kubw’ibyo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kubwo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kutāngīza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umutimanama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w’umusangwa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byafashwe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nk’ibidakwiriye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yarya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10:27–29).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Abakorinto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dirty="0">
              <a:solidFill>
                <a:srgbClr val="105660"/>
              </a:solidFill>
            </a:rPr>
            <a:t>Ibyokurya </a:t>
          </a:r>
          <a:r>
            <a:rPr lang="en-GB" sz="2000" b="1" kern="1200" dirty="0" err="1">
              <a:solidFill>
                <a:srgbClr val="105660"/>
              </a:solidFill>
            </a:rPr>
            <a:t>byaterekerejwe</a:t>
          </a:r>
          <a:r>
            <a:rPr lang="en-GB" sz="2000" b="1" kern="1200" dirty="0">
              <a:solidFill>
                <a:srgbClr val="105660"/>
              </a:solidFill>
            </a:rPr>
            <a:t> </a:t>
          </a:r>
          <a:r>
            <a:rPr lang="en-GB" sz="2000" b="1" kern="1200" dirty="0" err="1">
              <a:solidFill>
                <a:srgbClr val="105660"/>
              </a:solidFill>
            </a:rPr>
            <a:t>ibigirwamana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 err="1"/>
            <a:t>Ubwenge</a:t>
          </a:r>
          <a:r>
            <a:rPr lang="en" sz="2000" b="1" kern="1200" dirty="0"/>
            <a:t> </a:t>
          </a:r>
          <a:r>
            <a:rPr lang="en" sz="2000" b="1" kern="1200" dirty="0" err="1"/>
            <a:t>n’urukundo</a:t>
          </a:r>
          <a:r>
            <a:rPr lang="en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Abakorinto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 err="1">
              <a:solidFill>
                <a:schemeClr val="accent1">
                  <a:lumMod val="50000"/>
                </a:schemeClr>
              </a:solidFill>
            </a:rPr>
            <a:t>Pawulo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1">
                  <a:lumMod val="50000"/>
                </a:schemeClr>
              </a:solidFill>
            </a:rPr>
            <a:t>areka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1">
                  <a:lumMod val="50000"/>
                </a:schemeClr>
              </a:solidFill>
            </a:rPr>
            <a:t>ibyo</a:t>
          </a: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1">
                  <a:lumMod val="50000"/>
                </a:schemeClr>
              </a:solidFill>
            </a:rPr>
            <a:t>yemerewe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 err="1"/>
            <a:t>Ibyo</a:t>
          </a:r>
          <a:r>
            <a:rPr lang="en" sz="2000" b="1" kern="1200" dirty="0"/>
            <a:t> </a:t>
          </a:r>
          <a:r>
            <a:rPr lang="en" sz="2000" b="1" kern="1200" dirty="0" err="1"/>
            <a:t>yemererwa</a:t>
          </a:r>
          <a:r>
            <a:rPr lang="en" sz="2000" b="1" kern="1200" dirty="0"/>
            <a:t> </a:t>
          </a:r>
          <a:r>
            <a:rPr lang="en" sz="2000" b="1" kern="1200" dirty="0" err="1"/>
            <a:t>n’ubutumwa</a:t>
          </a:r>
          <a:r>
            <a:rPr lang="en" sz="2000" b="1" kern="1200" dirty="0"/>
            <a:t> </a:t>
          </a:r>
          <a:r>
            <a:rPr lang="en" sz="2000" b="1" kern="1200" dirty="0" err="1"/>
            <a:t>bwiza</a:t>
          </a:r>
          <a:r>
            <a:rPr lang="en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Abakorinto</a:t>
          </a:r>
          <a:r>
            <a:rPr lang="en" sz="2000" b="1" kern="1200" dirty="0"/>
            <a:t> 10:1–13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 err="1">
              <a:solidFill>
                <a:schemeClr val="accent5">
                  <a:lumMod val="50000"/>
                </a:schemeClr>
              </a:solidFill>
            </a:rPr>
            <a:t>Umubūro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5">
                  <a:lumMod val="50000"/>
                </a:schemeClr>
              </a:solidFill>
            </a:rPr>
            <a:t>ku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5">
                  <a:lumMod val="50000"/>
                </a:schemeClr>
              </a:solidFill>
            </a:rPr>
            <a:t>kuramya</a:t>
          </a: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5">
                  <a:lumMod val="50000"/>
                </a:schemeClr>
              </a:solidFill>
            </a:rPr>
            <a:t>ibigirwamana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GB" sz="2000" b="1" kern="1200" dirty="0" err="1"/>
            <a:t>Ibyo</a:t>
          </a:r>
          <a:r>
            <a:rPr lang="en-GB" sz="2000" b="1" kern="1200" dirty="0"/>
            <a:t> </a:t>
          </a:r>
          <a:r>
            <a:rPr lang="en-GB" sz="2000" b="1" kern="1200" dirty="0" err="1"/>
            <a:t>twigira</a:t>
          </a:r>
          <a:r>
            <a:rPr lang="en-GB" sz="2000" b="1" kern="1200" dirty="0"/>
            <a:t> </a:t>
          </a:r>
          <a:r>
            <a:rPr lang="en-GB" sz="2000" b="1" kern="1200" dirty="0" err="1"/>
            <a:t>ku</a:t>
          </a:r>
          <a:r>
            <a:rPr lang="en-GB" sz="2000" b="1" kern="1200" dirty="0"/>
            <a:t> </a:t>
          </a:r>
          <a:r>
            <a:rPr lang="en-GB" sz="2000" b="1" kern="1200" dirty="0" err="1"/>
            <a:t>bihe</a:t>
          </a:r>
          <a:r>
            <a:rPr lang="en-GB" sz="2000" b="1" kern="1200" dirty="0"/>
            <a:t> </a:t>
          </a:r>
          <a:r>
            <a:rPr lang="en-GB" sz="2000" b="1" kern="1200" dirty="0" err="1"/>
            <a:t>byashize</a:t>
          </a:r>
          <a:r>
            <a:rPr lang="en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Abakorinto</a:t>
          </a:r>
          <a:r>
            <a:rPr lang="en" sz="2000" b="1" kern="1200" dirty="0"/>
            <a:t> 10:14–22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2000" b="1" kern="1200" spc="-70" baseline="0" dirty="0" err="1">
              <a:solidFill>
                <a:schemeClr val="accent6">
                  <a:lumMod val="50000"/>
                </a:schemeClr>
              </a:solidFill>
            </a:rPr>
            <a:t>Igikombe</a:t>
          </a:r>
          <a:r>
            <a:rPr lang="en-GB" sz="2000" b="1" kern="1200" spc="-70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kern="1200" spc="-70" baseline="0" dirty="0" err="1">
              <a:solidFill>
                <a:schemeClr val="accent6">
                  <a:lumMod val="50000"/>
                </a:schemeClr>
              </a:solidFill>
            </a:rPr>
            <a:t>cy’Umwami</a:t>
          </a:r>
          <a:r>
            <a:rPr lang="en-GB" sz="2000" b="1" kern="1200" spc="-70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kern="1200" spc="-70" baseline="0" dirty="0" err="1">
              <a:solidFill>
                <a:schemeClr val="accent6">
                  <a:lumMod val="50000"/>
                </a:schemeClr>
              </a:solidFill>
            </a:rPr>
            <a:t>n’igikombe</a:t>
          </a:r>
          <a:r>
            <a:rPr lang="en-GB" sz="2000" b="1" kern="1200" spc="-70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GB" sz="2000" b="1" kern="1200" spc="-70" baseline="0" dirty="0" err="1">
              <a:solidFill>
                <a:schemeClr val="accent6">
                  <a:lumMod val="50000"/>
                </a:schemeClr>
              </a:solidFill>
            </a:rPr>
            <a:t>cy’abadayimoni</a:t>
          </a:r>
          <a:endParaRPr lang="en" sz="2000" b="1" kern="1200" spc="-70" baseline="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(Kuzibukīra </a:t>
          </a:r>
          <a:r>
            <a:rPr lang="en" sz="2000" b="1" kern="1200" dirty="0" err="1"/>
            <a:t>kuramya</a:t>
          </a:r>
          <a:r>
            <a:rPr lang="en" sz="2000" b="1" kern="1200" dirty="0"/>
            <a:t> </a:t>
          </a:r>
          <a:r>
            <a:rPr lang="en" sz="2000" b="1" kern="1200" dirty="0" err="1"/>
            <a:t>ibigirwamana</a:t>
          </a:r>
          <a:r>
            <a:rPr lang="en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 err="1"/>
            <a:t>Abakorinto</a:t>
          </a:r>
          <a:r>
            <a:rPr lang="en" sz="2000" b="1" kern="1200" dirty="0"/>
            <a:t> 10:23–33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 err="1">
              <a:solidFill>
                <a:schemeClr val="accent3">
                  <a:lumMod val="50000"/>
                </a:schemeClr>
              </a:solidFill>
            </a:rPr>
            <a:t>Mukorere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3">
                  <a:lumMod val="50000"/>
                </a:schemeClr>
              </a:solidFill>
            </a:rPr>
            <a:t>byose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" sz="2000" b="1" kern="1200" dirty="0" err="1">
              <a:solidFill>
                <a:schemeClr val="accent3">
                  <a:lumMod val="50000"/>
                </a:schemeClr>
              </a:solidFill>
            </a:rPr>
            <a:t>guhimbaza</a:t>
          </a: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 Imana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 err="1"/>
            <a:t>Ib</a:t>
          </a:r>
          <a:r>
            <a:rPr lang="en-GB" sz="2000" b="1" kern="1200" dirty="0" err="1"/>
            <a:t>yemewe</a:t>
          </a:r>
          <a:r>
            <a:rPr lang="en-GB" sz="2000" b="1" kern="1200" dirty="0"/>
            <a:t> </a:t>
          </a:r>
          <a:r>
            <a:rPr lang="en-GB" sz="2000" b="1" kern="1200" dirty="0" err="1"/>
            <a:t>n’ibikwiriye</a:t>
          </a:r>
          <a:r>
            <a:rPr lang="en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8:4–7a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Abakomeye</a:t>
          </a:r>
          <a:r>
            <a:rPr lang="en-GB" sz="2000" b="1" kern="1200" dirty="0"/>
            <a:t> </a:t>
          </a:r>
          <a:r>
            <a:rPr lang="en-GB" sz="2000" b="1" kern="1200" dirty="0" err="1"/>
            <a:t>basobanukiwe</a:t>
          </a:r>
          <a:r>
            <a:rPr lang="en-GB" sz="2000" b="1" kern="1200" dirty="0"/>
            <a:t> ko </a:t>
          </a:r>
          <a:r>
            <a:rPr lang="en-GB" sz="2000" b="1" kern="1200" dirty="0" err="1"/>
            <a:t>ibigirwamana</a:t>
          </a:r>
          <a:r>
            <a:rPr lang="en-GB" sz="2000" b="1" kern="1200" dirty="0"/>
            <a:t> </a:t>
          </a:r>
          <a:r>
            <a:rPr lang="en-GB" sz="2000" b="1" kern="1200" dirty="0" err="1"/>
            <a:t>ntacyo</a:t>
          </a:r>
          <a:r>
            <a:rPr lang="en-GB" sz="2000" b="1" kern="1200" dirty="0"/>
            <a:t> </a:t>
          </a:r>
          <a:r>
            <a:rPr lang="en-GB" sz="2000" b="1" kern="1200" dirty="0" err="1"/>
            <a:t>bivuze</a:t>
          </a:r>
          <a:r>
            <a:rPr lang="en-GB" sz="2000" b="1" kern="1200" dirty="0"/>
            <a:t>, </a:t>
          </a:r>
          <a:r>
            <a:rPr lang="en-GB" sz="2000" b="1" kern="1200" dirty="0" err="1"/>
            <a:t>kuko</a:t>
          </a:r>
          <a:r>
            <a:rPr lang="en-GB" sz="2000" b="1" kern="1200" dirty="0"/>
            <a:t> </a:t>
          </a:r>
          <a:r>
            <a:rPr lang="en-GB" sz="2000" b="1" kern="1200" dirty="0" err="1"/>
            <a:t>hariho</a:t>
          </a:r>
          <a:r>
            <a:rPr lang="en-GB" sz="2000" b="1" kern="1200" dirty="0"/>
            <a:t> Imana </a:t>
          </a:r>
          <a:r>
            <a:rPr lang="en-GB" sz="2000" b="1" kern="1200" dirty="0" err="1"/>
            <a:t>imwe</a:t>
          </a:r>
          <a:r>
            <a:rPr lang="en-GB" sz="2000" b="1" kern="1200" dirty="0"/>
            <a:t> </a:t>
          </a:r>
          <a:r>
            <a:rPr lang="en-GB" sz="2000" b="1" kern="1200" dirty="0" err="1"/>
            <a:t>y’ukuri</a:t>
          </a:r>
          <a:r>
            <a:rPr lang="en" sz="2000" b="1" kern="1200" dirty="0"/>
            <a:t>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Abafite</a:t>
          </a:r>
          <a:r>
            <a:rPr lang="en-GB" sz="2000" b="1" kern="1200" dirty="0"/>
            <a:t> </a:t>
          </a:r>
          <a:r>
            <a:rPr lang="en-GB" sz="2000" b="1" kern="1200" dirty="0" err="1"/>
            <a:t>intege</a:t>
          </a:r>
          <a:r>
            <a:rPr lang="en-GB" sz="2000" b="1" kern="1200" dirty="0"/>
            <a:t> </a:t>
          </a:r>
          <a:r>
            <a:rPr lang="en-GB" sz="2000" b="1" kern="1200" dirty="0" err="1"/>
            <a:t>nke</a:t>
          </a:r>
          <a:r>
            <a:rPr lang="en-GB" sz="2000" b="1" kern="1200" dirty="0"/>
            <a:t> </a:t>
          </a:r>
          <a:r>
            <a:rPr lang="en-GB" sz="2000" b="1" kern="1200" dirty="0" err="1"/>
            <a:t>ntibarasobanukirwa</a:t>
          </a:r>
          <a:r>
            <a:rPr lang="en-GB" sz="2000" b="1" kern="1200" dirty="0"/>
            <a:t> iyi </a:t>
          </a:r>
          <a:r>
            <a:rPr lang="en-GB" sz="2000" b="1" kern="1200" dirty="0" err="1"/>
            <a:t>ngingo</a:t>
          </a:r>
          <a:r>
            <a:rPr lang="en" sz="2000" b="1" kern="1200" dirty="0"/>
            <a:t>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70" baseline="0" dirty="0" err="1"/>
            <a:t>Abakomeye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barya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inyama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zatambiwe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ibigirwamana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kuko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bazi</a:t>
          </a:r>
          <a:r>
            <a:rPr lang="en-GB" sz="2000" b="1" kern="1200" spc="-70" baseline="0" dirty="0"/>
            <a:t> ko </a:t>
          </a:r>
          <a:r>
            <a:rPr lang="en-GB" sz="2000" b="1" kern="1200" spc="-70" baseline="0" dirty="0" err="1"/>
            <a:t>ibigirwamana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bidashobora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kwanduza</a:t>
          </a:r>
          <a:r>
            <a:rPr lang="en-GB" sz="2000" b="1" kern="1200" spc="-70" baseline="0" dirty="0"/>
            <a:t> </a:t>
          </a:r>
          <a:r>
            <a:rPr lang="en-GB" sz="2000" b="1" kern="1200" spc="-70" baseline="0" dirty="0" err="1"/>
            <a:t>ibiryo</a:t>
          </a:r>
          <a:r>
            <a:rPr lang="en" sz="2000" b="1" kern="1200" spc="-70" baseline="0" dirty="0"/>
            <a:t>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Abanyantege</a:t>
          </a:r>
          <a:r>
            <a:rPr lang="en-GB" sz="2000" b="1" kern="1200" dirty="0"/>
            <a:t> </a:t>
          </a:r>
          <a:r>
            <a:rPr lang="en-GB" sz="2000" b="1" kern="1200" dirty="0" err="1"/>
            <a:t>nke</a:t>
          </a:r>
          <a:r>
            <a:rPr lang="en-GB" sz="2000" b="1" kern="1200" dirty="0"/>
            <a:t> </a:t>
          </a:r>
          <a:r>
            <a:rPr lang="en-GB" sz="2000" b="1" kern="1200" dirty="0" err="1"/>
            <a:t>bizera</a:t>
          </a:r>
          <a:r>
            <a:rPr lang="en-GB" sz="2000" b="1" kern="1200" dirty="0"/>
            <a:t> ko </a:t>
          </a:r>
          <a:r>
            <a:rPr lang="en-GB" sz="2000" b="1" kern="1200" dirty="0" err="1"/>
            <a:t>iyo</a:t>
          </a:r>
          <a:r>
            <a:rPr lang="en-GB" sz="2000" b="1" kern="1200" dirty="0"/>
            <a:t> </a:t>
          </a:r>
          <a:r>
            <a:rPr lang="en-GB" sz="2000" b="1" kern="1200" dirty="0" err="1"/>
            <a:t>bariye</a:t>
          </a:r>
          <a:r>
            <a:rPr lang="en-GB" sz="2000" b="1" kern="1200" dirty="0"/>
            <a:t> </a:t>
          </a:r>
          <a:r>
            <a:rPr lang="en-GB" sz="2000" b="1" kern="1200" dirty="0" err="1"/>
            <a:t>izo</a:t>
          </a:r>
          <a:r>
            <a:rPr lang="en-GB" sz="2000" b="1" kern="1200" dirty="0"/>
            <a:t> </a:t>
          </a:r>
          <a:r>
            <a:rPr lang="en-GB" sz="2000" b="1" kern="1200" dirty="0" err="1"/>
            <a:t>nyama</a:t>
          </a:r>
          <a:r>
            <a:rPr lang="en-GB" sz="2000" b="1" kern="1200" dirty="0"/>
            <a:t> baba </a:t>
          </a:r>
          <a:r>
            <a:rPr lang="en-GB" sz="2000" b="1" kern="1200" dirty="0" err="1"/>
            <a:t>bakoze</a:t>
          </a:r>
          <a:r>
            <a:rPr lang="en-GB" sz="2000" b="1" kern="1200" dirty="0"/>
            <a:t> </a:t>
          </a:r>
          <a:r>
            <a:rPr lang="en-GB" sz="2000" b="1" kern="1200" dirty="0" err="1"/>
            <a:t>icyaha</a:t>
          </a:r>
          <a:r>
            <a:rPr lang="en" sz="2000" b="1" kern="1200" dirty="0"/>
            <a:t>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GB" sz="2000" b="1" kern="1200" dirty="0">
              <a:solidFill>
                <a:schemeClr val="tx1"/>
              </a:solidFill>
            </a:rPr>
            <a:t>Uburenganzira </a:t>
          </a:r>
          <a:r>
            <a:rPr lang="en-GB" sz="2000" b="1" kern="1200" dirty="0" err="1">
              <a:solidFill>
                <a:schemeClr val="tx1"/>
              </a:solidFill>
            </a:rPr>
            <a:t>bwo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gutungwa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n’itorero</a:t>
          </a:r>
          <a:r>
            <a:rPr lang="en-GB" sz="2000" b="1" kern="1200" dirty="0">
              <a:solidFill>
                <a:schemeClr val="tx1"/>
              </a:solidFill>
            </a:rPr>
            <a:t> (1 </a:t>
          </a:r>
          <a:r>
            <a:rPr lang="en-GB" sz="2000" b="1" kern="1200" dirty="0" err="1">
              <a:solidFill>
                <a:schemeClr val="tx1"/>
              </a:solidFill>
            </a:rPr>
            <a:t>Abakorinto</a:t>
          </a:r>
          <a:r>
            <a:rPr lang="en-GB" sz="2000" b="1" kern="1200" dirty="0">
              <a:solidFill>
                <a:schemeClr val="tx1"/>
              </a:solidFill>
            </a:rPr>
            <a:t> 9:4</a:t>
          </a:r>
          <a:r>
            <a:rPr lang="en" sz="2000" b="1" kern="1200" dirty="0">
              <a:solidFill>
                <a:schemeClr val="tx1"/>
              </a:solidFill>
            </a:rPr>
            <a:t>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GB" sz="2000" b="1" kern="1200" dirty="0" err="1">
              <a:solidFill>
                <a:schemeClr val="tx1"/>
              </a:solidFill>
            </a:rPr>
            <a:t>Pawulo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yaretse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ibyo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yemererwa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nk’intumwa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ari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byo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gufashwa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n’amatorero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yakoreraga</a:t>
          </a:r>
          <a:r>
            <a:rPr lang="en-GB" sz="2000" b="1" kern="1200" dirty="0">
              <a:solidFill>
                <a:schemeClr val="tx1"/>
              </a:solidFill>
            </a:rPr>
            <a:t>, </a:t>
          </a:r>
          <a:r>
            <a:rPr lang="en-GB" sz="2000" b="1" kern="1200" dirty="0" err="1">
              <a:solidFill>
                <a:schemeClr val="tx1"/>
              </a:solidFill>
            </a:rPr>
            <a:t>uko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izindi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ntumwa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2000" b="1" kern="1200" dirty="0" err="1">
              <a:solidFill>
                <a:schemeClr val="tx1"/>
              </a:solidFill>
            </a:rPr>
            <a:t>zagenzerezwaga</a:t>
          </a:r>
          <a:r>
            <a:rPr lang="en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Uburenganzira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bwo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kujyana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n’umugore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we (1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9: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Imigirire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rusange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ntumwa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yari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iyo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kujyana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n’abagore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babo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kugira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babafashe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murimo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wabo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Uyu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mugore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kimwe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n’umugabo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we,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yari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afite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uburenganzira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bwo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gushyigikirwa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n’itorero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Uburenganzira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bwo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kudakora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imirimo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isanzwe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yo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kumutunga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-GB" sz="2000" b="1" kern="1200" spc="-70" baseline="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Abakorinto</a:t>
          </a:r>
          <a:r>
            <a:rPr lang="en-GB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</a:t>
          </a:r>
          <a:r>
            <a:rPr lang="en" sz="2000" b="1" kern="1200" spc="-70" baseline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)</a:t>
          </a:r>
          <a:endParaRPr lang="es-ES" sz="2000" kern="1200" spc="-70" baseline="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Pawulo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ashaka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kwibeshaho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kugira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ngo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yirinde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abantu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batekereza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ko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ashaka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kugōndōza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abamukurikira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ahubwo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abahe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urugero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rwo</a:t>
          </a:r>
          <a:r>
            <a:rPr lang="en-GB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kwitanga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Ibagiro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ry’inyama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ryagurishaga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zaterekerejwe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ibigirwamana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zitaterekerejwe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ntiyagombaga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kubaza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inkomoko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yazo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adatanga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igitekerezo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cy’uko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yumva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bitemewe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ubwo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bwoko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bw’inyama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Umuntu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utizera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yatumiye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basangire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yarariye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kubaza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we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byose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biremewe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Ariko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umusangwa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yavuze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inyama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zari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zaterekerejwe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ikigirwamana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Kubw’ibyo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kubwo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kutāngīza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umutimanama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w’umusangwa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byafashwe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nk’ibidakwiriye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umwizera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yarya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10:27–29).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134344" y="0"/>
            <a:ext cx="5923312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-GB" sz="5400" b="1" spc="-15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MUKORERE BYOSE GUHIMBAZA IMANA</a:t>
            </a:r>
            <a:endParaRPr lang="en" sz="5400" b="1" spc="-15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280544" y="6515100"/>
            <a:ext cx="39114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Icyigisho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en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cyo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Kanama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404939"/>
            <a:ext cx="35996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Namwe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iyo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murya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cyangwa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munywa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cyangwa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mukora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ikindi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kintu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cyose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mujye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mukorera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byose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-7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guhimbaza</a:t>
            </a:r>
            <a:r>
              <a:rPr kumimoji="0" lang="en-US" sz="2400" b="1" i="0" u="none" strike="noStrike" kern="1200" cap="none" spc="-7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Imana”</a:t>
            </a:r>
            <a:endParaRPr kumimoji="0" lang="es-ES" sz="2400" b="1" i="0" u="none" strike="noStrike" kern="1200" cap="none" spc="-7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018761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yahereye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1 </a:t>
            </a:r>
            <a:r>
              <a:rPr lang="en-GB" sz="2000" b="1" dirty="0" err="1"/>
              <a:t>Abakorinto</a:t>
            </a:r>
            <a:r>
              <a:rPr lang="en-GB" sz="2000" b="1" dirty="0"/>
              <a:t> 7, </a:t>
            </a:r>
            <a:r>
              <a:rPr lang="en-GB" sz="2000" b="1" dirty="0" err="1"/>
              <a:t>yibanda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gusubiza</a:t>
            </a:r>
            <a:r>
              <a:rPr lang="en-GB" sz="2000" b="1" dirty="0"/>
              <a:t> </a:t>
            </a:r>
            <a:r>
              <a:rPr lang="en-GB" sz="2000" b="1" dirty="0" err="1"/>
              <a:t>uruhūri</a:t>
            </a:r>
            <a:r>
              <a:rPr lang="en-GB" sz="2000" b="1" dirty="0"/>
              <a:t> </a:t>
            </a:r>
            <a:r>
              <a:rPr lang="en-GB" sz="2000" b="1" dirty="0" err="1"/>
              <a:t>rw’ibibazo</a:t>
            </a:r>
            <a:r>
              <a:rPr lang="en-GB" sz="2000" b="1" dirty="0"/>
              <a:t> </a:t>
            </a:r>
            <a:r>
              <a:rPr lang="en-GB" sz="2000" b="1" dirty="0" err="1"/>
              <a:t>Abakorinto</a:t>
            </a:r>
            <a:r>
              <a:rPr lang="en-GB" sz="2000" b="1" dirty="0"/>
              <a:t> </a:t>
            </a:r>
            <a:r>
              <a:rPr lang="en-GB" sz="2000" b="1" dirty="0" err="1"/>
              <a:t>bari</a:t>
            </a:r>
            <a:r>
              <a:rPr lang="en-GB" sz="2000" b="1" dirty="0"/>
              <a:t> </a:t>
            </a:r>
            <a:r>
              <a:rPr lang="en-GB" sz="2000" b="1" dirty="0" err="1"/>
              <a:t>baramwoherereje</a:t>
            </a:r>
            <a:r>
              <a:rPr lang="en-GB" sz="2000" b="1" dirty="0"/>
              <a:t> mu </a:t>
            </a:r>
            <a:r>
              <a:rPr lang="en-GB" sz="2000" b="1" dirty="0" err="1"/>
              <a:t>rwandiko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7:1a</a:t>
            </a:r>
            <a:r>
              <a:rPr lang="en" sz="2000" b="1" dirty="0"/>
              <a:t>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530021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Hamwe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n’ibyo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ashimangira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ikintu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cyose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gikorerwa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cyangwa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buzima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bwite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kigomba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gukorwa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bw’icyubahiro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cy’Imana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Ariko, muri buri </a:t>
            </a:r>
            <a:r>
              <a:rPr lang="en-GB" sz="2000" b="1" dirty="0" err="1">
                <a:solidFill>
                  <a:prstClr val="black"/>
                </a:solidFill>
              </a:rPr>
              <a:t>ngingo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agerageza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gushyiramo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injyana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imwe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urukundo</a:t>
            </a:r>
            <a:r>
              <a:rPr lang="en-GB" sz="2000" b="1" dirty="0">
                <a:solidFill>
                  <a:prstClr val="black"/>
                </a:solidFill>
              </a:rPr>
              <a:t> no </a:t>
            </a:r>
            <a:r>
              <a:rPr lang="en-GB" sz="2000" b="1" dirty="0" err="1">
                <a:solidFill>
                  <a:prstClr val="black"/>
                </a:solidFill>
              </a:rPr>
              <a:t>kubahana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bigomba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bumwe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Kubera </a:t>
            </a:r>
            <a:r>
              <a:rPr lang="en-GB" sz="2000" b="1" spc="-70" dirty="0" err="1">
                <a:solidFill>
                  <a:prstClr val="black"/>
                </a:solidFill>
              </a:rPr>
              <a:t>iyo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mpamvu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nubwo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igice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</a:t>
            </a:r>
            <a:r>
              <a:rPr lang="en-GB" sz="2000" b="1" spc="-70" dirty="0">
                <a:solidFill>
                  <a:prstClr val="black"/>
                </a:solidFill>
              </a:rPr>
              <a:t> 8 </a:t>
            </a:r>
            <a:r>
              <a:rPr lang="en-GB" sz="2000" b="1" spc="-70" dirty="0" err="1">
                <a:solidFill>
                  <a:prstClr val="black"/>
                </a:solidFill>
              </a:rPr>
              <a:t>kugeza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</a:t>
            </a:r>
            <a:r>
              <a:rPr lang="en-GB" sz="2000" b="1" spc="-70" dirty="0">
                <a:solidFill>
                  <a:prstClr val="black"/>
                </a:solidFill>
              </a:rPr>
              <a:t> 10 </a:t>
            </a:r>
            <a:r>
              <a:rPr lang="en-GB" sz="2000" b="1" spc="-70" dirty="0" err="1">
                <a:solidFill>
                  <a:prstClr val="black"/>
                </a:solidFill>
              </a:rPr>
              <a:t>havuga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cyane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cyane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kuramya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ibigirwamana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Pawulo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avugira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hamwe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ingingo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zimwe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zimwe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zitagaragara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nk’izifite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aho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zihuriye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n’iki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cyaha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cyihariye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UBWENGE N’URUKUNDO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n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Abakorinto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en-GB" sz="2000" b="1" dirty="0">
                <a:solidFill>
                  <a:srgbClr val="105660"/>
                </a:solidFill>
              </a:rPr>
              <a:t>Ibyokurya </a:t>
            </a:r>
            <a:r>
              <a:rPr lang="en-GB" sz="2000" b="1" dirty="0" err="1">
                <a:solidFill>
                  <a:srgbClr val="105660"/>
                </a:solidFill>
              </a:rPr>
              <a:t>byaterekerejwe</a:t>
            </a:r>
            <a:r>
              <a:rPr lang="en-GB" sz="2000" b="1" dirty="0">
                <a:solidFill>
                  <a:srgbClr val="105660"/>
                </a:solidFill>
              </a:rPr>
              <a:t> </a:t>
            </a:r>
            <a:r>
              <a:rPr lang="en-GB" sz="2000" b="1" dirty="0" err="1">
                <a:solidFill>
                  <a:srgbClr val="105660"/>
                </a:solidFill>
              </a:rPr>
              <a:t>ibigirwamana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Ubwenge</a:t>
            </a:r>
            <a:r>
              <a:rPr lang="en-US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butera</a:t>
            </a:r>
            <a:r>
              <a:rPr lang="en-US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kwihimbaza</a:t>
            </a:r>
            <a:r>
              <a:rPr lang="en-US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ariko</a:t>
            </a:r>
            <a:r>
              <a:rPr lang="en-US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urukundo</a:t>
            </a:r>
            <a:r>
              <a:rPr lang="en-US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rurakomeza</a:t>
            </a:r>
            <a:r>
              <a:rPr lang="en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spc="-1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spc="-1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spc="-1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 “</a:t>
            </a:r>
            <a:r>
              <a:rPr lang="en-GB" sz="2000" b="1" dirty="0" err="1"/>
              <a:t>agaba</a:t>
            </a:r>
            <a:r>
              <a:rPr lang="en-GB" sz="2000" b="1" dirty="0"/>
              <a:t>” </a:t>
            </a:r>
            <a:r>
              <a:rPr lang="en-GB" sz="2000" b="1" dirty="0" err="1"/>
              <a:t>itorero</a:t>
            </a:r>
            <a:r>
              <a:rPr lang="en-GB" sz="2000" b="1" dirty="0"/>
              <a:t> mu </a:t>
            </a:r>
            <a:r>
              <a:rPr lang="en-GB" sz="2000" b="1" dirty="0" err="1"/>
              <a:t>matsinda</a:t>
            </a:r>
            <a:r>
              <a:rPr lang="en-GB" sz="2000" b="1" dirty="0"/>
              <a:t> </a:t>
            </a:r>
            <a:r>
              <a:rPr lang="en-GB" sz="2000" b="1" dirty="0" err="1"/>
              <a:t>abiri</a:t>
            </a:r>
            <a:r>
              <a:rPr lang="en-GB" sz="2000" b="1" dirty="0"/>
              <a:t>: “</a:t>
            </a:r>
            <a:r>
              <a:rPr lang="en-GB" sz="2000" b="1" dirty="0" err="1"/>
              <a:t>abakomeye</a:t>
            </a:r>
            <a:r>
              <a:rPr lang="en-GB" sz="2000" b="1" dirty="0"/>
              <a:t>” n’ “</a:t>
            </a:r>
            <a:r>
              <a:rPr lang="en-GB" sz="2000" b="1" dirty="0" err="1"/>
              <a:t>abanyantege</a:t>
            </a:r>
            <a:r>
              <a:rPr lang="en-GB" sz="2000" b="1" dirty="0"/>
              <a:t> </a:t>
            </a:r>
            <a:r>
              <a:rPr lang="en-GB" sz="2000" b="1" dirty="0" err="1"/>
              <a:t>nke</a:t>
            </a:r>
            <a:r>
              <a:rPr lang="en" sz="2000" b="1" dirty="0"/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463609"/>
            <a:ext cx="676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Ariko </a:t>
            </a:r>
            <a:r>
              <a:rPr lang="en-GB" sz="2000" b="1" spc="-100" dirty="0" err="1"/>
              <a:t>abakomeye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kubw’ubwenge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bwabo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n’urugero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rwabo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bashobora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gutera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abanyantege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nke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kugwa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8:10). Kubwo </a:t>
            </a:r>
            <a:r>
              <a:rPr lang="en-GB" sz="2000" b="1" spc="-100" dirty="0" err="1"/>
              <a:t>gukunda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mwenese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ukomeye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agomba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kwifata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8:11–13</a:t>
            </a:r>
            <a:r>
              <a:rPr lang="en" sz="2000" b="1" spc="-100" dirty="0"/>
              <a:t>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2145960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Abakristo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bagomba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gushyira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urukundo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imbere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y’ubwenge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gihe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ubwenge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bushobora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intaza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umuvandimwe</a:t>
            </a:r>
            <a:r>
              <a:rPr lang="en-GB" sz="2000" b="1" dirty="0">
                <a:solidFill>
                  <a:prstClr val="black"/>
                </a:solidFill>
              </a:rPr>
              <a:t> “</a:t>
            </a:r>
            <a:r>
              <a:rPr lang="en-GB" sz="2000" b="1" dirty="0" err="1">
                <a:solidFill>
                  <a:prstClr val="black"/>
                </a:solidFill>
              </a:rPr>
              <a:t>udakomeye</a:t>
            </a:r>
            <a:r>
              <a:rPr lang="en-GB" sz="2000" b="1" dirty="0">
                <a:solidFill>
                  <a:prstClr val="black"/>
                </a:solidFill>
              </a:rPr>
              <a:t>” (</a:t>
            </a:r>
            <a:r>
              <a:rPr lang="en-GB" sz="2000" b="1" dirty="0" err="1">
                <a:solidFill>
                  <a:prstClr val="black"/>
                </a:solidFill>
              </a:rPr>
              <a:t>ukiri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gukura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N’Umwami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wacu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ko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yategetse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ko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abavuga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ubutumwa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bwiza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batungwa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n’ubutumwa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Abakorinto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4" y="1090813"/>
            <a:ext cx="10307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Pawulo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yaretse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ibyo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yemerewe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nibura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bitatu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kubera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urukundo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yakundaga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abanyantege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nke</a:t>
            </a:r>
            <a:r>
              <a:rPr lang="en-GB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" sz="2000" b="1" spc="-7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659582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Nubwo</a:t>
            </a:r>
            <a:r>
              <a:rPr lang="en-GB" sz="2000" b="1" spc="-100" dirty="0"/>
              <a:t> Yesu </a:t>
            </a:r>
            <a:r>
              <a:rPr lang="en-GB" sz="2000" b="1" spc="-100" dirty="0" err="1"/>
              <a:t>yasobanuye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neza</a:t>
            </a:r>
            <a:r>
              <a:rPr lang="en-GB" sz="2000" b="1" spc="-100" dirty="0"/>
              <a:t> ko </a:t>
            </a:r>
            <a:r>
              <a:rPr lang="en-GB" sz="2000" b="1" spc="-100" dirty="0" err="1"/>
              <a:t>ababwiriza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ubutumwa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bwiza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bagomba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kubeshwaho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n’ubutumwa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bwiza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Pawulo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Barinaba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bombi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babiretse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bushake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bwabo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kugira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ngo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batabangamira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abizera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9:12–14; Luka 10:7</a:t>
            </a:r>
            <a:r>
              <a:rPr lang="en" sz="2000" b="1" spc="-100" dirty="0"/>
              <a:t>).</a:t>
            </a:r>
          </a:p>
        </p:txBody>
      </p:sp>
      <p:sp>
        <p:nvSpPr>
          <p:cNvPr id="4" name="CuadroTexto 2">
            <a:extLst>
              <a:ext uri="{FF2B5EF4-FFF2-40B4-BE49-F238E27FC236}">
                <a16:creationId xmlns:a16="http://schemas.microsoft.com/office/drawing/2014/main" id="{16A5A3F6-30F9-59DE-EBDD-EB46F80BEC15}"/>
              </a:ext>
            </a:extLst>
          </p:cNvPr>
          <p:cNvSpPr txBox="1"/>
          <p:nvPr/>
        </p:nvSpPr>
        <p:spPr>
          <a:xfrm>
            <a:off x="10327" y="66740"/>
            <a:ext cx="81247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spc="-1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IBYO YEMERERWA N’UBUTUMWA BWIZA</a:t>
            </a:r>
          </a:p>
          <a:p>
            <a:pPr algn="ctr"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Abakorinto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</a:t>
            </a:r>
            <a:r>
              <a:rPr lang="en-GB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Pawulo</a:t>
            </a:r>
            <a:r>
              <a:rPr lang="en-GB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GB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areka</a:t>
            </a:r>
            <a:r>
              <a:rPr lang="en-GB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GB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ibyo</a:t>
            </a:r>
            <a:r>
              <a:rPr lang="en-GB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GB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yemerewe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4400" b="1" spc="-15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IBYO TWIGIRA KU BIHE BYASHIZE</a:t>
            </a: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400" b="1" i="0" u="none" strike="noStrike" kern="120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Abakorinto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10:1–13 (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Umubūro</a:t>
            </a:r>
            <a:r>
              <a:rPr lang="en-GB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ku</a:t>
            </a:r>
            <a:r>
              <a:rPr lang="en-GB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kuramya</a:t>
            </a:r>
            <a:r>
              <a:rPr lang="en-GB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ibigirwamana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Nuko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rero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ntimugasenge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ibishushanyo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nk’uko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bamwe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muri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babisengaga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nk’uko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byanditswe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ngo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‘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Abantu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bicajwe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kurya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kunywa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bahagurutswa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gukina</a:t>
            </a:r>
            <a:r>
              <a:rPr lang="en-US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.’ </a:t>
            </a:r>
            <a:r>
              <a:rPr lang="en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spc="-1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spc="-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Iyo </a:t>
            </a:r>
            <a:r>
              <a:rPr lang="en-GB" sz="2000" b="1" spc="-100" dirty="0" err="1"/>
              <a:t>ibyabaye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gihe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cyo</a:t>
            </a:r>
            <a:r>
              <a:rPr lang="en-GB" sz="2000" b="1" spc="-100" dirty="0"/>
              <a:t> Kuva (muri Egiputa) </a:t>
            </a:r>
            <a:r>
              <a:rPr lang="en-GB" sz="2000" b="1" spc="-100" dirty="0" err="1"/>
              <a:t>byumvikanye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buryo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bw’umwuka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bigirana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isano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n’ibitubaho</a:t>
            </a:r>
            <a:r>
              <a:rPr lang="en-GB" sz="2000" b="1" spc="-100" dirty="0"/>
              <a:t>. </a:t>
            </a:r>
            <a:r>
              <a:rPr lang="en-GB" sz="2000" b="1" spc="-100" dirty="0" err="1"/>
              <a:t>Kwambuka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inyanja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nk’isezerano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ryacu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ry’umubatizo</a:t>
            </a:r>
            <a:r>
              <a:rPr lang="en-GB" sz="2000" b="1" spc="-100" dirty="0"/>
              <a:t> </a:t>
            </a:r>
            <a:r>
              <a:rPr lang="en-GB" sz="1700" b="1" spc="-100" dirty="0"/>
              <a:t>(1 </a:t>
            </a:r>
            <a:r>
              <a:rPr lang="en-GB" sz="1700" b="1" spc="-100" dirty="0" err="1"/>
              <a:t>Abakorinto</a:t>
            </a:r>
            <a:r>
              <a:rPr lang="en-GB" sz="1700" b="1" spc="-100" dirty="0"/>
              <a:t> 10:1–2</a:t>
            </a:r>
            <a:r>
              <a:rPr lang="en" sz="1700" b="1" spc="-100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6911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Mwitonde</a:t>
            </a:r>
            <a:r>
              <a:rPr lang="en-GB" sz="2000" b="1" dirty="0"/>
              <a:t>! </a:t>
            </a:r>
            <a:r>
              <a:rPr lang="en-GB" sz="2000" b="1" dirty="0" err="1"/>
              <a:t>Nubwo</a:t>
            </a:r>
            <a:r>
              <a:rPr lang="en-GB" sz="2000" b="1" dirty="0"/>
              <a:t> </a:t>
            </a:r>
            <a:r>
              <a:rPr lang="en-GB" sz="2000" b="1" dirty="0" err="1"/>
              <a:t>byagenze</a:t>
            </a:r>
            <a:r>
              <a:rPr lang="en-GB" sz="2000" b="1" dirty="0"/>
              <a:t> </a:t>
            </a:r>
            <a:r>
              <a:rPr lang="en-GB" sz="2000" b="1" dirty="0" err="1"/>
              <a:t>gutyo</a:t>
            </a:r>
            <a:r>
              <a:rPr lang="en-GB" sz="2000" b="1" dirty="0"/>
              <a:t>, Abisirayeli </a:t>
            </a:r>
            <a:r>
              <a:rPr lang="en-GB" sz="2000" b="1" dirty="0" err="1"/>
              <a:t>baguye</a:t>
            </a:r>
            <a:r>
              <a:rPr lang="en-GB" sz="2000" b="1" dirty="0"/>
              <a:t> mu </a:t>
            </a:r>
            <a:r>
              <a:rPr lang="en-GB" sz="2000" b="1" dirty="0" err="1"/>
              <a:t>byaha</a:t>
            </a:r>
            <a:r>
              <a:rPr lang="en-GB" sz="2000" b="1" dirty="0"/>
              <a:t> </a:t>
            </a:r>
            <a:r>
              <a:rPr lang="en-GB" sz="2000" b="1" dirty="0" err="1"/>
              <a:t>bikomeye</a:t>
            </a:r>
            <a:r>
              <a:rPr lang="en-GB" sz="2000" b="1" dirty="0"/>
              <a:t>, </a:t>
            </a:r>
            <a:r>
              <a:rPr lang="en-GB" sz="2000" b="1" dirty="0" err="1"/>
              <a:t>harimo</a:t>
            </a:r>
            <a:r>
              <a:rPr lang="en-GB" sz="2000" b="1" dirty="0"/>
              <a:t> no </a:t>
            </a:r>
            <a:r>
              <a:rPr lang="en-GB" sz="2000" b="1" dirty="0" err="1"/>
              <a:t>kuramya</a:t>
            </a:r>
            <a:r>
              <a:rPr lang="en-GB" sz="2000" b="1" dirty="0"/>
              <a:t> </a:t>
            </a:r>
            <a:r>
              <a:rPr lang="en-GB" sz="2000" b="1" dirty="0" err="1"/>
              <a:t>ibigirwamana</a:t>
            </a:r>
            <a:r>
              <a:rPr lang="en-GB" sz="2000" b="1" dirty="0"/>
              <a:t> </a:t>
            </a:r>
            <a:r>
              <a:rPr lang="en-GB" sz="2000" b="1" dirty="0" err="1"/>
              <a:t>n’ubusambanyi</a:t>
            </a:r>
            <a:r>
              <a:rPr lang="en-GB" sz="2000" b="1" dirty="0"/>
              <a:t>. </a:t>
            </a:r>
            <a:r>
              <a:rPr lang="en-GB" sz="2000" b="1" dirty="0" err="1"/>
              <a:t>Ntibikatubeho</a:t>
            </a:r>
            <a:r>
              <a:rPr lang="en-GB" sz="2000" b="1" dirty="0"/>
              <a:t>! (1 </a:t>
            </a:r>
            <a:r>
              <a:rPr lang="en-GB" sz="2000" b="1" dirty="0" err="1"/>
              <a:t>Abakorinto</a:t>
            </a:r>
            <a:r>
              <a:rPr lang="en-GB" sz="2000" b="1" dirty="0"/>
              <a:t> 10:5–10</a:t>
            </a:r>
            <a:r>
              <a:rPr lang="en" sz="2000" b="1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339798"/>
            <a:ext cx="657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00" dirty="0">
                <a:solidFill>
                  <a:prstClr val="black"/>
                </a:solidFill>
              </a:rPr>
              <a:t>Ibyokurya </a:t>
            </a:r>
            <a:r>
              <a:rPr lang="en-GB" sz="2000" b="1" spc="-100" dirty="0" err="1">
                <a:solidFill>
                  <a:prstClr val="black"/>
                </a:solidFill>
              </a:rPr>
              <a:t>n’ibinyobwa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bafashe</a:t>
            </a:r>
            <a:r>
              <a:rPr lang="en-GB" sz="2000" b="1" spc="-100" dirty="0">
                <a:solidFill>
                  <a:prstClr val="black"/>
                </a:solidFill>
              </a:rPr>
              <a:t> mu </a:t>
            </a:r>
            <a:r>
              <a:rPr lang="en-GB" sz="2000" b="1" spc="-100" dirty="0" err="1">
                <a:solidFill>
                  <a:prstClr val="black"/>
                </a:solidFill>
              </a:rPr>
              <a:t>butayu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nk’uko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tujya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</a:t>
            </a:r>
            <a:r>
              <a:rPr lang="en-GB" sz="2000" b="1" spc="-100" dirty="0">
                <a:solidFill>
                  <a:prstClr val="black"/>
                </a:solidFill>
              </a:rPr>
              <a:t> Ifunguro Ryera, </a:t>
            </a:r>
            <a:r>
              <a:rPr lang="en-GB" sz="2000" b="1" spc="-100" dirty="0" err="1">
                <a:solidFill>
                  <a:prstClr val="black"/>
                </a:solidFill>
              </a:rPr>
              <a:t>aho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turya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kandi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tukanywa</a:t>
            </a:r>
            <a:r>
              <a:rPr lang="en-GB" sz="2000" b="1" spc="-100" dirty="0">
                <a:solidFill>
                  <a:prstClr val="black"/>
                </a:solidFill>
              </a:rPr>
              <a:t>, mu </a:t>
            </a:r>
            <a:r>
              <a:rPr lang="en-GB" sz="2000" b="1" spc="-100" dirty="0" err="1">
                <a:solidFill>
                  <a:prstClr val="black"/>
                </a:solidFill>
              </a:rPr>
              <a:t>buryo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bw’umwuka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umubiri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n’amaraso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bya</a:t>
            </a:r>
            <a:r>
              <a:rPr lang="en-GB" sz="2000" b="1" spc="-100" dirty="0">
                <a:solidFill>
                  <a:prstClr val="black"/>
                </a:solidFill>
              </a:rPr>
              <a:t> Yesu </a:t>
            </a:r>
            <a:r>
              <a:rPr lang="en-GB" sz="1700" b="1" spc="-100" dirty="0">
                <a:solidFill>
                  <a:prstClr val="black"/>
                </a:solidFill>
              </a:rPr>
              <a:t>(1 </a:t>
            </a:r>
            <a:r>
              <a:rPr lang="en-GB" sz="1700" b="1" spc="-100" dirty="0" err="1">
                <a:solidFill>
                  <a:prstClr val="black"/>
                </a:solidFill>
              </a:rPr>
              <a:t>Abakorinto</a:t>
            </a:r>
            <a:r>
              <a:rPr lang="en-GB" sz="1700" b="1" spc="-100" dirty="0">
                <a:solidFill>
                  <a:prstClr val="black"/>
                </a:solidFill>
              </a:rPr>
              <a:t> 10:3–4</a:t>
            </a:r>
            <a:r>
              <a:rPr kumimoji="0" lang="en" sz="17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</a:t>
            </a:r>
            <a:r>
              <a:rPr kumimoji="0" lang="en" sz="2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730576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spc="-100" dirty="0">
                <a:solidFill>
                  <a:prstClr val="black"/>
                </a:solidFill>
              </a:rPr>
              <a:t>Ni </a:t>
            </a:r>
            <a:r>
              <a:rPr lang="en-GB" sz="2000" b="1" spc="-100" dirty="0" err="1">
                <a:solidFill>
                  <a:prstClr val="black"/>
                </a:solidFill>
              </a:rPr>
              <a:t>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mpamvu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intumwa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Pawulo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asoza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uyu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mugabane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atanga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inama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ikomeye</a:t>
            </a:r>
            <a:r>
              <a:rPr lang="en-GB" sz="2000" b="1" spc="-100" dirty="0">
                <a:solidFill>
                  <a:prstClr val="black"/>
                </a:solidFill>
              </a:rPr>
              <a:t>: “</a:t>
            </a:r>
            <a:r>
              <a:rPr lang="en-GB" sz="2000" b="1" spc="-100" dirty="0" err="1">
                <a:solidFill>
                  <a:prstClr val="black"/>
                </a:solidFill>
              </a:rPr>
              <a:t>Nuko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rero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uwibwira</a:t>
            </a:r>
            <a:r>
              <a:rPr lang="en-GB" sz="2000" b="1" spc="-100" dirty="0">
                <a:solidFill>
                  <a:prstClr val="black"/>
                </a:solidFill>
              </a:rPr>
              <a:t> ko </a:t>
            </a:r>
            <a:r>
              <a:rPr lang="en-GB" sz="2000" b="1" spc="-100" dirty="0" err="1">
                <a:solidFill>
                  <a:prstClr val="black"/>
                </a:solidFill>
              </a:rPr>
              <a:t>ahagaze</a:t>
            </a:r>
            <a:r>
              <a:rPr lang="en-GB" sz="2000" b="1" spc="-100" dirty="0">
                <a:solidFill>
                  <a:prstClr val="black"/>
                </a:solidFill>
              </a:rPr>
              <a:t>, </a:t>
            </a:r>
            <a:r>
              <a:rPr lang="en-GB" sz="2000" b="1" spc="-100" dirty="0" err="1">
                <a:solidFill>
                  <a:prstClr val="black"/>
                </a:solidFill>
              </a:rPr>
              <a:t>yirinde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atagwa</a:t>
            </a:r>
            <a:r>
              <a:rPr lang="en-GB" sz="2000" b="1" spc="-100" dirty="0">
                <a:solidFill>
                  <a:prstClr val="black"/>
                </a:solidFill>
              </a:rPr>
              <a:t>” (1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10:12</a:t>
            </a:r>
            <a:r>
              <a:rPr lang="en" sz="2000" b="1" spc="-100" dirty="0">
                <a:solidFill>
                  <a:prstClr val="black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KUZIBUKĪRA KURAMYA IBIGIRWAMANA</a:t>
            </a: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400" b="1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Abakorinto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10:14–22 (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Igikombe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cy’Umwami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n’igikombe</a:t>
            </a:r>
            <a:r>
              <a:rPr lang="en-GB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cy’abadayimoni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Nuko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rero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bakundwa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nimuzibukire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kuramya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ibishushanyo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Abakorinto10:14)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623137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Niba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ibyokurya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byaterekerejwe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ibigirwamana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bishobora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kuribwa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nta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mpungenge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kuki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mu 1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Abakorinto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Pawulo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asa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n’aho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atugira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inama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kubirwanya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Mu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gusangira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Ifunguro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Ryera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tuba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bamwe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mu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bagize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umubiri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Kristo (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itorero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mu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gihe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iyo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twitabiriye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imihango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kuramya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ibigirwamana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tuba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bamwe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mu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bagize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abadayimoni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</a:t>
            </a:r>
            <a:r>
              <a:rPr lang="en-GB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Abakorinto</a:t>
            </a:r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10:16–20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78094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Ni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kimwe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kurya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inyama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mu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rugo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nta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gishinja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kandi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ni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ikindi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kirenze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ibyo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kubikorera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mu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birori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rusange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aho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baramya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ibigirwamana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Mu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kwitabira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ibirori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nk’ibyo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umwizera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aba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yihakanye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ukwizera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kwe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maze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akemera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kuramya</a:t>
            </a:r>
            <a:r>
              <a:rPr lang="en-GB" sz="2000" b="1" spc="-70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spc="-70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ibigirwamana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Ntidushobora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kunywera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gikombe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cy’Ifunguro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Ryera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aho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duhimbaza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Yesu, maze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—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icyarimwe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—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tunywere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no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gikombe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gisingiza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abadayimoni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</a:t>
            </a:r>
            <a:r>
              <a:rPr lang="en-GB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Abakorinto</a:t>
            </a:r>
            <a:r>
              <a:rPr lang="en-GB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10:21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IBYEMEWE N’IBIKWIRIYE</a:t>
            </a:r>
            <a:endParaRPr lang="en" sz="40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en" sz="2400" b="1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Abakorinto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10:23–33 (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Mukorere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byose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GB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guhimbaza</a:t>
            </a:r>
            <a:r>
              <a:rPr lang="en-GB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Imana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Namwe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iyo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murya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cyangwa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munywa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cyangwa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mukora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ikindi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kintu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cyose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mujye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mukorera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byose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guhimbaza</a:t>
            </a:r>
            <a:r>
              <a:rPr lang="en-US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Imana</a:t>
            </a:r>
            <a:r>
              <a:rPr lang="en" sz="16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spc="-7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200" b="1" spc="-7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</a:t>
            </a:r>
            <a:r>
              <a:rPr lang="en-GB" sz="2000" b="1" dirty="0" err="1"/>
              <a:t>Byose</a:t>
            </a:r>
            <a:r>
              <a:rPr lang="en-GB" sz="2000" b="1" dirty="0"/>
              <a:t> </a:t>
            </a:r>
            <a:r>
              <a:rPr lang="en-GB" sz="2000" b="1" dirty="0" err="1"/>
              <a:t>turabyemererwa</a:t>
            </a:r>
            <a:r>
              <a:rPr lang="en-GB" sz="2000" b="1" dirty="0"/>
              <a:t> </a:t>
            </a:r>
            <a:r>
              <a:rPr lang="en-GB" sz="2000" b="1" dirty="0" err="1"/>
              <a:t>koko</a:t>
            </a:r>
            <a:r>
              <a:rPr lang="en-GB" sz="2000" b="1" dirty="0"/>
              <a:t>, </a:t>
            </a:r>
            <a:r>
              <a:rPr lang="en-GB" sz="2000" b="1" dirty="0" err="1"/>
              <a:t>ariko</a:t>
            </a:r>
            <a:r>
              <a:rPr lang="en-GB" sz="2000" b="1" dirty="0"/>
              <a:t> </a:t>
            </a:r>
            <a:r>
              <a:rPr lang="en-GB" sz="2000" b="1" dirty="0" err="1"/>
              <a:t>ibitwungura</a:t>
            </a:r>
            <a:r>
              <a:rPr lang="en-GB" sz="2000" b="1" dirty="0"/>
              <a:t>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byose</a:t>
            </a:r>
            <a:r>
              <a:rPr lang="en" sz="2000" b="1" dirty="0"/>
              <a:t>” (1 </a:t>
            </a:r>
            <a:r>
              <a:rPr lang="en" sz="2000" b="1" dirty="0" err="1"/>
              <a:t>Abakorinto</a:t>
            </a:r>
            <a:r>
              <a:rPr lang="en" sz="2000" b="1" dirty="0"/>
              <a:t> 10:23).</a:t>
            </a:r>
            <a:br>
              <a:rPr lang="en" sz="2000" b="1" dirty="0"/>
            </a:br>
            <a:r>
              <a:rPr lang="en-GB" sz="2000" b="1" dirty="0"/>
              <a:t>Ingero </a:t>
            </a:r>
            <a:r>
              <a:rPr lang="en-GB" sz="2000" b="1" dirty="0" err="1"/>
              <a:t>ebyiri</a:t>
            </a:r>
            <a:r>
              <a:rPr lang="en-GB" sz="2000" b="1" dirty="0"/>
              <a:t> </a:t>
            </a:r>
            <a:r>
              <a:rPr lang="en-GB" sz="2000" b="1" dirty="0" err="1"/>
              <a:t>zifatika</a:t>
            </a:r>
            <a:r>
              <a:rPr lang="en-GB" sz="2000" b="1" dirty="0"/>
              <a:t> 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9506067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Amahame</a:t>
            </a:r>
            <a:r>
              <a:rPr lang="en-GB" sz="2000" b="1" dirty="0"/>
              <a:t> </a:t>
            </a:r>
            <a:r>
              <a:rPr lang="en-GB" sz="2000" b="1" dirty="0" err="1"/>
              <a:t>shingiro</a:t>
            </a:r>
            <a:r>
              <a:rPr lang="en-GB" sz="2000" b="1" dirty="0"/>
              <a:t> </a:t>
            </a:r>
            <a:r>
              <a:rPr lang="en-GB" sz="2000" b="1" dirty="0" err="1"/>
              <a:t>aya</a:t>
            </a:r>
            <a:r>
              <a:rPr lang="en-GB" sz="2000" b="1" dirty="0"/>
              <a:t> </a:t>
            </a:r>
            <a:r>
              <a:rPr lang="en-GB" sz="2000" b="1" dirty="0" err="1"/>
              <a:t>mabwiriza</a:t>
            </a:r>
            <a:r>
              <a:rPr lang="en-GB" sz="2000" b="1" dirty="0"/>
              <a:t> </a:t>
            </a:r>
            <a:r>
              <a:rPr lang="en-GB" sz="2000" b="1" dirty="0" err="1"/>
              <a:t>ashingiyeho</a:t>
            </a:r>
            <a:r>
              <a:rPr lang="en-GB" sz="2000" b="1" dirty="0"/>
              <a:t> </a:t>
            </a:r>
            <a:r>
              <a:rPr lang="en-GB" sz="2000" b="1" dirty="0" err="1"/>
              <a:t>na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abiri</a:t>
            </a:r>
            <a:r>
              <a:rPr lang="en-GB" sz="2000" b="1" dirty="0"/>
              <a:t>: </a:t>
            </a:r>
            <a:r>
              <a:rPr lang="en-GB" sz="2000" b="1" dirty="0" err="1"/>
              <a:t>guhimbaza</a:t>
            </a:r>
            <a:r>
              <a:rPr lang="en-GB" sz="2000" b="1" dirty="0"/>
              <a:t> Imana muri </a:t>
            </a:r>
            <a:r>
              <a:rPr lang="en-GB" sz="2000" b="1" dirty="0" err="1"/>
              <a:t>byose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10:31), no </a:t>
            </a:r>
            <a:r>
              <a:rPr lang="en-GB" sz="2000" b="1" dirty="0" err="1"/>
              <a:t>gushakira</a:t>
            </a:r>
            <a:r>
              <a:rPr lang="en-GB" sz="2000" b="1" dirty="0"/>
              <a:t> abandi </a:t>
            </a:r>
            <a:r>
              <a:rPr lang="en-GB" sz="2000" b="1" dirty="0" err="1"/>
              <a:t>ibyiza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10:24, 32</a:t>
            </a:r>
            <a:r>
              <a:rPr lang="en" sz="2000" b="1" dirty="0"/>
              <a:t>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Ibyo </a:t>
            </a:r>
            <a:r>
              <a:rPr lang="en-GB" sz="2000" b="1" spc="-70" dirty="0" err="1">
                <a:solidFill>
                  <a:prstClr val="black"/>
                </a:solidFill>
              </a:rPr>
              <a:t>bivuze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gukunda</a:t>
            </a:r>
            <a:r>
              <a:rPr lang="en-GB" sz="2000" b="1" spc="-70" dirty="0">
                <a:solidFill>
                  <a:prstClr val="black"/>
                </a:solidFill>
              </a:rPr>
              <a:t> Imana </a:t>
            </a:r>
            <a:r>
              <a:rPr lang="en-GB" sz="2000" b="1" spc="-70" dirty="0" err="1">
                <a:solidFill>
                  <a:prstClr val="black"/>
                </a:solidFill>
              </a:rPr>
              <a:t>kuruta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byose</a:t>
            </a:r>
            <a:r>
              <a:rPr lang="en-GB" sz="2000" b="1" spc="-70" dirty="0">
                <a:solidFill>
                  <a:prstClr val="black"/>
                </a:solidFill>
              </a:rPr>
              <a:t> no </a:t>
            </a:r>
            <a:r>
              <a:rPr lang="en-GB" sz="2000" b="1" spc="-70" dirty="0" err="1">
                <a:solidFill>
                  <a:prstClr val="black"/>
                </a:solidFill>
              </a:rPr>
              <a:t>gukunda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mugenzi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wawe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nk’uko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wikunda</a:t>
            </a:r>
            <a:r>
              <a:rPr lang="en-GB" sz="2000" b="1" spc="-70" dirty="0">
                <a:solidFill>
                  <a:prstClr val="black"/>
                </a:solidFill>
              </a:rPr>
              <a:t> (</a:t>
            </a:r>
            <a:r>
              <a:rPr lang="en-GB" sz="2000" b="1" spc="-70" dirty="0" err="1">
                <a:solidFill>
                  <a:prstClr val="black"/>
                </a:solidFill>
              </a:rPr>
              <a:t>nk’uko</a:t>
            </a:r>
            <a:r>
              <a:rPr lang="en-GB" sz="2000" b="1" spc="-70" dirty="0">
                <a:solidFill>
                  <a:prstClr val="black"/>
                </a:solidFill>
              </a:rPr>
              <a:t> Yesu </a:t>
            </a:r>
            <a:r>
              <a:rPr lang="en-GB" sz="2000" b="1" spc="-70" dirty="0" err="1">
                <a:solidFill>
                  <a:prstClr val="black"/>
                </a:solidFill>
              </a:rPr>
              <a:t>yabisabye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umusore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w’umutunzi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170753"/>
            <a:ext cx="9839326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7000"/>
              </a:lnSpc>
              <a:spcBef>
                <a:spcPts val="600"/>
              </a:spcBef>
            </a:pPr>
            <a:r>
              <a:rPr lang="en" sz="2400" b="1" spc="-70" dirty="0">
                <a:latin typeface="Constantia" panose="02030602050306030303" pitchFamily="18" charset="0"/>
              </a:rPr>
              <a:t>“</a:t>
            </a:r>
            <a:r>
              <a:rPr lang="en-US" sz="2400" b="1" spc="-70" dirty="0" err="1">
                <a:latin typeface="Constantia" panose="02030602050306030303" pitchFamily="18" charset="0"/>
              </a:rPr>
              <a:t>Intumwa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Pawulo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yabwiye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Abakorinto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ati</a:t>
            </a:r>
            <a:r>
              <a:rPr lang="en-US" sz="2400" b="1" spc="-70" dirty="0">
                <a:latin typeface="Constantia" panose="02030602050306030303" pitchFamily="18" charset="0"/>
              </a:rPr>
              <a:t>: ‘</a:t>
            </a:r>
            <a:r>
              <a:rPr lang="en-US" sz="2400" b="1" spc="-70" dirty="0" err="1">
                <a:latin typeface="Constantia" panose="02030602050306030303" pitchFamily="18" charset="0"/>
              </a:rPr>
              <a:t>nuko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rero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uwibwira</a:t>
            </a:r>
            <a:r>
              <a:rPr lang="en-US" sz="2400" b="1" spc="-70" dirty="0">
                <a:latin typeface="Constantia" panose="02030602050306030303" pitchFamily="18" charset="0"/>
              </a:rPr>
              <a:t> ko </a:t>
            </a:r>
            <a:r>
              <a:rPr lang="en-US" sz="2400" b="1" spc="-70" dirty="0" err="1">
                <a:latin typeface="Constantia" panose="02030602050306030303" pitchFamily="18" charset="0"/>
              </a:rPr>
              <a:t>ahagaze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yirinde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atagwa</a:t>
            </a:r>
            <a:r>
              <a:rPr lang="en-US" sz="2400" b="1" spc="-70" dirty="0">
                <a:latin typeface="Constantia" panose="02030602050306030303" pitchFamily="18" charset="0"/>
              </a:rPr>
              <a:t>.’ Iyo </a:t>
            </a:r>
            <a:r>
              <a:rPr lang="en-US" sz="2400" b="1" spc="-70" dirty="0" err="1">
                <a:latin typeface="Constantia" panose="02030602050306030303" pitchFamily="18" charset="0"/>
              </a:rPr>
              <a:t>birata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bakiyiringira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bakirengagiza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maso</a:t>
            </a:r>
            <a:r>
              <a:rPr lang="en-US" sz="2400" b="1" spc="-70" dirty="0">
                <a:latin typeface="Constantia" panose="02030602050306030303" pitchFamily="18" charset="0"/>
              </a:rPr>
              <a:t> no </a:t>
            </a:r>
            <a:r>
              <a:rPr lang="en-US" sz="2400" b="1" spc="-70" dirty="0" err="1">
                <a:latin typeface="Constantia" panose="02030602050306030303" pitchFamily="18" charset="0"/>
              </a:rPr>
              <a:t>gusenga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bari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kugwa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cyaha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gikomeye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bakihamagarira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kugibwaho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n’uburakari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bw’Imana</a:t>
            </a:r>
            <a:r>
              <a:rPr lang="en-US" sz="2400" b="1" spc="-70" dirty="0">
                <a:latin typeface="Constantia" panose="02030602050306030303" pitchFamily="18" charset="0"/>
              </a:rPr>
              <a:t>.</a:t>
            </a:r>
            <a:r>
              <a:rPr lang="en" sz="2400" b="1" spc="-70" dirty="0">
                <a:latin typeface="Constantia" panose="02030602050306030303" pitchFamily="18" charset="0"/>
              </a:rPr>
              <a:t> […]</a:t>
            </a:r>
          </a:p>
          <a:p>
            <a:pPr>
              <a:lnSpc>
                <a:spcPct val="97000"/>
              </a:lnSpc>
              <a:spcBef>
                <a:spcPts val="600"/>
              </a:spcBef>
            </a:pPr>
            <a:r>
              <a:rPr lang="en-US" sz="2400" b="1" spc="-70" dirty="0" err="1">
                <a:latin typeface="Constantia" panose="02030602050306030303" pitchFamily="18" charset="0"/>
              </a:rPr>
              <a:t>Pawulo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yingingiye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abavandimwe</a:t>
            </a:r>
            <a:r>
              <a:rPr lang="en-US" sz="2400" b="1" spc="-70" dirty="0">
                <a:latin typeface="Constantia" panose="02030602050306030303" pitchFamily="18" charset="0"/>
              </a:rPr>
              <a:t> be mu </a:t>
            </a:r>
            <a:r>
              <a:rPr lang="en-US" sz="2400" b="1" spc="-70" dirty="0" err="1">
                <a:latin typeface="Constantia" panose="02030602050306030303" pitchFamily="18" charset="0"/>
              </a:rPr>
              <a:t>kwizera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kwibaza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icyo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amagambo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n’ibikorwa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byabo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bishobora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gukora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bandi</a:t>
            </a:r>
            <a:r>
              <a:rPr lang="en-US" sz="2400" b="1" spc="-70" dirty="0">
                <a:latin typeface="Constantia" panose="02030602050306030303" pitchFamily="18" charset="0"/>
              </a:rPr>
              <a:t> no </a:t>
            </a:r>
            <a:r>
              <a:rPr lang="en-US" sz="2400" b="1" spc="-70" dirty="0" err="1">
                <a:latin typeface="Constantia" panose="02030602050306030303" pitchFamily="18" charset="0"/>
              </a:rPr>
              <a:t>kutagira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icyo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bakora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kabone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nubwo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cyiza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cyasa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n’aho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gishyigikira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kuramya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ibigirwamana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kigakomeretsa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ugushidikanya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kw’abashobora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abanyantege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nke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kwizera</a:t>
            </a:r>
            <a:r>
              <a:rPr lang="en-US" sz="2400" b="1" spc="-70" dirty="0"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latin typeface="Constantia" panose="02030602050306030303" pitchFamily="18" charset="0"/>
              </a:rPr>
              <a:t>Yaravuze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ati</a:t>
            </a:r>
            <a:r>
              <a:rPr lang="en-US" sz="2400" b="1" spc="-70" dirty="0">
                <a:latin typeface="Constantia" panose="02030602050306030303" pitchFamily="18" charset="0"/>
              </a:rPr>
              <a:t>: ‘</a:t>
            </a:r>
            <a:r>
              <a:rPr lang="en-US" sz="2400" b="1" spc="-70" dirty="0" err="1">
                <a:latin typeface="Constantia" panose="02030602050306030303" pitchFamily="18" charset="0"/>
              </a:rPr>
              <a:t>Namwe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murya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munywa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mukora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ikindi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kintu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cyose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mujye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mukorera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byose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guhimbaza</a:t>
            </a:r>
            <a:r>
              <a:rPr lang="en-US" sz="2400" b="1" spc="-70" dirty="0">
                <a:latin typeface="Constantia" panose="02030602050306030303" pitchFamily="18" charset="0"/>
              </a:rPr>
              <a:t> Imana. </a:t>
            </a:r>
            <a:r>
              <a:rPr lang="en-US" sz="2400" b="1" spc="-70" dirty="0" err="1">
                <a:latin typeface="Constantia" panose="02030602050306030303" pitchFamily="18" charset="0"/>
              </a:rPr>
              <a:t>Ntimukabere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abayuda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ikigusha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Abagiriki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itorero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ry’Imana</a:t>
            </a:r>
            <a:r>
              <a:rPr lang="en-US" sz="2400" b="1" spc="-70" dirty="0">
                <a:latin typeface="Constantia" panose="02030602050306030303" pitchFamily="18" charset="0"/>
              </a:rPr>
              <a:t> .’ ”</a:t>
            </a:r>
            <a:endParaRPr lang="en" sz="2400" b="1" spc="-7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6625063" y="5661095"/>
            <a:ext cx="4322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E.G. White, </a:t>
            </a:r>
            <a:r>
              <a:rPr lang="en" sz="1600" b="1" i="1" dirty="0" err="1"/>
              <a:t>Ibyakozwe</a:t>
            </a:r>
            <a:r>
              <a:rPr lang="en" sz="1600" b="1" i="1" dirty="0"/>
              <a:t> </a:t>
            </a:r>
            <a:r>
              <a:rPr lang="en" sz="1600" b="1" i="1" dirty="0" err="1"/>
              <a:t>n’Intumwa</a:t>
            </a:r>
            <a:r>
              <a:rPr lang="en" sz="1600" b="1" dirty="0"/>
              <a:t>, p. 194–195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1126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 Display</vt:lpstr>
      <vt:lpstr>Arial</vt:lpstr>
      <vt:lpstr>Aptos</vt:lpstr>
      <vt:lpstr>Constantia</vt:lpstr>
      <vt:lpstr>Wingdings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101</cp:revision>
  <dcterms:created xsi:type="dcterms:W3CDTF">2026-07-04T15:24:19Z</dcterms:created>
  <dcterms:modified xsi:type="dcterms:W3CDTF">2026-07-31T15:21:17Z</dcterms:modified>
</cp:coreProperties>
</file>