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65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6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Umuzuko </a:t>
          </a:r>
          <a:r>
            <a:rPr lang="en" sz="2400" b="1" dirty="0" err="1">
              <a:solidFill>
                <a:schemeClr val="bg2">
                  <a:lumMod val="50000"/>
                </a:schemeClr>
              </a:solidFill>
            </a:rPr>
            <a:t>wa</a:t>
          </a:r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 Yesu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Ese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umuzuko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ikintu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cyabayeho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mateka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15:1–11)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Ingaruka </a:t>
          </a:r>
          <a:r>
            <a:rPr lang="en" sz="2400" b="1" dirty="0" err="1">
              <a:solidFill>
                <a:schemeClr val="accent3">
                  <a:lumMod val="50000"/>
                </a:schemeClr>
              </a:solidFill>
            </a:rPr>
            <a:t>z’umuzuko</a:t>
          </a:r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" sz="2400" b="1" dirty="0" err="1">
              <a:solidFill>
                <a:schemeClr val="accent3">
                  <a:lumMod val="50000"/>
                </a:schemeClr>
              </a:solidFill>
            </a:rPr>
            <a:t>wa</a:t>
          </a:r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 Yesu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Byajyaga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bite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Kristo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atazuka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bapfuye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15:12–19)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kitwiringiza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umuzuko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15:20–34)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5">
                  <a:lumMod val="50000"/>
                </a:schemeClr>
              </a:solidFill>
            </a:rPr>
            <a:t>Umuzuko </a:t>
          </a:r>
          <a:r>
            <a:rPr lang="en" sz="2400" b="1" dirty="0" err="1">
              <a:solidFill>
                <a:schemeClr val="accent5">
                  <a:lumMod val="50000"/>
                </a:schemeClr>
              </a:solidFill>
            </a:rPr>
            <a:t>wacu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Tuzazuka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dufite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umubiri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15:35–49)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Tuzazurwa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ryari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15:50–58)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urabwi-rizwa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Burākīrwa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</a:t>
          </a:r>
          <a:r>
            <a:rPr lang="en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muntu</a:t>
          </a:r>
          <a:r>
            <a:rPr lang="en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abushikamamo</a:t>
          </a:r>
          <a:endParaRPr lang="en" sz="2000" b="1" spc="-7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2000" b="1" dirty="0" err="1">
              <a:solidFill>
                <a:schemeClr val="tx1"/>
              </a:solidFill>
            </a:rPr>
            <a:t>Agakiza</a:t>
          </a:r>
          <a:r>
            <a:rPr lang="en" sz="2000" b="1" dirty="0">
              <a:solidFill>
                <a:schemeClr val="tx1"/>
              </a:solidFill>
            </a:rPr>
            <a:t> </a:t>
          </a:r>
          <a:r>
            <a:rPr lang="en" sz="2000" b="1" dirty="0" err="1">
              <a:solidFill>
                <a:schemeClr val="tx1"/>
              </a:solidFill>
            </a:rPr>
            <a:t>karaboneka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-GB" sz="2000" b="1" dirty="0">
              <a:solidFill>
                <a:schemeClr val="tx1"/>
              </a:solidFill>
              <a:effectLst/>
            </a:rPr>
            <a:t>Kristo </a:t>
          </a:r>
          <a:r>
            <a:rPr lang="en-GB" sz="2000" b="1" dirty="0" err="1">
              <a:solidFill>
                <a:schemeClr val="tx1"/>
              </a:solidFill>
              <a:effectLst/>
            </a:rPr>
            <a:t>yapfiriye</a:t>
          </a:r>
          <a:r>
            <a:rPr lang="en-GB" sz="2000" b="1" dirty="0">
              <a:solidFill>
                <a:schemeClr val="tx1"/>
              </a:solidFill>
              <a:effectLst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</a:rPr>
            <a:t>ibyaha</a:t>
          </a:r>
          <a:r>
            <a:rPr lang="en-GB" sz="2000" b="1" dirty="0">
              <a:solidFill>
                <a:schemeClr val="tx1"/>
              </a:solidFill>
              <a:effectLst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</a:rPr>
            <a:t>byacu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Kristo </a:t>
          </a:r>
          <a:r>
            <a:rPr lang="en" sz="2000" b="1" dirty="0" err="1">
              <a:solidFill>
                <a:schemeClr val="tx1"/>
              </a:solidFill>
              <a:effectLst/>
            </a:rPr>
            <a:t>yarahambwe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yazutse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munsi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gatatu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spc="-70" baseline="0" dirty="0">
              <a:solidFill>
                <a:srgbClr val="6B00B4"/>
              </a:solidFill>
            </a:rPr>
            <a:t>Petero </a:t>
          </a:r>
          <a:r>
            <a:rPr lang="en" sz="2000" b="1" spc="-70" baseline="0" dirty="0" err="1">
              <a:solidFill>
                <a:srgbClr val="6B00B4"/>
              </a:solidFill>
            </a:rPr>
            <a:t>n’abandi</a:t>
          </a:r>
          <a:r>
            <a:rPr lang="en" sz="2000" b="1" spc="-70" baseline="0" dirty="0">
              <a:solidFill>
                <a:srgbClr val="6B00B4"/>
              </a:solidFill>
            </a:rPr>
            <a:t> </a:t>
          </a:r>
          <a:r>
            <a:rPr lang="en" sz="2000" b="1" spc="-70" baseline="0" dirty="0" err="1">
              <a:solidFill>
                <a:srgbClr val="6B00B4"/>
              </a:solidFill>
            </a:rPr>
            <a:t>bo</a:t>
          </a:r>
          <a:r>
            <a:rPr lang="en" sz="2000" b="1" spc="-70" baseline="0" dirty="0">
              <a:solidFill>
                <a:srgbClr val="6B00B4"/>
              </a:solidFill>
            </a:rPr>
            <a:t> muri 12</a:t>
          </a:r>
          <a:endParaRPr lang="es-ES" sz="2000" b="1" spc="-70" baseline="0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 err="1">
              <a:solidFill>
                <a:srgbClr val="6B00B4"/>
              </a:solidFill>
            </a:rPr>
            <a:t>Benedata</a:t>
          </a:r>
          <a:r>
            <a:rPr lang="en" sz="2000" b="1" dirty="0">
              <a:solidFill>
                <a:srgbClr val="6B00B4"/>
              </a:solidFill>
            </a:rPr>
            <a:t> </a:t>
          </a:r>
          <a:r>
            <a:rPr lang="en" sz="2000" b="1" dirty="0" err="1">
              <a:solidFill>
                <a:srgbClr val="6B00B4"/>
              </a:solidFill>
            </a:rPr>
            <a:t>barenga</a:t>
          </a:r>
          <a:r>
            <a:rPr lang="en" sz="2000" b="1" dirty="0">
              <a:solidFill>
                <a:srgbClr val="6B00B4"/>
              </a:solidFill>
            </a:rPr>
            <a:t> 500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 err="1">
              <a:solidFill>
                <a:srgbClr val="6B00B4"/>
              </a:solidFill>
            </a:rPr>
            <a:t>Yakobo</a:t>
          </a:r>
          <a:r>
            <a:rPr lang="en" sz="2000" b="1" dirty="0">
              <a:solidFill>
                <a:srgbClr val="6B00B4"/>
              </a:solidFill>
            </a:rPr>
            <a:t> </a:t>
          </a:r>
          <a:r>
            <a:rPr lang="en" sz="2000" b="1" dirty="0" err="1">
              <a:solidFill>
                <a:srgbClr val="6B00B4"/>
              </a:solidFill>
            </a:rPr>
            <a:t>n’intumwa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2000" b="1" spc="-70" baseline="0" dirty="0" err="1">
              <a:solidFill>
                <a:srgbClr val="6B00B4"/>
              </a:solidFill>
            </a:rPr>
            <a:t>Pawulo</a:t>
          </a:r>
          <a:r>
            <a:rPr lang="en" sz="2000" b="1" spc="-70" baseline="0" dirty="0">
              <a:solidFill>
                <a:srgbClr val="6B00B4"/>
              </a:solidFill>
            </a:rPr>
            <a:t> “</a:t>
          </a:r>
          <a:r>
            <a:rPr lang="en" sz="2000" b="1" spc="-70" baseline="0" dirty="0" err="1">
              <a:solidFill>
                <a:srgbClr val="6B00B4"/>
              </a:solidFill>
            </a:rPr>
            <a:t>w’icyenda</a:t>
          </a:r>
          <a:r>
            <a:rPr lang="en" sz="2000" b="1" spc="-70" baseline="0" dirty="0">
              <a:solidFill>
                <a:srgbClr val="6B00B4"/>
              </a:solidFill>
            </a:rPr>
            <a:t>”</a:t>
          </a:r>
          <a:endParaRPr lang="es-ES" sz="2000" b="1" spc="-70" baseline="0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 custScaleX="133100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 custScaleX="110000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Kubwiriza </a:t>
          </a:r>
          <a:r>
            <a:rPr lang="en" sz="2000" b="1" dirty="0" err="1"/>
            <a:t>ubutumwa</a:t>
          </a:r>
          <a:r>
            <a:rPr lang="en" sz="2000" b="1" dirty="0"/>
            <a:t> </a:t>
          </a:r>
          <a:r>
            <a:rPr lang="en" sz="2000" b="1" dirty="0" err="1"/>
            <a:t>bwiza</a:t>
          </a:r>
          <a:r>
            <a:rPr lang="en" sz="2000" b="1" dirty="0"/>
            <a:t> </a:t>
          </a:r>
          <a:r>
            <a:rPr lang="en" sz="2000" b="1" dirty="0" err="1"/>
            <a:t>byaba</a:t>
          </a:r>
          <a:r>
            <a:rPr lang="en" sz="2000" b="1" dirty="0"/>
            <a:t> </a:t>
          </a:r>
          <a:r>
            <a:rPr lang="en" sz="2000" b="1" dirty="0" err="1"/>
            <a:t>ari</a:t>
          </a:r>
          <a:r>
            <a:rPr lang="en" sz="2000" b="1" dirty="0"/>
            <a:t> </a:t>
          </a:r>
          <a:r>
            <a:rPr lang="en" sz="2000" b="1" dirty="0" err="1"/>
            <a:t>ubusa</a:t>
          </a:r>
          <a:r>
            <a:rPr lang="en" sz="2000" b="1" dirty="0"/>
            <a:t> [</a:t>
          </a:r>
          <a:r>
            <a:rPr lang="en" sz="2000" b="1" dirty="0" err="1"/>
            <a:t>ntacyo</a:t>
          </a:r>
          <a:r>
            <a:rPr lang="en" sz="2000" b="1" dirty="0"/>
            <a:t> </a:t>
          </a:r>
          <a:r>
            <a:rPr lang="en" sz="2000" b="1" dirty="0" err="1"/>
            <a:t>byaba</a:t>
          </a:r>
          <a:r>
            <a:rPr lang="en" sz="2000" b="1" dirty="0"/>
            <a:t> </a:t>
          </a:r>
          <a:r>
            <a:rPr lang="en" sz="2000" b="1" dirty="0" err="1"/>
            <a:t>bivuze</a:t>
          </a:r>
          <a:r>
            <a:rPr lang="en" sz="2000" b="1" dirty="0"/>
            <a:t>] (1 </a:t>
          </a:r>
          <a:r>
            <a:rPr lang="en" sz="2000" b="1" dirty="0" err="1"/>
            <a:t>Abakorinto</a:t>
          </a:r>
          <a:r>
            <a:rPr lang="en" sz="2000" b="1" dirty="0"/>
            <a:t> 15:14a)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spc="-100" baseline="0" dirty="0"/>
            <a:t>Kwizera </a:t>
          </a:r>
          <a:r>
            <a:rPr lang="en" sz="2000" b="1" spc="-100" baseline="0" dirty="0" err="1"/>
            <a:t>kwacu</a:t>
          </a:r>
          <a:r>
            <a:rPr lang="en" sz="2000" b="1" spc="-100" baseline="0" dirty="0"/>
            <a:t> </a:t>
          </a:r>
          <a:r>
            <a:rPr lang="en" sz="2000" b="1" spc="-100" baseline="0" dirty="0" err="1"/>
            <a:t>kwaba</a:t>
          </a:r>
          <a:r>
            <a:rPr lang="en" sz="2000" b="1" spc="-100" baseline="0" dirty="0"/>
            <a:t> </a:t>
          </a:r>
          <a:r>
            <a:rPr lang="en" sz="2000" b="1" spc="-100" baseline="0" dirty="0" err="1"/>
            <a:t>ari</a:t>
          </a:r>
          <a:r>
            <a:rPr lang="en" sz="2000" b="1" spc="-100" baseline="0" dirty="0"/>
            <a:t> </a:t>
          </a:r>
          <a:r>
            <a:rPr lang="en" sz="2000" b="1" spc="-100" baseline="0" dirty="0" err="1"/>
            <a:t>uk’ubusa</a:t>
          </a:r>
          <a:r>
            <a:rPr lang="en" sz="2000" b="1" spc="-100" baseline="0" dirty="0"/>
            <a:t> [</a:t>
          </a:r>
          <a:r>
            <a:rPr lang="en" sz="2000" b="1" spc="-100" baseline="0" dirty="0" err="1"/>
            <a:t>ntacyo</a:t>
          </a:r>
          <a:r>
            <a:rPr lang="en" sz="2000" b="1" spc="-100" baseline="0" dirty="0"/>
            <a:t> </a:t>
          </a:r>
          <a:r>
            <a:rPr lang="en" sz="2000" b="1" spc="-100" baseline="0" dirty="0" err="1"/>
            <a:t>kuvuze</a:t>
          </a:r>
          <a:r>
            <a:rPr lang="en" sz="2000" b="1" spc="-100" baseline="0" dirty="0"/>
            <a:t>] (1 Kor. 15:14b) [</a:t>
          </a:r>
          <a:r>
            <a:rPr lang="en" sz="2000" b="1" spc="-100" baseline="0" dirty="0" err="1"/>
            <a:t>imburamumaro</a:t>
          </a:r>
          <a:r>
            <a:rPr lang="en" sz="2000" b="1" spc="-100" baseline="0" dirty="0"/>
            <a:t>] (1 Kor. 15:17a)</a:t>
          </a:r>
          <a:endParaRPr lang="es-ES" sz="2000" spc="-100" baseline="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Twaba </a:t>
          </a:r>
          <a:r>
            <a:rPr lang="en" sz="2000" b="1" dirty="0" err="1"/>
            <a:t>turi</a:t>
          </a:r>
          <a:r>
            <a:rPr lang="en" sz="2000" b="1" dirty="0"/>
            <a:t> </a:t>
          </a:r>
          <a:r>
            <a:rPr lang="en" sz="2000" b="1" dirty="0" err="1"/>
            <a:t>abahamya</a:t>
          </a:r>
          <a:r>
            <a:rPr lang="en" sz="2000" b="1" dirty="0"/>
            <a:t> </a:t>
          </a:r>
          <a:r>
            <a:rPr lang="en" sz="2000" b="1" dirty="0" err="1"/>
            <a:t>b’ikinyoma</a:t>
          </a:r>
          <a:r>
            <a:rPr lang="en" sz="2000" b="1" dirty="0"/>
            <a:t> (1 </a:t>
          </a:r>
          <a:r>
            <a:rPr lang="en" sz="2000" b="1" dirty="0" err="1"/>
            <a:t>Abakorinto</a:t>
          </a:r>
          <a:r>
            <a:rPr lang="en" sz="2000" b="1" dirty="0"/>
            <a:t>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Twaba </a:t>
          </a:r>
          <a:r>
            <a:rPr lang="en" sz="2000" b="1" dirty="0" err="1"/>
            <a:t>tukiri</a:t>
          </a:r>
          <a:r>
            <a:rPr lang="en" sz="2000" b="1" dirty="0"/>
            <a:t> mu </a:t>
          </a:r>
          <a:r>
            <a:rPr lang="en" sz="2000" b="1" dirty="0" err="1"/>
            <a:t>byaha</a:t>
          </a:r>
          <a:r>
            <a:rPr lang="en" sz="2000" b="1" dirty="0"/>
            <a:t> </a:t>
          </a:r>
          <a:r>
            <a:rPr lang="en" sz="2000" b="1" dirty="0" err="1"/>
            <a:t>byacu</a:t>
          </a:r>
          <a:r>
            <a:rPr lang="en" sz="2000" b="1" dirty="0"/>
            <a:t> (1 </a:t>
          </a:r>
          <a:r>
            <a:rPr lang="en" sz="2000" b="1" dirty="0" err="1"/>
            <a:t>Abakorinto</a:t>
          </a:r>
          <a:r>
            <a:rPr lang="en" sz="2000" b="1" dirty="0"/>
            <a:t> 15:17b)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Abapfuye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ntibazigera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bazuka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</a:t>
          </a:r>
          <a:r>
            <a:rPr lang="en" sz="1400" b="1" dirty="0" err="1"/>
            <a:t>Abakorinto</a:t>
          </a:r>
          <a:r>
            <a:rPr lang="en" sz="1400" b="1" dirty="0"/>
            <a:t> 15:30–32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</a:t>
          </a:r>
          <a:r>
            <a:rPr lang="en" sz="1400" b="1" dirty="0" err="1"/>
            <a:t>Abakorinto</a:t>
          </a:r>
          <a:r>
            <a:rPr lang="en" sz="1400" b="1" dirty="0"/>
            <a:t> 15:33–34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-GB" sz="2000" b="1" dirty="0"/>
            <a:t>Ni </a:t>
          </a:r>
          <a:r>
            <a:rPr lang="en-GB" sz="2000" b="1" dirty="0" err="1"/>
            <a:t>ngombwa</a:t>
          </a:r>
          <a:r>
            <a:rPr lang="en-GB" sz="2000" b="1" dirty="0"/>
            <a:t> </a:t>
          </a:r>
          <a:r>
            <a:rPr lang="en-GB" sz="2000" b="1" dirty="0" err="1"/>
            <a:t>kubwiriza</a:t>
          </a:r>
          <a:r>
            <a:rPr lang="en-GB" sz="2000" b="1" dirty="0"/>
            <a:t> </a:t>
          </a:r>
          <a:r>
            <a:rPr lang="en-GB" sz="2000" b="1" dirty="0" err="1"/>
            <a:t>ubutumwa</a:t>
          </a:r>
          <a:r>
            <a:rPr lang="en-GB" sz="2000" b="1" dirty="0"/>
            <a:t> </a:t>
          </a:r>
          <a:r>
            <a:rPr lang="en-GB" sz="2000" b="1" dirty="0" err="1"/>
            <a:t>bwiza</a:t>
          </a:r>
          <a:r>
            <a:rPr lang="en-GB" sz="2000" b="1" dirty="0"/>
            <a:t>, </a:t>
          </a:r>
          <a:r>
            <a:rPr lang="en-GB" sz="2000" b="1" dirty="0" err="1"/>
            <a:t>nubwo</a:t>
          </a:r>
          <a:r>
            <a:rPr lang="en-GB" sz="2000" b="1" dirty="0"/>
            <a:t> </a:t>
          </a:r>
          <a:r>
            <a:rPr lang="en-GB" sz="2000" b="1" dirty="0" err="1"/>
            <a:t>byaba</a:t>
          </a:r>
          <a:r>
            <a:rPr lang="en-GB" sz="2000" b="1" dirty="0"/>
            <a:t> </a:t>
          </a:r>
          <a:r>
            <a:rPr lang="en-GB" sz="2000" b="1" dirty="0" err="1"/>
            <a:t>birimo</a:t>
          </a:r>
          <a:r>
            <a:rPr lang="en-GB" sz="2000" b="1" dirty="0"/>
            <a:t> </a:t>
          </a:r>
          <a:r>
            <a:rPr lang="en-GB" sz="2000" b="1" dirty="0" err="1"/>
            <a:t>imibabaro</a:t>
          </a:r>
          <a:r>
            <a:rPr lang="en-GB" sz="2000" b="1" dirty="0"/>
            <a:t> </a:t>
          </a:r>
          <a:r>
            <a:rPr lang="en-GB" sz="2000" b="1" dirty="0" err="1"/>
            <a:t>cyangwa</a:t>
          </a:r>
          <a:r>
            <a:rPr lang="en-GB" sz="2000" b="1" dirty="0"/>
            <a:t> </a:t>
          </a:r>
          <a:r>
            <a:rPr lang="en-GB" sz="2000" b="1" dirty="0" err="1"/>
            <a:t>akaga</a:t>
          </a:r>
          <a:r>
            <a:rPr lang="en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en-GB" sz="2000" b="1" dirty="0"/>
            <a:t>Ni </a:t>
          </a:r>
          <a:r>
            <a:rPr lang="en-GB" sz="2000" b="1" dirty="0" err="1"/>
            <a:t>ngombwa</a:t>
          </a:r>
          <a:r>
            <a:rPr lang="en-GB" sz="2000" b="1" dirty="0"/>
            <a:t> </a:t>
          </a:r>
          <a:r>
            <a:rPr lang="en-GB" sz="2000" b="1" dirty="0" err="1"/>
            <a:t>kubaho</a:t>
          </a:r>
          <a:r>
            <a:rPr lang="en-GB" sz="2000" b="1" dirty="0"/>
            <a:t> </a:t>
          </a:r>
          <a:r>
            <a:rPr lang="en-GB" sz="2000" b="1" dirty="0" err="1"/>
            <a:t>imibereho</a:t>
          </a:r>
          <a:r>
            <a:rPr lang="en-GB" sz="2000" b="1" dirty="0"/>
            <a:t> </a:t>
          </a:r>
          <a:r>
            <a:rPr lang="en-GB" sz="2000" b="1" dirty="0" err="1"/>
            <a:t>ijyanye</a:t>
          </a:r>
          <a:r>
            <a:rPr lang="en-GB" sz="2000" b="1" dirty="0"/>
            <a:t> </a:t>
          </a:r>
          <a:r>
            <a:rPr lang="en-GB" sz="2000" b="1" dirty="0" err="1"/>
            <a:t>n’amahame</a:t>
          </a:r>
          <a:r>
            <a:rPr lang="en-GB" sz="2000" b="1" dirty="0"/>
            <a:t> </a:t>
          </a:r>
          <a:r>
            <a:rPr lang="en-GB" sz="2000" b="1" dirty="0" err="1"/>
            <a:t>ya</a:t>
          </a:r>
          <a:r>
            <a:rPr lang="en-GB" sz="2000" b="1" dirty="0"/>
            <a:t> </a:t>
          </a:r>
          <a:r>
            <a:rPr lang="en-GB" sz="2000" b="1" dirty="0" err="1"/>
            <a:t>Bibiliya</a:t>
          </a:r>
          <a:r>
            <a:rPr lang="en" sz="2000" b="1" dirty="0"/>
            <a:t>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Imibiri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y’ibimera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15:35–38)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Imbuto</a:t>
          </a:r>
          <a:r>
            <a:rPr lang="en" sz="2000" b="1" dirty="0"/>
            <a:t> </a:t>
          </a:r>
          <a:r>
            <a:rPr lang="en" sz="2000" b="1" dirty="0" err="1"/>
            <a:t>irabibwa</a:t>
          </a:r>
          <a:endParaRPr lang="en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Imibiri</a:t>
          </a: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yo</a:t>
          </a: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muri </a:t>
          </a: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ubu</a:t>
          </a: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buzima</a:t>
          </a:r>
          <a:br>
            <a:rPr lang="es-ES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Abakorinto</a:t>
          </a: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Impeke</a:t>
          </a:r>
          <a:r>
            <a:rPr lang="en" sz="2000" b="1" dirty="0"/>
            <a:t> </a:t>
          </a:r>
          <a:r>
            <a:rPr lang="en" sz="2000" b="1" dirty="0" err="1"/>
            <a:t>zirasarurwa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Imibiri</a:t>
          </a:r>
          <a:r>
            <a:rPr lang="en" sz="2000" b="1" dirty="0"/>
            <a:t> </a:t>
          </a:r>
          <a:r>
            <a:rPr lang="en" sz="2000" b="1" dirty="0" err="1"/>
            <a:t>y’abantu</a:t>
          </a:r>
          <a:endParaRPr lang="en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Imibiri</a:t>
          </a:r>
          <a:r>
            <a:rPr lang="en" sz="2000" b="1" dirty="0"/>
            <a:t> </a:t>
          </a:r>
          <a:r>
            <a:rPr lang="en" sz="2000" b="1" dirty="0" err="1"/>
            <a:t>y’inyamaswa</a:t>
          </a:r>
          <a:endParaRPr lang="en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Umubiri</a:t>
          </a:r>
          <a:r>
            <a:rPr lang="en" sz="2000" b="1" dirty="0"/>
            <a:t> </a:t>
          </a:r>
          <a:r>
            <a:rPr lang="en" sz="2000" b="1" dirty="0" err="1"/>
            <a:t>w’ifi</a:t>
          </a:r>
          <a:endParaRPr lang="en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GB" sz="2000" b="1" dirty="0"/>
            <a:t>U</a:t>
          </a:r>
          <a:r>
            <a:rPr lang="en" sz="2000" b="1" dirty="0" err="1"/>
            <a:t>mubiri</a:t>
          </a:r>
          <a:r>
            <a:rPr lang="en" sz="2000" b="1" dirty="0"/>
            <a:t> </a:t>
          </a:r>
          <a:r>
            <a:rPr lang="en" sz="2000" b="1" dirty="0" err="1"/>
            <a:t>w’inyoni</a:t>
          </a:r>
          <a:endParaRPr lang="en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Imibiri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Ijuru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15:40–41)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Ubwiza</a:t>
          </a:r>
          <a:r>
            <a:rPr lang="en" sz="2000" b="1" dirty="0"/>
            <a:t> </a:t>
          </a:r>
          <a:r>
            <a:rPr lang="en" sz="2000" b="1" dirty="0" err="1"/>
            <a:t>bw’izuba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Ubwiza</a:t>
          </a:r>
          <a:r>
            <a:rPr lang="en" sz="2000" b="1" dirty="0"/>
            <a:t> </a:t>
          </a:r>
          <a:r>
            <a:rPr lang="en" sz="2000" b="1" dirty="0" err="1"/>
            <a:t>bw’ukwezi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Ubwiza</a:t>
          </a:r>
          <a:r>
            <a:rPr lang="en" sz="2000" b="1" dirty="0"/>
            <a:t> </a:t>
          </a:r>
          <a:r>
            <a:rPr lang="en" sz="2000" b="1" dirty="0" err="1"/>
            <a:t>bw’inyenyeri</a:t>
          </a:r>
          <a:endParaRPr lang="en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GB" sz="2000" b="1" spc="-140" baseline="0" dirty="0"/>
            <a:t>Buri </a:t>
          </a:r>
          <a:r>
            <a:rPr lang="en-GB" sz="2000" b="1" spc="-140" baseline="0" dirty="0" err="1"/>
            <a:t>cyose</a:t>
          </a:r>
          <a:r>
            <a:rPr lang="en-GB" sz="2000" b="1" spc="-140" baseline="0" dirty="0"/>
            <a:t>, mu </a:t>
          </a:r>
          <a:r>
            <a:rPr lang="en-GB" sz="2000" b="1" spc="-140" baseline="0" dirty="0" err="1"/>
            <a:t>bwiza</a:t>
          </a:r>
          <a:r>
            <a:rPr lang="en-GB" sz="2000" b="1" spc="-140" baseline="0" dirty="0"/>
            <a:t> </a:t>
          </a:r>
          <a:r>
            <a:rPr lang="en-GB" sz="2000" b="1" spc="-140" baseline="0" dirty="0" err="1"/>
            <a:t>bwacyo</a:t>
          </a:r>
          <a:r>
            <a:rPr lang="en-GB" sz="2000" b="1" spc="-140" baseline="0" dirty="0"/>
            <a:t> (</a:t>
          </a:r>
          <a:r>
            <a:rPr lang="en-GB" sz="2000" b="1" spc="-140" baseline="0" dirty="0" err="1"/>
            <a:t>kurabagirana</a:t>
          </a:r>
          <a:r>
            <a:rPr lang="en" sz="2000" b="1" spc="-140" baseline="0" dirty="0"/>
            <a:t>)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Imana </a:t>
          </a:r>
          <a:r>
            <a:rPr lang="en" sz="2000" b="1" dirty="0" err="1"/>
            <a:t>iha</a:t>
          </a:r>
          <a:r>
            <a:rPr lang="en" sz="2000" b="1" dirty="0"/>
            <a:t> buri </a:t>
          </a:r>
          <a:r>
            <a:rPr lang="en" sz="2000" b="1" dirty="0" err="1"/>
            <a:t>kimera</a:t>
          </a:r>
          <a:r>
            <a:rPr lang="en" sz="2000" b="1" dirty="0"/>
            <a:t> </a:t>
          </a:r>
          <a:r>
            <a:rPr lang="en" sz="2000" b="1" dirty="0" err="1"/>
            <a:t>umubiri</a:t>
          </a:r>
          <a:r>
            <a:rPr lang="en" sz="2000" b="1" dirty="0"/>
            <a:t> </a:t>
          </a:r>
          <a:r>
            <a:rPr lang="en" sz="2000" b="1" dirty="0" err="1"/>
            <a:t>ishaka</a:t>
          </a:r>
          <a:r>
            <a:rPr lang="en" sz="2000" b="1" dirty="0"/>
            <a:t>.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 dirty="0" err="1"/>
            <a:t>Umubiri</a:t>
          </a:r>
          <a:r>
            <a:rPr lang="en" sz="2800" b="1" dirty="0"/>
            <a:t> </a:t>
          </a:r>
          <a:r>
            <a:rPr lang="en" sz="2800" b="1" dirty="0" err="1"/>
            <a:t>wa</a:t>
          </a:r>
          <a:r>
            <a:rPr lang="en" sz="2800" b="1" dirty="0"/>
            <a:t> none</a:t>
          </a: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Kubora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 dirty="0" err="1"/>
            <a:t>Umubiri</a:t>
          </a:r>
          <a:r>
            <a:rPr lang="en" sz="2800" b="1" dirty="0"/>
            <a:t> </a:t>
          </a:r>
          <a:r>
            <a:rPr lang="en" sz="2800" b="1" dirty="0" err="1"/>
            <a:t>wazutse</a:t>
          </a:r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Kutabora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Igisuzuguriro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Ubwiza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Kutagira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intege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Kugira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imbaraga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Uwa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kavukire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Uw’umwuka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Umuzuko </a:t>
          </a:r>
          <a:r>
            <a:rPr lang="en" sz="2400" b="1" kern="1200" dirty="0" err="1">
              <a:solidFill>
                <a:schemeClr val="bg2">
                  <a:lumMod val="50000"/>
                </a:schemeClr>
              </a:solidFill>
            </a:rPr>
            <a:t>wa</a:t>
          </a: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 Yesu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Ese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umuzuko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ikintu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cyabayeho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mateka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15:1–11)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Ingaruka </a:t>
          </a:r>
          <a:r>
            <a:rPr lang="en" sz="2400" b="1" kern="1200" dirty="0" err="1">
              <a:solidFill>
                <a:schemeClr val="accent3">
                  <a:lumMod val="50000"/>
                </a:schemeClr>
              </a:solidFill>
            </a:rPr>
            <a:t>z’umuzuko</a:t>
          </a: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" sz="2400" b="1" kern="1200" dirty="0" err="1">
              <a:solidFill>
                <a:schemeClr val="accent3">
                  <a:lumMod val="50000"/>
                </a:schemeClr>
              </a:solidFill>
            </a:rPr>
            <a:t>wa</a:t>
          </a: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 Yesu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Byajyaga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bite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Kristo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atazuka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bapfuye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15:12–19)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kitwiringiza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umuzuko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15:20–34)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5">
                  <a:lumMod val="50000"/>
                </a:schemeClr>
              </a:solidFill>
            </a:rPr>
            <a:t>Umuzuko </a:t>
          </a:r>
          <a:r>
            <a:rPr lang="en" sz="2400" b="1" kern="1200" dirty="0" err="1">
              <a:solidFill>
                <a:schemeClr val="accent5">
                  <a:lumMod val="50000"/>
                </a:schemeClr>
              </a:solidFill>
            </a:rPr>
            <a:t>wacu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Tuzazuka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dufite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umubiri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15:35–49)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Tuzazurwa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ryari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15:50–58)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urabwi-rizwa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Burākīrwa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</a:t>
          </a:r>
          <a:r>
            <a:rPr lang="en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muntu</a:t>
          </a:r>
          <a:r>
            <a:rPr lang="en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abushikamamo</a:t>
          </a:r>
          <a:endParaRPr lang="en" sz="2000" b="1" kern="1200" spc="-7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tx1"/>
              </a:solidFill>
            </a:rPr>
            <a:t>Agakiza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r>
            <a:rPr lang="en" sz="2000" b="1" kern="1200" dirty="0" err="1">
              <a:solidFill>
                <a:schemeClr val="tx1"/>
              </a:solidFill>
            </a:rPr>
            <a:t>karaboneka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effectLst/>
            </a:rPr>
            <a:t>Kristo </a:t>
          </a:r>
          <a:r>
            <a:rPr lang="en-GB" sz="2000" b="1" kern="1200" dirty="0" err="1">
              <a:solidFill>
                <a:schemeClr val="tx1"/>
              </a:solidFill>
              <a:effectLst/>
            </a:rPr>
            <a:t>yapfiriye</a:t>
          </a:r>
          <a:r>
            <a:rPr lang="en-GB" sz="2000" b="1" kern="1200" dirty="0">
              <a:solidFill>
                <a:schemeClr val="tx1"/>
              </a:solidFill>
              <a:effectLst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</a:rPr>
            <a:t>ibyaha</a:t>
          </a:r>
          <a:r>
            <a:rPr lang="en-GB" sz="2000" b="1" kern="1200" dirty="0">
              <a:solidFill>
                <a:schemeClr val="tx1"/>
              </a:solidFill>
              <a:effectLst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</a:rPr>
            <a:t>byacu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Kristo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yarahambwe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yazutse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munsi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gatatu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7293" y="0"/>
          <a:ext cx="194371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70" baseline="0" dirty="0">
              <a:solidFill>
                <a:srgbClr val="6B00B4"/>
              </a:solidFill>
            </a:rPr>
            <a:t>Petero </a:t>
          </a:r>
          <a:r>
            <a:rPr lang="en" sz="2000" b="1" kern="1200" spc="-70" baseline="0" dirty="0" err="1">
              <a:solidFill>
                <a:srgbClr val="6B00B4"/>
              </a:solidFill>
            </a:rPr>
            <a:t>n’abandi</a:t>
          </a:r>
          <a:r>
            <a:rPr lang="en" sz="2000" b="1" kern="1200" spc="-70" baseline="0" dirty="0">
              <a:solidFill>
                <a:srgbClr val="6B00B4"/>
              </a:solidFill>
            </a:rPr>
            <a:t> </a:t>
          </a:r>
          <a:r>
            <a:rPr lang="en" sz="2000" b="1" kern="1200" spc="-70" baseline="0" dirty="0" err="1">
              <a:solidFill>
                <a:srgbClr val="6B00B4"/>
              </a:solidFill>
            </a:rPr>
            <a:t>bo</a:t>
          </a:r>
          <a:r>
            <a:rPr lang="en" sz="2000" b="1" kern="1200" spc="-70" baseline="0" dirty="0">
              <a:solidFill>
                <a:srgbClr val="6B00B4"/>
              </a:solidFill>
            </a:rPr>
            <a:t> muri 12</a:t>
          </a:r>
          <a:endParaRPr lang="es-ES" sz="2000" b="1" kern="1200" spc="-70" baseline="0" dirty="0">
            <a:solidFill>
              <a:srgbClr val="6B00B4"/>
            </a:solidFill>
          </a:endParaRPr>
        </a:p>
      </dsp:txBody>
      <dsp:txXfrm>
        <a:off x="24977" y="17684"/>
        <a:ext cx="1908349" cy="568398"/>
      </dsp:txXfrm>
    </dsp:sp>
    <dsp:sp modelId="{AF37FF43-353A-4927-B701-7D3665336D78}">
      <dsp:nvSpPr>
        <dsp:cNvPr id="0" name=""/>
        <dsp:cNvSpPr/>
      </dsp:nvSpPr>
      <dsp:spPr>
        <a:xfrm>
          <a:off x="2097045" y="120800"/>
          <a:ext cx="309592" cy="3621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2097045" y="193233"/>
        <a:ext cx="216714" cy="217299"/>
      </dsp:txXfrm>
    </dsp:sp>
    <dsp:sp modelId="{EAD085D7-2CFB-403A-908B-420116A5AECF}">
      <dsp:nvSpPr>
        <dsp:cNvPr id="0" name=""/>
        <dsp:cNvSpPr/>
      </dsp:nvSpPr>
      <dsp:spPr>
        <a:xfrm>
          <a:off x="2535148" y="0"/>
          <a:ext cx="160637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rgbClr val="6B00B4"/>
              </a:solidFill>
            </a:rPr>
            <a:t>Benedata</a:t>
          </a:r>
          <a:r>
            <a:rPr lang="en" sz="2000" b="1" kern="1200" dirty="0">
              <a:solidFill>
                <a:srgbClr val="6B00B4"/>
              </a:solidFill>
            </a:rPr>
            <a:t> </a:t>
          </a:r>
          <a:r>
            <a:rPr lang="en" sz="2000" b="1" kern="1200" dirty="0" err="1">
              <a:solidFill>
                <a:srgbClr val="6B00B4"/>
              </a:solidFill>
            </a:rPr>
            <a:t>barenga</a:t>
          </a:r>
          <a:r>
            <a:rPr lang="en" sz="2000" b="1" kern="1200" dirty="0">
              <a:solidFill>
                <a:srgbClr val="6B00B4"/>
              </a:solidFill>
            </a:rPr>
            <a:t> 500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552832" y="17684"/>
        <a:ext cx="1571010" cy="568398"/>
      </dsp:txXfrm>
    </dsp:sp>
    <dsp:sp modelId="{C5E937D9-F6F8-4C40-A5FD-52900AF2D166}">
      <dsp:nvSpPr>
        <dsp:cNvPr id="0" name=""/>
        <dsp:cNvSpPr/>
      </dsp:nvSpPr>
      <dsp:spPr>
        <a:xfrm>
          <a:off x="4287561" y="120800"/>
          <a:ext cx="309592" cy="3621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4287561" y="193233"/>
        <a:ext cx="216714" cy="217299"/>
      </dsp:txXfrm>
    </dsp:sp>
    <dsp:sp modelId="{513371BA-BC18-4303-A20F-DD0852FD91EA}">
      <dsp:nvSpPr>
        <dsp:cNvPr id="0" name=""/>
        <dsp:cNvSpPr/>
      </dsp:nvSpPr>
      <dsp:spPr>
        <a:xfrm>
          <a:off x="4725664" y="0"/>
          <a:ext cx="163635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rgbClr val="6B00B4"/>
              </a:solidFill>
            </a:rPr>
            <a:t>Yakobo</a:t>
          </a:r>
          <a:r>
            <a:rPr lang="en" sz="2000" b="1" kern="1200" dirty="0">
              <a:solidFill>
                <a:srgbClr val="6B00B4"/>
              </a:solidFill>
            </a:rPr>
            <a:t> </a:t>
          </a:r>
          <a:r>
            <a:rPr lang="en" sz="2000" b="1" kern="1200" dirty="0" err="1">
              <a:solidFill>
                <a:srgbClr val="6B00B4"/>
              </a:solidFill>
            </a:rPr>
            <a:t>n’intumwa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743348" y="17684"/>
        <a:ext cx="1600991" cy="568398"/>
      </dsp:txXfrm>
    </dsp:sp>
    <dsp:sp modelId="{304BD7EC-1449-4DA1-963A-84B74052439F}">
      <dsp:nvSpPr>
        <dsp:cNvPr id="0" name=""/>
        <dsp:cNvSpPr/>
      </dsp:nvSpPr>
      <dsp:spPr>
        <a:xfrm>
          <a:off x="6508057" y="120800"/>
          <a:ext cx="309592" cy="3621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508057" y="193233"/>
        <a:ext cx="216714" cy="217299"/>
      </dsp:txXfrm>
    </dsp:sp>
    <dsp:sp modelId="{F9596D62-913C-41FA-ADE4-FD54834BAACF}">
      <dsp:nvSpPr>
        <dsp:cNvPr id="0" name=""/>
        <dsp:cNvSpPr/>
      </dsp:nvSpPr>
      <dsp:spPr>
        <a:xfrm>
          <a:off x="6946161" y="0"/>
          <a:ext cx="1599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70" baseline="0" dirty="0" err="1">
              <a:solidFill>
                <a:srgbClr val="6B00B4"/>
              </a:solidFill>
            </a:rPr>
            <a:t>Pawulo</a:t>
          </a:r>
          <a:r>
            <a:rPr lang="en" sz="2000" b="1" kern="1200" spc="-70" baseline="0" dirty="0">
              <a:solidFill>
                <a:srgbClr val="6B00B4"/>
              </a:solidFill>
            </a:rPr>
            <a:t> “</a:t>
          </a:r>
          <a:r>
            <a:rPr lang="en" sz="2000" b="1" kern="1200" spc="-70" baseline="0" dirty="0" err="1">
              <a:solidFill>
                <a:srgbClr val="6B00B4"/>
              </a:solidFill>
            </a:rPr>
            <a:t>w’icyenda</a:t>
          </a:r>
          <a:r>
            <a:rPr lang="en" sz="2000" b="1" kern="1200" spc="-70" baseline="0" dirty="0">
              <a:solidFill>
                <a:srgbClr val="6B00B4"/>
              </a:solidFill>
            </a:rPr>
            <a:t>”</a:t>
          </a:r>
          <a:endParaRPr lang="es-ES" sz="2000" b="1" kern="1200" spc="-70" baseline="0" dirty="0">
            <a:solidFill>
              <a:srgbClr val="6B00B4"/>
            </a:solidFill>
          </a:endParaRPr>
        </a:p>
      </dsp:txBody>
      <dsp:txXfrm>
        <a:off x="6963845" y="17684"/>
        <a:ext cx="1564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Kubwiriza </a:t>
          </a:r>
          <a:r>
            <a:rPr lang="en" sz="2000" b="1" kern="1200" dirty="0" err="1"/>
            <a:t>ubutumwa</a:t>
          </a:r>
          <a:r>
            <a:rPr lang="en" sz="2000" b="1" kern="1200" dirty="0"/>
            <a:t> </a:t>
          </a:r>
          <a:r>
            <a:rPr lang="en" sz="2000" b="1" kern="1200" dirty="0" err="1"/>
            <a:t>bwiza</a:t>
          </a:r>
          <a:r>
            <a:rPr lang="en" sz="2000" b="1" kern="1200" dirty="0"/>
            <a:t> </a:t>
          </a:r>
          <a:r>
            <a:rPr lang="en" sz="2000" b="1" kern="1200" dirty="0" err="1"/>
            <a:t>byaba</a:t>
          </a:r>
          <a:r>
            <a:rPr lang="en" sz="2000" b="1" kern="1200" dirty="0"/>
            <a:t> </a:t>
          </a:r>
          <a:r>
            <a:rPr lang="en" sz="2000" b="1" kern="1200" dirty="0" err="1"/>
            <a:t>ari</a:t>
          </a:r>
          <a:r>
            <a:rPr lang="en" sz="2000" b="1" kern="1200" dirty="0"/>
            <a:t> </a:t>
          </a:r>
          <a:r>
            <a:rPr lang="en" sz="2000" b="1" kern="1200" dirty="0" err="1"/>
            <a:t>ubusa</a:t>
          </a:r>
          <a:r>
            <a:rPr lang="en" sz="2000" b="1" kern="1200" dirty="0"/>
            <a:t> [</a:t>
          </a:r>
          <a:r>
            <a:rPr lang="en" sz="2000" b="1" kern="1200" dirty="0" err="1"/>
            <a:t>ntacyo</a:t>
          </a:r>
          <a:r>
            <a:rPr lang="en" sz="2000" b="1" kern="1200" dirty="0"/>
            <a:t> </a:t>
          </a:r>
          <a:r>
            <a:rPr lang="en" sz="2000" b="1" kern="1200" dirty="0" err="1"/>
            <a:t>byaba</a:t>
          </a:r>
          <a:r>
            <a:rPr lang="en" sz="2000" b="1" kern="1200" dirty="0"/>
            <a:t> </a:t>
          </a:r>
          <a:r>
            <a:rPr lang="en" sz="2000" b="1" kern="1200" dirty="0" err="1"/>
            <a:t>bivuze</a:t>
          </a:r>
          <a:r>
            <a:rPr lang="en" sz="2000" b="1" kern="1200" dirty="0"/>
            <a:t>] (1 </a:t>
          </a:r>
          <a:r>
            <a:rPr lang="en" sz="2000" b="1" kern="1200" dirty="0" err="1"/>
            <a:t>Abakorinto</a:t>
          </a:r>
          <a:r>
            <a:rPr lang="en" sz="2000" b="1" kern="1200" dirty="0"/>
            <a:t> 15:14a)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100" baseline="0" dirty="0"/>
            <a:t>Kwizera </a:t>
          </a:r>
          <a:r>
            <a:rPr lang="en" sz="2000" b="1" kern="1200" spc="-100" baseline="0" dirty="0" err="1"/>
            <a:t>kwacu</a:t>
          </a:r>
          <a:r>
            <a:rPr lang="en" sz="2000" b="1" kern="1200" spc="-100" baseline="0" dirty="0"/>
            <a:t> </a:t>
          </a:r>
          <a:r>
            <a:rPr lang="en" sz="2000" b="1" kern="1200" spc="-100" baseline="0" dirty="0" err="1"/>
            <a:t>kwaba</a:t>
          </a:r>
          <a:r>
            <a:rPr lang="en" sz="2000" b="1" kern="1200" spc="-100" baseline="0" dirty="0"/>
            <a:t> </a:t>
          </a:r>
          <a:r>
            <a:rPr lang="en" sz="2000" b="1" kern="1200" spc="-100" baseline="0" dirty="0" err="1"/>
            <a:t>ari</a:t>
          </a:r>
          <a:r>
            <a:rPr lang="en" sz="2000" b="1" kern="1200" spc="-100" baseline="0" dirty="0"/>
            <a:t> </a:t>
          </a:r>
          <a:r>
            <a:rPr lang="en" sz="2000" b="1" kern="1200" spc="-100" baseline="0" dirty="0" err="1"/>
            <a:t>uk’ubusa</a:t>
          </a:r>
          <a:r>
            <a:rPr lang="en" sz="2000" b="1" kern="1200" spc="-100" baseline="0" dirty="0"/>
            <a:t> [</a:t>
          </a:r>
          <a:r>
            <a:rPr lang="en" sz="2000" b="1" kern="1200" spc="-100" baseline="0" dirty="0" err="1"/>
            <a:t>ntacyo</a:t>
          </a:r>
          <a:r>
            <a:rPr lang="en" sz="2000" b="1" kern="1200" spc="-100" baseline="0" dirty="0"/>
            <a:t> </a:t>
          </a:r>
          <a:r>
            <a:rPr lang="en" sz="2000" b="1" kern="1200" spc="-100" baseline="0" dirty="0" err="1"/>
            <a:t>kuvuze</a:t>
          </a:r>
          <a:r>
            <a:rPr lang="en" sz="2000" b="1" kern="1200" spc="-100" baseline="0" dirty="0"/>
            <a:t>] (1 Kor. 15:14b) [</a:t>
          </a:r>
          <a:r>
            <a:rPr lang="en" sz="2000" b="1" kern="1200" spc="-100" baseline="0" dirty="0" err="1"/>
            <a:t>imburamumaro</a:t>
          </a:r>
          <a:r>
            <a:rPr lang="en" sz="2000" b="1" kern="1200" spc="-100" baseline="0" dirty="0"/>
            <a:t>] (1 Kor. 15:17a)</a:t>
          </a:r>
          <a:endParaRPr lang="es-ES" sz="2000" kern="1200" spc="-100" baseline="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Twaba </a:t>
          </a:r>
          <a:r>
            <a:rPr lang="en" sz="2000" b="1" kern="1200" dirty="0" err="1"/>
            <a:t>turi</a:t>
          </a:r>
          <a:r>
            <a:rPr lang="en" sz="2000" b="1" kern="1200" dirty="0"/>
            <a:t> </a:t>
          </a:r>
          <a:r>
            <a:rPr lang="en" sz="2000" b="1" kern="1200" dirty="0" err="1"/>
            <a:t>abahamya</a:t>
          </a:r>
          <a:r>
            <a:rPr lang="en" sz="2000" b="1" kern="1200" dirty="0"/>
            <a:t> </a:t>
          </a:r>
          <a:r>
            <a:rPr lang="en" sz="2000" b="1" kern="1200" dirty="0" err="1"/>
            <a:t>b’ikinyoma</a:t>
          </a:r>
          <a:r>
            <a:rPr lang="en" sz="2000" b="1" kern="1200" dirty="0"/>
            <a:t> (1 </a:t>
          </a:r>
          <a:r>
            <a:rPr lang="en" sz="2000" b="1" kern="1200" dirty="0" err="1"/>
            <a:t>Abakorinto</a:t>
          </a:r>
          <a:r>
            <a:rPr lang="en" sz="2000" b="1" kern="1200" dirty="0"/>
            <a:t>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Twaba </a:t>
          </a:r>
          <a:r>
            <a:rPr lang="en" sz="2000" b="1" kern="1200" dirty="0" err="1"/>
            <a:t>tukiri</a:t>
          </a:r>
          <a:r>
            <a:rPr lang="en" sz="2000" b="1" kern="1200" dirty="0"/>
            <a:t> mu </a:t>
          </a:r>
          <a:r>
            <a:rPr lang="en" sz="2000" b="1" kern="1200" dirty="0" err="1"/>
            <a:t>byaha</a:t>
          </a:r>
          <a:r>
            <a:rPr lang="en" sz="2000" b="1" kern="1200" dirty="0"/>
            <a:t> </a:t>
          </a:r>
          <a:r>
            <a:rPr lang="en" sz="2000" b="1" kern="1200" dirty="0" err="1"/>
            <a:t>byacu</a:t>
          </a:r>
          <a:r>
            <a:rPr lang="en" sz="2000" b="1" kern="1200" dirty="0"/>
            <a:t> (1 </a:t>
          </a:r>
          <a:r>
            <a:rPr lang="en" sz="2000" b="1" kern="1200" dirty="0" err="1"/>
            <a:t>Abakorinto</a:t>
          </a:r>
          <a:r>
            <a:rPr lang="en" sz="2000" b="1" kern="1200" dirty="0"/>
            <a:t> 15:17b)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Abapfuye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ntibazigera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bazuka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en" sz="1400" b="1" kern="1200" dirty="0" err="1"/>
            <a:t>Abakorinto</a:t>
          </a:r>
          <a:r>
            <a:rPr lang="en" sz="1400" b="1" kern="1200" dirty="0"/>
            <a:t> 15:30–32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Ni </a:t>
          </a:r>
          <a:r>
            <a:rPr lang="en-GB" sz="2000" b="1" kern="1200" dirty="0" err="1"/>
            <a:t>ngombwa</a:t>
          </a:r>
          <a:r>
            <a:rPr lang="en-GB" sz="2000" b="1" kern="1200" dirty="0"/>
            <a:t> </a:t>
          </a:r>
          <a:r>
            <a:rPr lang="en-GB" sz="2000" b="1" kern="1200" dirty="0" err="1"/>
            <a:t>kubwiriza</a:t>
          </a:r>
          <a:r>
            <a:rPr lang="en-GB" sz="2000" b="1" kern="1200" dirty="0"/>
            <a:t> </a:t>
          </a:r>
          <a:r>
            <a:rPr lang="en-GB" sz="2000" b="1" kern="1200" dirty="0" err="1"/>
            <a:t>ubutumwa</a:t>
          </a:r>
          <a:r>
            <a:rPr lang="en-GB" sz="2000" b="1" kern="1200" dirty="0"/>
            <a:t> </a:t>
          </a:r>
          <a:r>
            <a:rPr lang="en-GB" sz="2000" b="1" kern="1200" dirty="0" err="1"/>
            <a:t>bwiza</a:t>
          </a:r>
          <a:r>
            <a:rPr lang="en-GB" sz="2000" b="1" kern="1200" dirty="0"/>
            <a:t>, </a:t>
          </a:r>
          <a:r>
            <a:rPr lang="en-GB" sz="2000" b="1" kern="1200" dirty="0" err="1"/>
            <a:t>nubwo</a:t>
          </a:r>
          <a:r>
            <a:rPr lang="en-GB" sz="2000" b="1" kern="1200" dirty="0"/>
            <a:t> </a:t>
          </a:r>
          <a:r>
            <a:rPr lang="en-GB" sz="2000" b="1" kern="1200" dirty="0" err="1"/>
            <a:t>byaba</a:t>
          </a:r>
          <a:r>
            <a:rPr lang="en-GB" sz="2000" b="1" kern="1200" dirty="0"/>
            <a:t> </a:t>
          </a:r>
          <a:r>
            <a:rPr lang="en-GB" sz="2000" b="1" kern="1200" dirty="0" err="1"/>
            <a:t>birimo</a:t>
          </a:r>
          <a:r>
            <a:rPr lang="en-GB" sz="2000" b="1" kern="1200" dirty="0"/>
            <a:t> </a:t>
          </a:r>
          <a:r>
            <a:rPr lang="en-GB" sz="2000" b="1" kern="1200" dirty="0" err="1"/>
            <a:t>imibabaro</a:t>
          </a:r>
          <a:r>
            <a:rPr lang="en-GB" sz="2000" b="1" kern="1200" dirty="0"/>
            <a:t> </a:t>
          </a:r>
          <a:r>
            <a:rPr lang="en-GB" sz="2000" b="1" kern="1200" dirty="0" err="1"/>
            <a:t>cyangwa</a:t>
          </a:r>
          <a:r>
            <a:rPr lang="en-GB" sz="2000" b="1" kern="1200" dirty="0"/>
            <a:t> </a:t>
          </a:r>
          <a:r>
            <a:rPr lang="en-GB" sz="2000" b="1" kern="1200" dirty="0" err="1"/>
            <a:t>akaga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en" sz="1400" b="1" kern="1200" dirty="0" err="1"/>
            <a:t>Abakorinto</a:t>
          </a:r>
          <a:r>
            <a:rPr lang="en" sz="1400" b="1" kern="1200" dirty="0"/>
            <a:t> 15:33–34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Ni </a:t>
          </a:r>
          <a:r>
            <a:rPr lang="en-GB" sz="2000" b="1" kern="1200" dirty="0" err="1"/>
            <a:t>ngombwa</a:t>
          </a:r>
          <a:r>
            <a:rPr lang="en-GB" sz="2000" b="1" kern="1200" dirty="0"/>
            <a:t> </a:t>
          </a:r>
          <a:r>
            <a:rPr lang="en-GB" sz="2000" b="1" kern="1200" dirty="0" err="1"/>
            <a:t>kubaho</a:t>
          </a:r>
          <a:r>
            <a:rPr lang="en-GB" sz="2000" b="1" kern="1200" dirty="0"/>
            <a:t> </a:t>
          </a:r>
          <a:r>
            <a:rPr lang="en-GB" sz="2000" b="1" kern="1200" dirty="0" err="1"/>
            <a:t>imibereho</a:t>
          </a:r>
          <a:r>
            <a:rPr lang="en-GB" sz="2000" b="1" kern="1200" dirty="0"/>
            <a:t> </a:t>
          </a:r>
          <a:r>
            <a:rPr lang="en-GB" sz="2000" b="1" kern="1200" dirty="0" err="1"/>
            <a:t>ijyanye</a:t>
          </a:r>
          <a:r>
            <a:rPr lang="en-GB" sz="2000" b="1" kern="1200" dirty="0"/>
            <a:t> </a:t>
          </a:r>
          <a:r>
            <a:rPr lang="en-GB" sz="2000" b="1" kern="1200" dirty="0" err="1"/>
            <a:t>n’amahame</a:t>
          </a:r>
          <a:r>
            <a:rPr lang="en-GB" sz="2000" b="1" kern="1200" dirty="0"/>
            <a:t> </a:t>
          </a:r>
          <a:r>
            <a:rPr lang="en-GB" sz="2000" b="1" kern="1200" dirty="0" err="1"/>
            <a:t>ya</a:t>
          </a:r>
          <a:r>
            <a:rPr lang="en-GB" sz="2000" b="1" kern="1200" dirty="0"/>
            <a:t> </a:t>
          </a:r>
          <a:r>
            <a:rPr lang="en-GB" sz="2000" b="1" kern="1200" dirty="0" err="1"/>
            <a:t>Bibiliya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Imibiri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y’ibimera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15:35–38)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Imbuto</a:t>
          </a:r>
          <a:r>
            <a:rPr lang="en" sz="2000" b="1" kern="1200" dirty="0"/>
            <a:t> </a:t>
          </a:r>
          <a:r>
            <a:rPr lang="en" sz="2000" b="1" kern="1200" dirty="0" err="1"/>
            <a:t>irabibwa</a:t>
          </a:r>
          <a:endParaRPr lang="en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Impeke</a:t>
          </a:r>
          <a:r>
            <a:rPr lang="en" sz="2000" b="1" kern="1200" dirty="0"/>
            <a:t> </a:t>
          </a:r>
          <a:r>
            <a:rPr lang="en" sz="2000" b="1" kern="1200" dirty="0" err="1"/>
            <a:t>zirasarurwa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Imana </a:t>
          </a:r>
          <a:r>
            <a:rPr lang="en" sz="2000" b="1" kern="1200" dirty="0" err="1"/>
            <a:t>iha</a:t>
          </a:r>
          <a:r>
            <a:rPr lang="en" sz="2000" b="1" kern="1200" dirty="0"/>
            <a:t> buri </a:t>
          </a:r>
          <a:r>
            <a:rPr lang="en" sz="2000" b="1" kern="1200" dirty="0" err="1"/>
            <a:t>kimera</a:t>
          </a:r>
          <a:r>
            <a:rPr lang="en" sz="2000" b="1" kern="1200" dirty="0"/>
            <a:t> </a:t>
          </a:r>
          <a:r>
            <a:rPr lang="en" sz="2000" b="1" kern="1200" dirty="0" err="1"/>
            <a:t>umubiri</a:t>
          </a:r>
          <a:r>
            <a:rPr lang="en" sz="2000" b="1" kern="1200" dirty="0"/>
            <a:t> </a:t>
          </a:r>
          <a:r>
            <a:rPr lang="en" sz="2000" b="1" kern="1200" dirty="0" err="1"/>
            <a:t>ishaka</a:t>
          </a:r>
          <a:r>
            <a:rPr lang="en" sz="2000" b="1" kern="1200" dirty="0"/>
            <a:t>.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Imibiri</a:t>
          </a: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yo</a:t>
          </a: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muri </a:t>
          </a: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ubu</a:t>
          </a: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buzima</a:t>
          </a:r>
          <a:br>
            <a:rPr lang="es-ES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" sz="2000" b="1" kern="1200" spc="-7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Abakorinto</a:t>
          </a:r>
          <a:r>
            <a:rPr lang="en" sz="2000" b="1" kern="1200" spc="-70" baseline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Imibiri</a:t>
          </a:r>
          <a:r>
            <a:rPr lang="en" sz="2000" b="1" kern="1200" dirty="0"/>
            <a:t> </a:t>
          </a:r>
          <a:r>
            <a:rPr lang="en" sz="2000" b="1" kern="1200" dirty="0" err="1"/>
            <a:t>y’abantu</a:t>
          </a:r>
          <a:endParaRPr lang="en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Imibiri</a:t>
          </a:r>
          <a:r>
            <a:rPr lang="en" sz="2000" b="1" kern="1200" dirty="0"/>
            <a:t> </a:t>
          </a:r>
          <a:r>
            <a:rPr lang="en" sz="2000" b="1" kern="1200" dirty="0" err="1"/>
            <a:t>y’inyamaswa</a:t>
          </a:r>
          <a:endParaRPr lang="en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Umubiri</a:t>
          </a:r>
          <a:r>
            <a:rPr lang="en" sz="2000" b="1" kern="1200" dirty="0"/>
            <a:t> </a:t>
          </a:r>
          <a:r>
            <a:rPr lang="en" sz="2000" b="1" kern="1200" dirty="0" err="1"/>
            <a:t>w’ifi</a:t>
          </a:r>
          <a:endParaRPr lang="en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U</a:t>
          </a:r>
          <a:r>
            <a:rPr lang="en" sz="2000" b="1" kern="1200" dirty="0" err="1"/>
            <a:t>mubiri</a:t>
          </a:r>
          <a:r>
            <a:rPr lang="en" sz="2000" b="1" kern="1200" dirty="0"/>
            <a:t> </a:t>
          </a:r>
          <a:r>
            <a:rPr lang="en" sz="2000" b="1" kern="1200" dirty="0" err="1"/>
            <a:t>w’inyoni</a:t>
          </a:r>
          <a:endParaRPr lang="en" sz="20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Imibiri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Ijuru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15:40–41)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Ubwiza</a:t>
          </a:r>
          <a:r>
            <a:rPr lang="en" sz="2000" b="1" kern="1200" dirty="0"/>
            <a:t> </a:t>
          </a:r>
          <a:r>
            <a:rPr lang="en" sz="2000" b="1" kern="1200" dirty="0" err="1"/>
            <a:t>bw’izuba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Ubwiza</a:t>
          </a:r>
          <a:r>
            <a:rPr lang="en" sz="2000" b="1" kern="1200" dirty="0"/>
            <a:t> </a:t>
          </a:r>
          <a:r>
            <a:rPr lang="en" sz="2000" b="1" kern="1200" dirty="0" err="1"/>
            <a:t>bw’ukwezi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Ubwiza</a:t>
          </a:r>
          <a:r>
            <a:rPr lang="en" sz="2000" b="1" kern="1200" dirty="0"/>
            <a:t> </a:t>
          </a:r>
          <a:r>
            <a:rPr lang="en" sz="2000" b="1" kern="1200" dirty="0" err="1"/>
            <a:t>bw’inyenyeri</a:t>
          </a:r>
          <a:endParaRPr lang="en" sz="20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140" baseline="0" dirty="0"/>
            <a:t>Buri </a:t>
          </a:r>
          <a:r>
            <a:rPr lang="en-GB" sz="2000" b="1" kern="1200" spc="-140" baseline="0" dirty="0" err="1"/>
            <a:t>cyose</a:t>
          </a:r>
          <a:r>
            <a:rPr lang="en-GB" sz="2000" b="1" kern="1200" spc="-140" baseline="0" dirty="0"/>
            <a:t>, mu </a:t>
          </a:r>
          <a:r>
            <a:rPr lang="en-GB" sz="2000" b="1" kern="1200" spc="-140" baseline="0" dirty="0" err="1"/>
            <a:t>bwiza</a:t>
          </a:r>
          <a:r>
            <a:rPr lang="en-GB" sz="2000" b="1" kern="1200" spc="-140" baseline="0" dirty="0"/>
            <a:t> </a:t>
          </a:r>
          <a:r>
            <a:rPr lang="en-GB" sz="2000" b="1" kern="1200" spc="-140" baseline="0" dirty="0" err="1"/>
            <a:t>bwacyo</a:t>
          </a:r>
          <a:r>
            <a:rPr lang="en-GB" sz="2000" b="1" kern="1200" spc="-140" baseline="0" dirty="0"/>
            <a:t> (</a:t>
          </a:r>
          <a:r>
            <a:rPr lang="en-GB" sz="2000" b="1" kern="1200" spc="-140" baseline="0" dirty="0" err="1"/>
            <a:t>kurabagirana</a:t>
          </a:r>
          <a:r>
            <a:rPr lang="en" sz="2000" b="1" kern="1200" spc="-140" baseline="0" dirty="0"/>
            <a:t>)</a:t>
          </a:r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 err="1"/>
            <a:t>Umubiri</a:t>
          </a:r>
          <a:r>
            <a:rPr lang="en" sz="2800" b="1" kern="1200" dirty="0"/>
            <a:t> </a:t>
          </a:r>
          <a:r>
            <a:rPr lang="en" sz="2800" b="1" kern="1200" dirty="0" err="1"/>
            <a:t>wa</a:t>
          </a:r>
          <a:r>
            <a:rPr lang="en" sz="2800" b="1" kern="1200" dirty="0"/>
            <a:t> none</a:t>
          </a: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Kubora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Igisuzuguriro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Kutagira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intege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Uwa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kavukire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 err="1"/>
            <a:t>Umubiri</a:t>
          </a:r>
          <a:r>
            <a:rPr lang="en" sz="2800" b="1" kern="1200" dirty="0"/>
            <a:t> </a:t>
          </a:r>
          <a:r>
            <a:rPr lang="en" sz="2800" b="1" kern="1200" dirty="0" err="1"/>
            <a:t>wazutse</a:t>
          </a:r>
          <a:endParaRPr lang="en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Kutabora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Ubwiza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Kugira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imbaraga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Uw’umwuka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-GB" sz="4000" b="1" dirty="0">
                <a:ln/>
                <a:solidFill>
                  <a:schemeClr val="bg2"/>
                </a:solidFill>
              </a:rPr>
              <a:t>IMBARAGA Y’UMUZUKO WA KRISTO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40204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Icyigisho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cya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</a:t>
            </a:r>
            <a:r>
              <a:rPr lang="en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cyo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 Kanama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4400" b="1" dirty="0">
                <a:ln/>
                <a:solidFill>
                  <a:schemeClr val="accent4">
                    <a:lumMod val="75000"/>
                  </a:schemeClr>
                </a:solidFill>
              </a:rPr>
              <a:t>TUZAZUKA DUFITE UMUBIRI KI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kuzuka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kw’abapfuye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kuri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umubiri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ubibwa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uwo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kubora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ukazazurwa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uwo</a:t>
            </a:r>
            <a:r>
              <a:rPr lang="en-US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kutazabora</a:t>
            </a:r>
            <a:r>
              <a:rPr lang="en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spc="-7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Abakorinto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5347189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Ibigereranyo</a:t>
            </a:r>
            <a:r>
              <a:rPr lang="en-GB" sz="2000" b="1" dirty="0"/>
              <a:t> </a:t>
            </a:r>
            <a:r>
              <a:rPr lang="en-GB" sz="2000" b="1" dirty="0" err="1"/>
              <a:t>by’umubiri</a:t>
            </a:r>
            <a:r>
              <a:rPr lang="en-GB" sz="2000" b="1" dirty="0"/>
              <a:t> </a:t>
            </a:r>
            <a:r>
              <a:rPr lang="en-GB" sz="2000" b="1" dirty="0" err="1"/>
              <a:t>wazutse</a:t>
            </a:r>
            <a:r>
              <a:rPr lang="en-GB" sz="2000" b="1" dirty="0"/>
              <a:t> </a:t>
            </a:r>
            <a:r>
              <a:rPr lang="en" sz="2000" b="1" dirty="0"/>
              <a:t>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43771"/>
            <a:ext cx="5045399" cy="858440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b="1" dirty="0">
                <a:solidFill>
                  <a:schemeClr val="tx1"/>
                </a:solidFill>
              </a:rPr>
              <a:t>Ni </a:t>
            </a:r>
            <a:r>
              <a:rPr lang="en-GB" sz="2000" b="1" dirty="0" err="1">
                <a:solidFill>
                  <a:schemeClr val="tx1"/>
                </a:solidFill>
              </a:rPr>
              <a:t>irihe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b="1" dirty="0" err="1">
                <a:solidFill>
                  <a:schemeClr val="tx1"/>
                </a:solidFill>
              </a:rPr>
              <a:t>tandukaniro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b="1" dirty="0" err="1">
                <a:solidFill>
                  <a:schemeClr val="tx1"/>
                </a:solidFill>
              </a:rPr>
              <a:t>riri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b="1" dirty="0" err="1">
                <a:solidFill>
                  <a:schemeClr val="tx1"/>
                </a:solidFill>
              </a:rPr>
              <a:t>hagati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b="1" dirty="0" err="1">
                <a:solidFill>
                  <a:schemeClr val="tx1"/>
                </a:solidFill>
              </a:rPr>
              <a:t>y’umubiri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  <a:r>
              <a:rPr lang="en-GB" sz="2000" b="1" dirty="0" err="1">
                <a:solidFill>
                  <a:schemeClr val="tx1"/>
                </a:solidFill>
              </a:rPr>
              <a:t>wa</a:t>
            </a:r>
            <a:r>
              <a:rPr lang="en-GB" sz="2000" b="1" dirty="0">
                <a:solidFill>
                  <a:schemeClr val="tx1"/>
                </a:solidFill>
              </a:rPr>
              <a:t> none </a:t>
            </a:r>
            <a:r>
              <a:rPr lang="en-GB" sz="2000" b="1" dirty="0" err="1">
                <a:solidFill>
                  <a:schemeClr val="tx1"/>
                </a:solidFill>
              </a:rPr>
              <a:t>n’uwazutse</a:t>
            </a:r>
            <a:r>
              <a:rPr lang="en" sz="2000" b="1" kern="1200" dirty="0">
                <a:solidFill>
                  <a:schemeClr val="tx1"/>
                </a:solidFill>
              </a:rPr>
              <a:t>?</a:t>
            </a:r>
            <a:br>
              <a:rPr lang="en" sz="2000" b="1" kern="1200" dirty="0">
                <a:solidFill>
                  <a:schemeClr val="tx1"/>
                </a:solidFill>
              </a:rPr>
            </a:br>
            <a:r>
              <a:rPr lang="en" sz="2000" b="1" kern="1200" dirty="0">
                <a:solidFill>
                  <a:schemeClr val="tx1"/>
                </a:solidFill>
              </a:rPr>
              <a:t>(1 </a:t>
            </a:r>
            <a:r>
              <a:rPr lang="en" sz="2000" b="1" kern="1200" dirty="0" err="1">
                <a:solidFill>
                  <a:schemeClr val="tx1"/>
                </a:solidFill>
              </a:rPr>
              <a:t>Abakorinto</a:t>
            </a:r>
            <a:r>
              <a:rPr lang="en" sz="2000" b="1" kern="1200" dirty="0">
                <a:solidFill>
                  <a:schemeClr val="tx1"/>
                </a:solidFill>
              </a:rPr>
              <a:t> 15:42–44)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Adamu </a:t>
            </a:r>
            <a:r>
              <a:rPr lang="en-GB" sz="2000" b="1" dirty="0" err="1"/>
              <a:t>yari</a:t>
            </a:r>
            <a:r>
              <a:rPr lang="en-GB" sz="2000" b="1" dirty="0"/>
              <a:t> </a:t>
            </a:r>
            <a:r>
              <a:rPr lang="en-GB" sz="2000" b="1" dirty="0" err="1"/>
              <a:t>afite</a:t>
            </a:r>
            <a:r>
              <a:rPr lang="en-GB" sz="2000" b="1" dirty="0"/>
              <a:t> </a:t>
            </a:r>
            <a:r>
              <a:rPr lang="en-GB" sz="2000" b="1" dirty="0" err="1"/>
              <a:t>umubiri</a:t>
            </a:r>
            <a:r>
              <a:rPr lang="en-GB" sz="2000" b="1" dirty="0"/>
              <a:t> wo mu </a:t>
            </a:r>
            <a:r>
              <a:rPr lang="en-GB" sz="2000" b="1" dirty="0" err="1"/>
              <a:t>isi</a:t>
            </a:r>
            <a:r>
              <a:rPr lang="en-GB" sz="2000" b="1" dirty="0"/>
              <a:t>, Adamu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kabiri</a:t>
            </a:r>
            <a:r>
              <a:rPr lang="en-GB" sz="2000" b="1" dirty="0"/>
              <a:t> [Yesu], </a:t>
            </a:r>
            <a:r>
              <a:rPr lang="en-GB" sz="2000" b="1" dirty="0" err="1"/>
              <a:t>uwo</a:t>
            </a:r>
            <a:r>
              <a:rPr lang="en-GB" sz="2000" b="1" dirty="0"/>
              <a:t> mu </a:t>
            </a:r>
            <a:r>
              <a:rPr lang="en-GB" sz="2000" b="1" dirty="0" err="1"/>
              <a:t>ijuru</a:t>
            </a:r>
            <a:r>
              <a:rPr lang="en-GB" sz="2000" b="1" dirty="0"/>
              <a:t>. Mu </a:t>
            </a:r>
            <a:r>
              <a:rPr lang="en-GB" sz="2000" b="1" dirty="0" err="1"/>
              <a:t>kuzuka</a:t>
            </a:r>
            <a:r>
              <a:rPr lang="en-GB" sz="2000" b="1" dirty="0"/>
              <a:t>, </a:t>
            </a:r>
            <a:r>
              <a:rPr lang="en-GB" sz="2000" b="1" dirty="0" err="1"/>
              <a:t>imibiri</a:t>
            </a:r>
            <a:r>
              <a:rPr lang="en-GB" sz="2000" b="1" dirty="0"/>
              <a:t> </a:t>
            </a:r>
            <a:r>
              <a:rPr lang="en-GB" sz="2000" b="1" dirty="0" err="1"/>
              <a:t>yacu</a:t>
            </a:r>
            <a:r>
              <a:rPr lang="en-GB" sz="2000" b="1" dirty="0"/>
              <a:t> </a:t>
            </a:r>
            <a:r>
              <a:rPr lang="en-GB" sz="2000" b="1" dirty="0" err="1"/>
              <a:t>izahinduka</a:t>
            </a:r>
            <a:r>
              <a:rPr lang="en-GB" sz="2000" b="1" dirty="0"/>
              <a:t> </a:t>
            </a:r>
            <a:r>
              <a:rPr lang="en-GB" sz="2000" b="1" dirty="0" err="1"/>
              <a:t>nk’umubiri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Kristo,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ukuvuga</a:t>
            </a:r>
            <a:r>
              <a:rPr lang="en-GB" sz="2000" b="1" dirty="0"/>
              <a:t>: </a:t>
            </a:r>
            <a:r>
              <a:rPr lang="en-GB" sz="2000" b="1" dirty="0" err="1"/>
              <a:t>utabora</a:t>
            </a:r>
            <a:r>
              <a:rPr lang="en-GB" sz="2000" b="1" dirty="0"/>
              <a:t>, </a:t>
            </a:r>
            <a:r>
              <a:rPr lang="en-GB" sz="2000" b="1" dirty="0" err="1"/>
              <a:t>ufite</a:t>
            </a:r>
            <a:r>
              <a:rPr lang="en-GB" sz="2000" b="1" dirty="0"/>
              <a:t> </a:t>
            </a:r>
            <a:r>
              <a:rPr lang="en-GB" sz="2000" b="1" dirty="0" err="1"/>
              <a:t>ubwiza</a:t>
            </a:r>
            <a:r>
              <a:rPr lang="en-GB" sz="2000" b="1" dirty="0"/>
              <a:t>, </a:t>
            </a:r>
            <a:r>
              <a:rPr lang="en-GB" sz="2000" b="1" dirty="0" err="1"/>
              <a:t>ufite</a:t>
            </a:r>
            <a:r>
              <a:rPr lang="en-GB" sz="2000" b="1" dirty="0"/>
              <a:t> </a:t>
            </a:r>
            <a:r>
              <a:rPr lang="en-GB" sz="2000" b="1" dirty="0" err="1"/>
              <a:t>imbaraga</a:t>
            </a:r>
            <a:r>
              <a:rPr lang="en-GB" sz="2000" b="1" dirty="0"/>
              <a:t>, </a:t>
            </a:r>
            <a:r>
              <a:rPr lang="en-GB" sz="2000" b="1" dirty="0" err="1"/>
              <a:t>uw’umwuka</a:t>
            </a:r>
            <a:r>
              <a:rPr lang="en-GB" sz="2000" b="1" dirty="0"/>
              <a:t>, </a:t>
            </a:r>
            <a:r>
              <a:rPr lang="en-GB" sz="2000" b="1" dirty="0" err="1"/>
              <a:t>kandi</a:t>
            </a:r>
            <a:r>
              <a:rPr lang="en-GB" sz="2000" b="1" dirty="0"/>
              <a:t> wo mu </a:t>
            </a:r>
            <a:r>
              <a:rPr lang="en-GB" sz="2000" b="1" dirty="0" err="1"/>
              <a:t>ijuru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15:45–49</a:t>
            </a:r>
            <a:r>
              <a:rPr lang="en" sz="2000" b="1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612077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4400" b="1" dirty="0">
                <a:ln/>
                <a:solidFill>
                  <a:schemeClr val="accent4">
                    <a:lumMod val="75000"/>
                  </a:schemeClr>
                </a:solidFill>
              </a:rPr>
              <a:t>TUZAZUKA DUFITE UMUBIRI KI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kuzuka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kw’abapfuye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kuri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umubiri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ubibwa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uwo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kubora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ukazazurwa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uwo</a:t>
            </a:r>
            <a:r>
              <a:rPr lang="en-US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kutazabora</a:t>
            </a:r>
            <a:r>
              <a:rPr lang="en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spc="-7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Abakorinto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TUZAZURWA RYARI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11414" y="696565"/>
            <a:ext cx="12180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“D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ore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mbamenere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ibanga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ntituzasinzira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twese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ahubwo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twese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tuzahindurwa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—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Mbere</a:t>
            </a:r>
            <a:r>
              <a:rPr lang="en-GB" sz="2000" b="1" dirty="0"/>
              <a:t> </a:t>
            </a:r>
            <a:r>
              <a:rPr lang="en-GB" sz="2000" b="1" dirty="0" err="1"/>
              <a:t>y’uko</a:t>
            </a:r>
            <a:r>
              <a:rPr lang="en-GB" sz="2000" b="1" dirty="0"/>
              <a:t> </a:t>
            </a: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avuga</a:t>
            </a:r>
            <a:r>
              <a:rPr lang="en-GB" sz="2000" b="1" dirty="0"/>
              <a:t> </a:t>
            </a:r>
            <a:r>
              <a:rPr lang="en-GB" sz="2000" b="1" dirty="0" err="1"/>
              <a:t>igihe</a:t>
            </a:r>
            <a:r>
              <a:rPr lang="en-GB" sz="2000" b="1" dirty="0"/>
              <a:t> </a:t>
            </a:r>
            <a:r>
              <a:rPr lang="en-GB" sz="2000" b="1" dirty="0" err="1"/>
              <a:t>cy’umuzuko</a:t>
            </a:r>
            <a:r>
              <a:rPr lang="en-GB" sz="2000" b="1" dirty="0"/>
              <a:t> </a:t>
            </a:r>
            <a:r>
              <a:rPr lang="en-GB" sz="2000" b="1" dirty="0" err="1"/>
              <a:t>n’ibizaba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mibiri</a:t>
            </a:r>
            <a:r>
              <a:rPr lang="en-GB" sz="2000" b="1" dirty="0"/>
              <a:t> </a:t>
            </a:r>
            <a:r>
              <a:rPr lang="en-GB" sz="2000" b="1" dirty="0" err="1"/>
              <a:t>yacu</a:t>
            </a:r>
            <a:r>
              <a:rPr lang="en-GB" sz="2000" b="1" dirty="0"/>
              <a:t> muri </a:t>
            </a:r>
            <a:r>
              <a:rPr lang="en-GB" sz="2000" b="1" dirty="0" err="1"/>
              <a:t>icyo</a:t>
            </a:r>
            <a:r>
              <a:rPr lang="en-GB" sz="2000" b="1" dirty="0"/>
              <a:t> </a:t>
            </a:r>
            <a:r>
              <a:rPr lang="en-GB" sz="2000" b="1" dirty="0" err="1"/>
              <a:t>gihe</a:t>
            </a:r>
            <a:r>
              <a:rPr lang="en-GB" sz="2000" b="1" dirty="0"/>
              <a:t>, </a:t>
            </a:r>
            <a:r>
              <a:rPr lang="en-GB" sz="2000" b="1" dirty="0" err="1"/>
              <a:t>avuga</a:t>
            </a:r>
            <a:r>
              <a:rPr lang="en-GB" sz="2000" b="1" dirty="0"/>
              <a:t> ko “</a:t>
            </a:r>
            <a:r>
              <a:rPr lang="en-GB" sz="2000" b="1" dirty="0" err="1"/>
              <a:t>abafite</a:t>
            </a:r>
            <a:r>
              <a:rPr lang="en-GB" sz="2000" b="1" dirty="0"/>
              <a:t> </a:t>
            </a:r>
            <a:r>
              <a:rPr lang="en-GB" sz="2000" b="1" dirty="0" err="1"/>
              <a:t>umubiri</a:t>
            </a:r>
            <a:r>
              <a:rPr lang="en-GB" sz="2000" b="1" dirty="0"/>
              <a:t> </a:t>
            </a:r>
            <a:r>
              <a:rPr lang="en-GB" sz="2000" b="1" dirty="0" err="1"/>
              <a:t>n’amaraso</a:t>
            </a:r>
            <a:r>
              <a:rPr lang="en-GB" sz="2000" b="1" dirty="0"/>
              <a:t> </a:t>
            </a:r>
            <a:r>
              <a:rPr lang="en-GB" sz="2000" b="1" dirty="0" err="1"/>
              <a:t>bisa</a:t>
            </a:r>
            <a:r>
              <a:rPr lang="en-GB" sz="2000" b="1" dirty="0"/>
              <a:t> </a:t>
            </a:r>
            <a:r>
              <a:rPr lang="en-GB" sz="2000" b="1" dirty="0" err="1"/>
              <a:t>batabasha</a:t>
            </a:r>
            <a:r>
              <a:rPr lang="en-GB" sz="2000" b="1" dirty="0"/>
              <a:t> </a:t>
            </a:r>
            <a:r>
              <a:rPr lang="en-GB" sz="2000" b="1" dirty="0" err="1"/>
              <a:t>kuragwa</a:t>
            </a:r>
            <a:r>
              <a:rPr lang="en-GB" sz="2000" b="1" dirty="0"/>
              <a:t> </a:t>
            </a:r>
            <a:r>
              <a:rPr lang="en-GB" sz="2000" b="1" dirty="0" err="1"/>
              <a:t>ubwami</a:t>
            </a:r>
            <a:r>
              <a:rPr lang="en-GB" sz="2000" b="1" dirty="0"/>
              <a:t> </a:t>
            </a:r>
            <a:r>
              <a:rPr lang="en-GB" sz="2000" b="1" dirty="0" err="1"/>
              <a:t>bw’Imana</a:t>
            </a:r>
            <a:r>
              <a:rPr lang="en-GB" sz="2000" b="1" dirty="0"/>
              <a:t>” (1 </a:t>
            </a:r>
            <a:r>
              <a:rPr lang="en-GB" sz="2000" b="1" dirty="0" err="1"/>
              <a:t>Abakorinto</a:t>
            </a:r>
            <a:r>
              <a:rPr lang="en-GB" sz="2000" b="1" dirty="0"/>
              <a:t> 15:50). Ese </a:t>
            </a:r>
            <a:r>
              <a:rPr lang="en-GB" sz="2000" b="1" dirty="0" err="1"/>
              <a:t>ibi</a:t>
            </a:r>
            <a:r>
              <a:rPr lang="en-GB" sz="2000" b="1" dirty="0"/>
              <a:t> </a:t>
            </a:r>
            <a:r>
              <a:rPr lang="en-GB" sz="2000" b="1" dirty="0" err="1"/>
              <a:t>bivuze</a:t>
            </a:r>
            <a:r>
              <a:rPr lang="en-GB" sz="2000" b="1" dirty="0"/>
              <a:t> ko </a:t>
            </a:r>
            <a:r>
              <a:rPr lang="en-GB" sz="2000" b="1" dirty="0" err="1"/>
              <a:t>nyuma</a:t>
            </a:r>
            <a:r>
              <a:rPr lang="en-GB" sz="2000" b="1" dirty="0"/>
              <a:t> </a:t>
            </a:r>
            <a:r>
              <a:rPr lang="en-GB" sz="2000" b="1" dirty="0" err="1"/>
              <a:t>yo</a:t>
            </a:r>
            <a:r>
              <a:rPr lang="en-GB" sz="2000" b="1" dirty="0"/>
              <a:t> </a:t>
            </a:r>
            <a:r>
              <a:rPr lang="en-GB" sz="2000" b="1" dirty="0" err="1"/>
              <a:t>kuzuka</a:t>
            </a:r>
            <a:r>
              <a:rPr lang="en-GB" sz="2000" b="1" dirty="0"/>
              <a:t> </a:t>
            </a:r>
            <a:r>
              <a:rPr lang="en-GB" sz="2000" b="1" dirty="0" err="1"/>
              <a:t>tutazagira</a:t>
            </a:r>
            <a:r>
              <a:rPr lang="en-GB" sz="2000" b="1" dirty="0"/>
              <a:t> </a:t>
            </a:r>
            <a:r>
              <a:rPr lang="en-GB" sz="2000" b="1" dirty="0" err="1"/>
              <a:t>umubiri</a:t>
            </a:r>
            <a:r>
              <a:rPr lang="en-GB" sz="2000" b="1" dirty="0"/>
              <a:t> </a:t>
            </a:r>
            <a:r>
              <a:rPr lang="en-GB" sz="2000" b="1" dirty="0" err="1"/>
              <a:t>ufatika</a:t>
            </a:r>
            <a:r>
              <a:rPr lang="en" sz="2000" b="1" dirty="0"/>
              <a:t>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492326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Ku </a:t>
            </a:r>
            <a:r>
              <a:rPr lang="en-GB" sz="2000" b="1" dirty="0" err="1"/>
              <a:t>munsi</a:t>
            </a:r>
            <a:r>
              <a:rPr lang="en-GB" sz="2000" b="1" dirty="0"/>
              <a:t> wo </a:t>
            </a:r>
            <a:r>
              <a:rPr lang="en-GB" sz="2000" b="1" dirty="0" err="1"/>
              <a:t>Kugaruka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Yesu, </a:t>
            </a:r>
            <a:r>
              <a:rPr lang="en-GB" sz="2000" b="1" dirty="0" err="1"/>
              <a:t>umubiri</a:t>
            </a:r>
            <a:r>
              <a:rPr lang="en-GB" sz="2000" b="1" dirty="0"/>
              <a:t> </a:t>
            </a:r>
            <a:r>
              <a:rPr lang="en-GB" sz="2000" b="1" dirty="0" err="1"/>
              <a:t>ubora</a:t>
            </a:r>
            <a:r>
              <a:rPr lang="en-GB" sz="2000" b="1" dirty="0"/>
              <a:t> </a:t>
            </a:r>
            <a:r>
              <a:rPr lang="en-GB" sz="2000" b="1" dirty="0" err="1"/>
              <a:t>uzahinduka</a:t>
            </a:r>
            <a:r>
              <a:rPr lang="en-GB" sz="2000" b="1" dirty="0"/>
              <a:t> </a:t>
            </a:r>
            <a:r>
              <a:rPr lang="en-GB" sz="2000" b="1" dirty="0" err="1"/>
              <a:t>umubiri</a:t>
            </a:r>
            <a:r>
              <a:rPr lang="en-GB" sz="2000" b="1" dirty="0"/>
              <a:t> </a:t>
            </a:r>
            <a:r>
              <a:rPr lang="en-GB" sz="2000" b="1" dirty="0" err="1"/>
              <a:t>utabora</a:t>
            </a:r>
            <a:r>
              <a:rPr lang="en-GB" sz="2000" b="1" dirty="0"/>
              <a:t>, </a:t>
            </a:r>
            <a:r>
              <a:rPr lang="en-GB" sz="2000" b="1" dirty="0" err="1"/>
              <a:t>nk’umubiri</a:t>
            </a:r>
            <a:r>
              <a:rPr lang="en-GB" sz="2000" b="1" dirty="0"/>
              <a:t> Yesu </a:t>
            </a:r>
            <a:r>
              <a:rPr lang="en-GB" sz="2000" b="1" dirty="0" err="1"/>
              <a:t>yazukanye</a:t>
            </a:r>
            <a:r>
              <a:rPr lang="en-GB" sz="2000" b="1" dirty="0"/>
              <a:t> </a:t>
            </a:r>
            <a:br>
              <a:rPr lang="en-GB" sz="2000" b="1" dirty="0"/>
            </a:br>
            <a:r>
              <a:rPr lang="en-GB" sz="2000" b="1" dirty="0"/>
              <a:t>(1 </a:t>
            </a:r>
            <a:r>
              <a:rPr lang="en-GB" sz="2000" b="1" dirty="0" err="1"/>
              <a:t>Abakorinto</a:t>
            </a:r>
            <a:r>
              <a:rPr lang="en-GB" sz="2000" b="1" dirty="0"/>
              <a:t> 15:51–55; Luka 24:36–40</a:t>
            </a:r>
            <a:r>
              <a:rPr lang="en" sz="2000" b="1" dirty="0"/>
              <a:t>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1529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Imvugo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ngo</a:t>
            </a:r>
            <a:r>
              <a:rPr lang="en-GB" sz="2000" b="1" dirty="0">
                <a:solidFill>
                  <a:prstClr val="black"/>
                </a:solidFill>
              </a:rPr>
              <a:t> “</a:t>
            </a:r>
            <a:r>
              <a:rPr lang="en-GB" sz="2000" b="1" dirty="0" err="1">
                <a:solidFill>
                  <a:prstClr val="black"/>
                </a:solidFill>
              </a:rPr>
              <a:t>umubiri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n’amaraso</a:t>
            </a:r>
            <a:r>
              <a:rPr lang="en-GB" sz="2000" b="1" dirty="0">
                <a:solidFill>
                  <a:prstClr val="black"/>
                </a:solidFill>
              </a:rPr>
              <a:t>” </a:t>
            </a:r>
            <a:r>
              <a:rPr lang="en-GB" sz="2000" b="1" dirty="0" err="1">
                <a:solidFill>
                  <a:prstClr val="black"/>
                </a:solidFill>
              </a:rPr>
              <a:t>ikoreshwa</a:t>
            </a:r>
            <a:r>
              <a:rPr lang="en-GB" sz="2000" b="1" dirty="0">
                <a:solidFill>
                  <a:prstClr val="black"/>
                </a:solidFill>
              </a:rPr>
              <a:t> buri </a:t>
            </a:r>
            <a:r>
              <a:rPr lang="en-GB" sz="2000" b="1" dirty="0" err="1">
                <a:solidFill>
                  <a:prstClr val="black"/>
                </a:solidFill>
              </a:rPr>
              <a:t>gihe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nk’ijambo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rifitanye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isano</a:t>
            </a:r>
            <a:r>
              <a:rPr lang="en-GB" sz="2000" b="1" dirty="0">
                <a:solidFill>
                  <a:prstClr val="black"/>
                </a:solidFill>
              </a:rPr>
              <a:t> n’“</a:t>
            </a:r>
            <a:r>
              <a:rPr lang="en-GB" sz="2000" b="1" dirty="0" err="1">
                <a:solidFill>
                  <a:prstClr val="black"/>
                </a:solidFill>
              </a:rPr>
              <a:t>umuntu</a:t>
            </a:r>
            <a:r>
              <a:rPr lang="en-GB" sz="2000" b="1" dirty="0">
                <a:solidFill>
                  <a:prstClr val="black"/>
                </a:solidFill>
              </a:rPr>
              <a:t>” (Matayo 16:17; </a:t>
            </a:r>
            <a:r>
              <a:rPr lang="en-GB" sz="2000" b="1" dirty="0" err="1">
                <a:solidFill>
                  <a:prstClr val="black"/>
                </a:solidFill>
              </a:rPr>
              <a:t>Abagalatiya</a:t>
            </a:r>
            <a:r>
              <a:rPr lang="en-GB" sz="2000" b="1" dirty="0">
                <a:solidFill>
                  <a:prstClr val="black"/>
                </a:solidFill>
              </a:rPr>
              <a:t> 1:16; </a:t>
            </a:r>
            <a:r>
              <a:rPr lang="en-GB" sz="2000" b="1" dirty="0" err="1">
                <a:solidFill>
                  <a:prstClr val="black"/>
                </a:solidFill>
              </a:rPr>
              <a:t>Abefeso</a:t>
            </a:r>
            <a:r>
              <a:rPr lang="en-GB" sz="2000" b="1" dirty="0">
                <a:solidFill>
                  <a:prstClr val="black"/>
                </a:solidFill>
              </a:rPr>
              <a:t> 6:12; </a:t>
            </a:r>
            <a:r>
              <a:rPr lang="en-GB" sz="2000" b="1" dirty="0" err="1">
                <a:solidFill>
                  <a:prstClr val="black"/>
                </a:solidFill>
              </a:rPr>
              <a:t>Abaheburayo</a:t>
            </a:r>
            <a:r>
              <a:rPr lang="en-GB" sz="2000" b="1" dirty="0">
                <a:solidFill>
                  <a:prstClr val="black"/>
                </a:solidFill>
              </a:rPr>
              <a:t> 2:14). Aha,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akora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ikigereranyo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abatuye</a:t>
            </a:r>
            <a:r>
              <a:rPr lang="en-GB" sz="2000" b="1" dirty="0">
                <a:solidFill>
                  <a:prstClr val="black"/>
                </a:solidFill>
              </a:rPr>
              <a:t> Isi = </a:t>
            </a:r>
            <a:r>
              <a:rPr lang="en-GB" sz="2000" b="1" dirty="0" err="1">
                <a:solidFill>
                  <a:prstClr val="black"/>
                </a:solidFill>
              </a:rPr>
              <a:t>kubora</a:t>
            </a:r>
            <a:r>
              <a:rPr lang="en-GB" sz="2000" b="1" dirty="0">
                <a:solidFill>
                  <a:prstClr val="black"/>
                </a:solidFill>
              </a:rPr>
              <a:t>; </a:t>
            </a:r>
            <a:r>
              <a:rPr lang="en-GB" sz="2000" b="1" dirty="0" err="1">
                <a:solidFill>
                  <a:prstClr val="black"/>
                </a:solidFill>
              </a:rPr>
              <a:t>abatuye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Ijuru</a:t>
            </a:r>
            <a:r>
              <a:rPr lang="en-GB" sz="2000" b="1" dirty="0">
                <a:solidFill>
                  <a:prstClr val="black"/>
                </a:solidFill>
              </a:rPr>
              <a:t> = </a:t>
            </a:r>
            <a:r>
              <a:rPr lang="en-GB" sz="2000" b="1" dirty="0" err="1">
                <a:solidFill>
                  <a:prstClr val="black"/>
                </a:solidFill>
              </a:rPr>
              <a:t>kutabora</a:t>
            </a:r>
            <a:r>
              <a:rPr lang="en-GB" sz="2000" b="1" dirty="0">
                <a:solidFill>
                  <a:prstClr val="black"/>
                </a:solidFill>
              </a:rPr>
              <a:t>. Hano </a:t>
            </a:r>
            <a:r>
              <a:rPr lang="en-GB" sz="2000" b="1" dirty="0" err="1">
                <a:solidFill>
                  <a:prstClr val="black"/>
                </a:solidFill>
              </a:rPr>
              <a:t>dufite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umubiri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ubora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bityo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ntidushobora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kuwujyana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Ijuru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511280"/>
            <a:ext cx="7009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Ku </a:t>
            </a:r>
            <a:r>
              <a:rPr lang="en-GB" sz="2000" b="1" dirty="0" err="1">
                <a:solidFill>
                  <a:prstClr val="black"/>
                </a:solidFill>
              </a:rPr>
              <a:t>basinziriye</a:t>
            </a:r>
            <a:r>
              <a:rPr lang="en-GB" sz="2000" b="1" dirty="0">
                <a:solidFill>
                  <a:prstClr val="black"/>
                </a:solidFill>
              </a:rPr>
              <a:t> muri Yesu, </a:t>
            </a:r>
            <a:r>
              <a:rPr lang="en-GB" sz="2000" b="1" dirty="0" err="1">
                <a:solidFill>
                  <a:prstClr val="black"/>
                </a:solidFill>
              </a:rPr>
              <a:t>bizaba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nk’aho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hashize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akanya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nk’ako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guhumbya</a:t>
            </a:r>
            <a:r>
              <a:rPr lang="en-GB" sz="2000" b="1" dirty="0">
                <a:solidFill>
                  <a:prstClr val="black"/>
                </a:solidFill>
              </a:rPr>
              <a:t>. Ni </a:t>
            </a:r>
            <a:r>
              <a:rPr lang="en-GB" sz="2000" b="1" dirty="0" err="1">
                <a:solidFill>
                  <a:prstClr val="black"/>
                </a:solidFill>
              </a:rPr>
              <a:t>nk’aho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hashize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isegonda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bumvise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gufatwa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n’ubukonje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bw’urupfu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nuko</a:t>
            </a:r>
            <a:r>
              <a:rPr lang="en-GB" sz="2000" b="1" dirty="0">
                <a:solidFill>
                  <a:prstClr val="black"/>
                </a:solidFill>
              </a:rPr>
              <a:t> [</a:t>
            </a:r>
            <a:r>
              <a:rPr lang="en-GB" sz="2000" b="1" dirty="0" err="1">
                <a:solidFill>
                  <a:prstClr val="black"/>
                </a:solidFill>
              </a:rPr>
              <a:t>bazutse</a:t>
            </a:r>
            <a:r>
              <a:rPr lang="en-GB" sz="2000" b="1" dirty="0">
                <a:solidFill>
                  <a:prstClr val="black"/>
                </a:solidFill>
              </a:rPr>
              <a:t>] </a:t>
            </a:r>
            <a:r>
              <a:rPr lang="en-GB" sz="2000" b="1" dirty="0" err="1">
                <a:solidFill>
                  <a:prstClr val="black"/>
                </a:solidFill>
              </a:rPr>
              <a:t>bakaba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kubona</a:t>
            </a:r>
            <a:r>
              <a:rPr lang="en-GB" sz="2000" b="1" dirty="0">
                <a:solidFill>
                  <a:prstClr val="black"/>
                </a:solidFill>
              </a:rPr>
              <a:t> Yesu </a:t>
            </a:r>
            <a:r>
              <a:rPr lang="en-GB" sz="2000" b="1" dirty="0" err="1">
                <a:solidFill>
                  <a:prstClr val="black"/>
                </a:solidFill>
              </a:rPr>
              <a:t>aje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15:52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788779"/>
            <a:ext cx="1153892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spc="-70" dirty="0">
                <a:latin typeface="Constantia" panose="02030602050306030303" pitchFamily="18" charset="0"/>
              </a:rPr>
              <a:t>“</a:t>
            </a:r>
            <a:r>
              <a:rPr lang="en-US" sz="2400" b="1" spc="-70" dirty="0" err="1">
                <a:latin typeface="Constantia" panose="02030602050306030303" pitchFamily="18" charset="0"/>
              </a:rPr>
              <a:t>Umuzuko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wa</a:t>
            </a:r>
            <a:r>
              <a:rPr lang="en-US" sz="2400" b="1" spc="-70" dirty="0">
                <a:latin typeface="Constantia" panose="02030602050306030303" pitchFamily="18" charset="0"/>
              </a:rPr>
              <a:t> Yesu </a:t>
            </a:r>
            <a:r>
              <a:rPr lang="en-US" sz="2400" b="1" spc="-70" dirty="0" err="1">
                <a:latin typeface="Constantia" panose="02030602050306030303" pitchFamily="18" charset="0"/>
              </a:rPr>
              <a:t>wabaye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umuganura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w’umuzuko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uheruka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w’abasinziriye</a:t>
            </a:r>
            <a:r>
              <a:rPr lang="en-US" sz="2400" b="1" spc="-70" dirty="0">
                <a:latin typeface="Constantia" panose="02030602050306030303" pitchFamily="18" charset="0"/>
              </a:rPr>
              <a:t> muri We </a:t>
            </a:r>
            <a:r>
              <a:rPr lang="en-US" sz="2400" b="1" spc="-70" dirty="0" err="1">
                <a:latin typeface="Constantia" panose="02030602050306030303" pitchFamily="18" charset="0"/>
              </a:rPr>
              <a:t>bose</a:t>
            </a:r>
            <a:r>
              <a:rPr lang="en-US" sz="2400" b="1" spc="-70" dirty="0">
                <a:latin typeface="Constantia" panose="02030602050306030303" pitchFamily="18" charset="0"/>
              </a:rPr>
              <a:t>. </a:t>
            </a:r>
            <a:r>
              <a:rPr lang="en-US" sz="2400" b="1" spc="-70" dirty="0" err="1">
                <a:latin typeface="Constantia" panose="02030602050306030303" pitchFamily="18" charset="0"/>
              </a:rPr>
              <a:t>Umubiri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w’Umukiza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wazutse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ibigaragara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yamenyerwagaho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n’imivugire</a:t>
            </a:r>
            <a:r>
              <a:rPr lang="en-US" sz="2400" b="1" spc="-70" dirty="0">
                <a:latin typeface="Constantia" panose="02030602050306030303" pitchFamily="18" charset="0"/>
              </a:rPr>
              <a:t> Ye, </a:t>
            </a:r>
            <a:r>
              <a:rPr lang="en-US" sz="2400" b="1" spc="-70" dirty="0" err="1">
                <a:latin typeface="Constantia" panose="02030602050306030303" pitchFamily="18" charset="0"/>
              </a:rPr>
              <a:t>byose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byari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bimenyerewe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n’abamukurikiye</a:t>
            </a:r>
            <a:r>
              <a:rPr lang="en-US" sz="2400" b="1" spc="-70" dirty="0">
                <a:latin typeface="Constantia" panose="02030602050306030303" pitchFamily="18" charset="0"/>
              </a:rPr>
              <a:t>. Ni mu </a:t>
            </a:r>
            <a:r>
              <a:rPr lang="en-US" sz="2400" b="1" spc="-70" dirty="0" err="1">
                <a:latin typeface="Constantia" panose="02030602050306030303" pitchFamily="18" charset="0"/>
              </a:rPr>
              <a:t>buryo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nk’ubwo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abasinziriye</a:t>
            </a:r>
            <a:r>
              <a:rPr lang="en-US" sz="2400" b="1" spc="-70" dirty="0">
                <a:latin typeface="Constantia" panose="02030602050306030303" pitchFamily="18" charset="0"/>
              </a:rPr>
              <a:t> muri Yesu </a:t>
            </a:r>
            <a:r>
              <a:rPr lang="en-US" sz="2400" b="1" spc="-70" dirty="0" err="1">
                <a:latin typeface="Constantia" panose="02030602050306030303" pitchFamily="18" charset="0"/>
              </a:rPr>
              <a:t>bazazuka</a:t>
            </a:r>
            <a:r>
              <a:rPr lang="en-US" sz="2400" b="1" spc="-70" dirty="0">
                <a:latin typeface="Constantia" panose="02030602050306030303" pitchFamily="18" charset="0"/>
              </a:rPr>
              <a:t>. </a:t>
            </a:r>
            <a:r>
              <a:rPr lang="en-US" sz="2400" b="1" spc="-70" dirty="0" err="1">
                <a:latin typeface="Constantia" panose="02030602050306030303" pitchFamily="18" charset="0"/>
              </a:rPr>
              <a:t>Tuzamenya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inshuti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zacu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nk’uko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abigishwa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bamenye</a:t>
            </a:r>
            <a:r>
              <a:rPr lang="en-US" sz="2400" b="1" spc="-70" dirty="0">
                <a:latin typeface="Constantia" panose="02030602050306030303" pitchFamily="18" charset="0"/>
              </a:rPr>
              <a:t> Yesu. </a:t>
            </a:r>
            <a:r>
              <a:rPr lang="en-US" sz="2400" b="1" spc="-70" dirty="0" err="1">
                <a:latin typeface="Constantia" panose="02030602050306030303" pitchFamily="18" charset="0"/>
              </a:rPr>
              <a:t>Nubwo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bashobora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kuba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baramugaye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bararwaye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cyangwa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barangiritse</a:t>
            </a:r>
            <a:r>
              <a:rPr lang="en-US" sz="2400" b="1" spc="-70" dirty="0">
                <a:latin typeface="Constantia" panose="02030602050306030303" pitchFamily="18" charset="0"/>
              </a:rPr>
              <a:t> muri </a:t>
            </a:r>
            <a:r>
              <a:rPr lang="en-US" sz="2400" b="1" spc="-70" dirty="0" err="1">
                <a:latin typeface="Constantia" panose="02030602050306030303" pitchFamily="18" charset="0"/>
              </a:rPr>
              <a:t>ubu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buzima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bupfa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ariko</a:t>
            </a:r>
            <a:r>
              <a:rPr lang="en-US" sz="2400" b="1" spc="-70" dirty="0"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latin typeface="Constantia" panose="02030602050306030303" pitchFamily="18" charset="0"/>
              </a:rPr>
              <a:t>mubiri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wabo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wazutse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kandi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ufite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ubwiza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umwirondoro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wabo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bwite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uzabungabungwa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neza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kandi</a:t>
            </a:r>
            <a:r>
              <a:rPr lang="en-US" sz="2400" b="1" spc="-70" dirty="0"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latin typeface="Constantia" panose="02030602050306030303" pitchFamily="18" charset="0"/>
              </a:rPr>
              <a:t>kureba</a:t>
            </a:r>
            <a:r>
              <a:rPr lang="en-US" sz="2400" b="1" spc="-70" dirty="0"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latin typeface="Constantia" panose="02030602050306030303" pitchFamily="18" charset="0"/>
              </a:rPr>
              <a:t>maso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habo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harabagirana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umucyo</a:t>
            </a:r>
            <a:r>
              <a:rPr lang="en-US" sz="2400" b="1" spc="-70" dirty="0">
                <a:latin typeface="Constantia" panose="02030602050306030303" pitchFamily="18" charset="0"/>
              </a:rPr>
              <a:t> uva mu </a:t>
            </a:r>
            <a:r>
              <a:rPr lang="en-US" sz="2400" b="1" spc="-70" dirty="0" err="1">
                <a:latin typeface="Constantia" panose="02030602050306030303" pitchFamily="18" charset="0"/>
              </a:rPr>
              <a:t>maso</a:t>
            </a:r>
            <a:r>
              <a:rPr lang="en-US" sz="2400" b="1" spc="-70" dirty="0">
                <a:latin typeface="Constantia" panose="02030602050306030303" pitchFamily="18" charset="0"/>
              </a:rPr>
              <a:t> ha Yesu, </a:t>
            </a:r>
            <a:r>
              <a:rPr lang="en-US" sz="2400" b="1" spc="-70" dirty="0" err="1">
                <a:latin typeface="Constantia" panose="02030602050306030303" pitchFamily="18" charset="0"/>
              </a:rPr>
              <a:t>tuzibuka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imiterere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y’abo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dukunda</a:t>
            </a:r>
            <a:r>
              <a:rPr lang="en" sz="2400" b="1" spc="-7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123855" y="669852"/>
            <a:ext cx="3783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E.G. White, </a:t>
            </a:r>
            <a:r>
              <a:rPr lang="en-US" sz="1600" b="1" i="1" dirty="0"/>
              <a:t>The Faith I Live By</a:t>
            </a:r>
            <a:r>
              <a:rPr lang="en-US" sz="1600" b="1" dirty="0"/>
              <a:t>, June 23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andi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niba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Kristo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atazutse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ibyo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tubwiriza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iby’ubusa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kwizera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kuba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kubaye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uk’ubusa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. . 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kandi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niba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Kristo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atazutse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kwizera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ntikugira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umumaro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ahubwo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muracyari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byaha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byanyu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!”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15:14–17)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604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595259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Dukurikije </a:t>
            </a:r>
            <a:r>
              <a:rPr lang="en-GB" sz="2000" b="1" dirty="0" err="1"/>
              <a:t>ubucurabwenge</a:t>
            </a:r>
            <a:r>
              <a:rPr lang="en-GB" sz="2000" b="1" dirty="0"/>
              <a:t> </a:t>
            </a:r>
            <a:r>
              <a:rPr lang="en-GB" sz="2000" b="1" dirty="0" err="1"/>
              <a:t>bw’Abagiriki</a:t>
            </a:r>
            <a:r>
              <a:rPr lang="en-GB" sz="2000" b="1" dirty="0"/>
              <a:t>—</a:t>
            </a:r>
            <a:r>
              <a:rPr lang="en-GB" sz="2000" b="1" dirty="0" err="1"/>
              <a:t>bushingiye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nyigisho</a:t>
            </a:r>
            <a:r>
              <a:rPr lang="en-GB" sz="2000" b="1" dirty="0"/>
              <a:t> za </a:t>
            </a:r>
            <a:r>
              <a:rPr lang="en-GB" sz="2000" b="1" dirty="0" err="1"/>
              <a:t>Pulato</a:t>
            </a:r>
            <a:r>
              <a:rPr lang="en-GB" sz="2000" b="1" dirty="0"/>
              <a:t>—</a:t>
            </a:r>
            <a:r>
              <a:rPr lang="en-GB" sz="2000" b="1" dirty="0" err="1"/>
              <a:t>umubiri</a:t>
            </a:r>
            <a:r>
              <a:rPr lang="en-GB" sz="2000" b="1" dirty="0"/>
              <a:t>, </a:t>
            </a:r>
            <a:r>
              <a:rPr lang="en-GB" sz="2000" b="1" dirty="0" err="1"/>
              <a:t>ahanini</a:t>
            </a:r>
            <a:r>
              <a:rPr lang="en-GB" sz="2000" b="1" dirty="0"/>
              <a:t> </a:t>
            </a:r>
            <a:r>
              <a:rPr lang="en-GB" sz="2000" b="1" dirty="0" err="1"/>
              <a:t>ukaba</a:t>
            </a:r>
            <a:r>
              <a:rPr lang="en-GB" sz="2000" b="1" dirty="0"/>
              <a:t> </a:t>
            </a:r>
            <a:r>
              <a:rPr lang="en-GB" sz="2000" b="1" dirty="0" err="1"/>
              <a:t>mubi</a:t>
            </a:r>
            <a:r>
              <a:rPr lang="en-GB" sz="2000" b="1" dirty="0"/>
              <a:t>,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gereza</a:t>
            </a:r>
            <a:r>
              <a:rPr lang="en-GB" sz="2000" b="1" dirty="0"/>
              <a:t> </a:t>
            </a:r>
            <a:r>
              <a:rPr lang="en-GB" sz="2000" b="1" dirty="0" err="1"/>
              <a:t>y’ubugingo</a:t>
            </a:r>
            <a:r>
              <a:rPr lang="en-GB" sz="2000" b="1" dirty="0"/>
              <a:t> </a:t>
            </a:r>
            <a:r>
              <a:rPr lang="en-GB" sz="2000" b="1" dirty="0" err="1"/>
              <a:t>budapfa</a:t>
            </a:r>
            <a:r>
              <a:rPr lang="en-GB" sz="2000" b="1" dirty="0"/>
              <a:t>. Dukurikije </a:t>
            </a:r>
            <a:r>
              <a:rPr lang="en-GB" sz="2000" b="1" dirty="0" err="1"/>
              <a:t>iki</a:t>
            </a:r>
            <a:r>
              <a:rPr lang="en-GB" sz="2000" b="1" dirty="0"/>
              <a:t> </a:t>
            </a:r>
            <a:r>
              <a:rPr lang="en-GB" sz="2000" b="1" dirty="0" err="1"/>
              <a:t>gitekerezo</a:t>
            </a:r>
            <a:r>
              <a:rPr lang="en-GB" sz="2000" b="1" dirty="0"/>
              <a:t>,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iki</a:t>
            </a:r>
            <a:r>
              <a:rPr lang="en-GB" sz="2000" b="1" dirty="0"/>
              <a:t> </a:t>
            </a:r>
            <a:r>
              <a:rPr lang="en-GB" sz="2000" b="1" dirty="0" err="1"/>
              <a:t>kuzuka</a:t>
            </a:r>
            <a:r>
              <a:rPr lang="en-GB" sz="2000" b="1" dirty="0"/>
              <a:t> </a:t>
            </a:r>
            <a:r>
              <a:rPr lang="en-GB" sz="2000" b="1" dirty="0" err="1"/>
              <a:t>k’umubiri</a:t>
            </a:r>
            <a:r>
              <a:rPr lang="en-GB" sz="2000" b="1" dirty="0"/>
              <a:t> </a:t>
            </a:r>
            <a:r>
              <a:rPr lang="en-GB" sz="2000" b="1" dirty="0" err="1"/>
              <a:t>byari</a:t>
            </a:r>
            <a:r>
              <a:rPr lang="en-GB" sz="2000" b="1" dirty="0"/>
              <a:t> </a:t>
            </a:r>
            <a:r>
              <a:rPr lang="en-GB" sz="2000" b="1" dirty="0" err="1"/>
              <a:t>bivuze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Bagiriki</a:t>
            </a:r>
            <a:r>
              <a:rPr lang="en-GB" sz="2000" b="1" dirty="0"/>
              <a:t> </a:t>
            </a:r>
            <a:r>
              <a:rPr lang="en-GB" sz="2000" b="1" dirty="0" err="1"/>
              <a:t>cyangwa</a:t>
            </a:r>
            <a:r>
              <a:rPr lang="en-GB" sz="2000" b="1" dirty="0"/>
              <a:t> </a:t>
            </a:r>
            <a:r>
              <a:rPr lang="en-GB" sz="2000" b="1" dirty="0" err="1"/>
              <a:t>Abaroma</a:t>
            </a:r>
            <a:r>
              <a:rPr lang="en" sz="2000" b="1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Kubera </a:t>
            </a:r>
            <a:r>
              <a:rPr lang="en-GB" sz="2000" b="1" dirty="0" err="1"/>
              <a:t>iyo</a:t>
            </a:r>
            <a:r>
              <a:rPr lang="en-GB" sz="2000" b="1" dirty="0"/>
              <a:t> </a:t>
            </a:r>
            <a:r>
              <a:rPr lang="en-GB" sz="2000" b="1" dirty="0" err="1"/>
              <a:t>mpamvu</a:t>
            </a:r>
            <a:r>
              <a:rPr lang="en-GB" sz="2000" b="1" dirty="0"/>
              <a:t>, </a:t>
            </a:r>
            <a:r>
              <a:rPr lang="en-GB" sz="2000" b="1" dirty="0" err="1"/>
              <a:t>igice</a:t>
            </a:r>
            <a:r>
              <a:rPr lang="en-GB" sz="2000" b="1" dirty="0"/>
              <a:t> </a:t>
            </a:r>
            <a:r>
              <a:rPr lang="en-GB" sz="2000" b="1" dirty="0" err="1"/>
              <a:t>kimwe</a:t>
            </a:r>
            <a:r>
              <a:rPr lang="en-GB" sz="2000" b="1" dirty="0"/>
              <a:t> </a:t>
            </a:r>
            <a:r>
              <a:rPr lang="en-GB" sz="2000" b="1" dirty="0" err="1"/>
              <a:t>cy’itorero</a:t>
            </a:r>
            <a:r>
              <a:rPr lang="en-GB" sz="2000" b="1" dirty="0"/>
              <a:t> </a:t>
            </a:r>
            <a:r>
              <a:rPr lang="en-GB" sz="2000" b="1" dirty="0" err="1"/>
              <a:t>ry’i</a:t>
            </a:r>
            <a:r>
              <a:rPr lang="en-GB" sz="2000" b="1" dirty="0"/>
              <a:t> Korinto </a:t>
            </a:r>
            <a:r>
              <a:rPr lang="en-GB" sz="2000" b="1" dirty="0" err="1"/>
              <a:t>cyanze</a:t>
            </a:r>
            <a:r>
              <a:rPr lang="en-GB" sz="2000" b="1" dirty="0"/>
              <a:t> </a:t>
            </a:r>
            <a:r>
              <a:rPr lang="en-GB" sz="2000" b="1" dirty="0" err="1"/>
              <a:t>kwemera</a:t>
            </a:r>
            <a:r>
              <a:rPr lang="en-GB" sz="2000" b="1" dirty="0"/>
              <a:t> ko </a:t>
            </a:r>
            <a:r>
              <a:rPr lang="en-GB" sz="2000" b="1" dirty="0" err="1"/>
              <a:t>umuzuko</a:t>
            </a:r>
            <a:r>
              <a:rPr lang="en-GB" sz="2000" b="1" dirty="0"/>
              <a:t> </a:t>
            </a:r>
            <a:r>
              <a:rPr lang="en-GB" sz="2000" b="1" dirty="0" err="1"/>
              <a:t>ubaho</a:t>
            </a:r>
            <a:r>
              <a:rPr lang="en-GB" sz="2000" b="1" dirty="0"/>
              <a:t>. </a:t>
            </a: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avuga</a:t>
            </a:r>
            <a:r>
              <a:rPr lang="en-GB" sz="2000" b="1" dirty="0"/>
              <a:t> </a:t>
            </a:r>
            <a:r>
              <a:rPr lang="en-GB" sz="2000" b="1" dirty="0" err="1"/>
              <a:t>kuri</a:t>
            </a:r>
            <a:r>
              <a:rPr lang="en-GB" sz="2000" b="1" dirty="0"/>
              <a:t> </a:t>
            </a:r>
            <a:r>
              <a:rPr lang="en-GB" sz="2000" b="1" dirty="0" err="1"/>
              <a:t>iki</a:t>
            </a:r>
            <a:r>
              <a:rPr lang="en-GB" sz="2000" b="1" dirty="0"/>
              <a:t> </a:t>
            </a:r>
            <a:r>
              <a:rPr lang="en-GB" sz="2000" b="1" dirty="0" err="1"/>
              <a:t>kibazo</a:t>
            </a:r>
            <a:r>
              <a:rPr lang="en-GB" sz="2000" b="1" dirty="0"/>
              <a:t> mu </a:t>
            </a:r>
            <a:r>
              <a:rPr lang="en-GB" sz="2000" b="1" dirty="0" err="1"/>
              <a:t>gice</a:t>
            </a:r>
            <a:r>
              <a:rPr lang="en-GB" sz="2000" b="1" dirty="0"/>
              <a:t> </a:t>
            </a:r>
            <a:r>
              <a:rPr lang="en-GB" sz="2000" b="1" dirty="0" err="1"/>
              <a:t>cya</a:t>
            </a:r>
            <a:r>
              <a:rPr lang="en-GB" sz="2000" b="1" dirty="0"/>
              <a:t> </a:t>
            </a:r>
            <a:r>
              <a:rPr lang="en-GB" sz="2000" b="1" dirty="0" err="1"/>
              <a:t>cumi</a:t>
            </a:r>
            <a:r>
              <a:rPr lang="en-GB" sz="2000" b="1" dirty="0"/>
              <a:t> </a:t>
            </a:r>
            <a:r>
              <a:rPr lang="en-GB" sz="2000" b="1" dirty="0" err="1"/>
              <a:t>na</a:t>
            </a:r>
            <a:r>
              <a:rPr lang="en-GB" sz="2000" b="1" dirty="0"/>
              <a:t> </a:t>
            </a:r>
            <a:r>
              <a:rPr lang="en-GB" sz="2000" b="1" dirty="0" err="1"/>
              <a:t>gatanu</a:t>
            </a:r>
            <a:r>
              <a:rPr lang="en-GB" sz="2000" b="1" dirty="0"/>
              <a:t> </a:t>
            </a:r>
            <a:r>
              <a:rPr lang="en-GB" sz="2000" b="1" dirty="0" err="1"/>
              <a:t>cy’urwandiko</a:t>
            </a:r>
            <a:r>
              <a:rPr lang="en-GB" sz="2000" b="1" dirty="0"/>
              <a:t> </a:t>
            </a:r>
            <a:r>
              <a:rPr lang="en-GB" sz="2000" b="1" dirty="0" err="1"/>
              <a:t>rwe</a:t>
            </a:r>
            <a:r>
              <a:rPr lang="en-GB" sz="2000" b="1" dirty="0"/>
              <a:t> </a:t>
            </a:r>
            <a:r>
              <a:rPr lang="en-GB" sz="2000" b="1" dirty="0" err="1"/>
              <a:t>rwa</a:t>
            </a:r>
            <a:r>
              <a:rPr lang="en-GB" sz="2000" b="1" dirty="0"/>
              <a:t> </a:t>
            </a:r>
            <a:r>
              <a:rPr lang="en-GB" sz="2000" b="1" dirty="0" err="1"/>
              <a:t>mbere</a:t>
            </a:r>
            <a:r>
              <a:rPr lang="en-GB" sz="2000" b="1" dirty="0"/>
              <a:t> </a:t>
            </a:r>
            <a:r>
              <a:rPr lang="en-GB" sz="2000" b="1" dirty="0" err="1"/>
              <a:t>yandikiye</a:t>
            </a:r>
            <a:r>
              <a:rPr lang="en-GB" sz="2000" b="1" dirty="0"/>
              <a:t> </a:t>
            </a:r>
            <a:r>
              <a:rPr lang="en-GB" sz="2000" b="1" dirty="0" err="1"/>
              <a:t>Abakorinto</a:t>
            </a:r>
            <a:r>
              <a:rPr lang="en" sz="2000" b="1" dirty="0"/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Ibi </a:t>
            </a:r>
            <a:r>
              <a:rPr lang="en-GB" sz="2000" b="1" dirty="0" err="1">
                <a:solidFill>
                  <a:prstClr val="black"/>
                </a:solidFill>
              </a:rPr>
              <a:t>si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ibintu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byoroshye</a:t>
            </a:r>
            <a:r>
              <a:rPr lang="en-GB" sz="2000" b="1" dirty="0">
                <a:solidFill>
                  <a:prstClr val="black"/>
                </a:solidFill>
              </a:rPr>
              <a:t>. Umuzuko </a:t>
            </a:r>
            <a:r>
              <a:rPr lang="en-GB" sz="2000" b="1" dirty="0" err="1">
                <a:solidFill>
                  <a:prstClr val="black"/>
                </a:solidFill>
              </a:rPr>
              <a:t>ufitanye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isano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bugufi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n’agakiza</a:t>
            </a:r>
            <a:r>
              <a:rPr lang="en-GB" sz="2000" b="1" dirty="0">
                <a:solidFill>
                  <a:prstClr val="black"/>
                </a:solidFill>
              </a:rPr>
              <a:t>. Niba </a:t>
            </a:r>
            <a:r>
              <a:rPr lang="en-GB" sz="2000" b="1" dirty="0" err="1">
                <a:solidFill>
                  <a:prstClr val="black"/>
                </a:solidFill>
              </a:rPr>
              <a:t>hatariho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umuzuko</a:t>
            </a:r>
            <a:r>
              <a:rPr lang="en-GB" sz="2000" b="1" dirty="0">
                <a:solidFill>
                  <a:prstClr val="black"/>
                </a:solidFill>
              </a:rPr>
              <a:t> … </a:t>
            </a:r>
            <a:r>
              <a:rPr lang="en-GB" sz="2000" b="1" dirty="0" err="1">
                <a:solidFill>
                  <a:prstClr val="black"/>
                </a:solidFill>
              </a:rPr>
              <a:t>kubwiriza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ubutumwa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byaba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bimaze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iki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5078260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UMUZUKO 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WA </a:t>
            </a:r>
            <a:b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YESU</a:t>
            </a: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4064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GB" sz="4000" b="1" spc="-15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ESE UMUZUKO NI IKINTU CYABAYEHO MU MATEKA</a:t>
            </a:r>
            <a:r>
              <a:rPr lang="en" sz="4000" b="1" spc="-15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76333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Muzi ko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nabanje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kubaha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ibyo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nanjye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nahawe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kumenya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yuko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Kristo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yapfiriye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ibyaha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byacu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nk’uko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byari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byaranditswe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agahambwa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akazuka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munsi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gatatu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nk’uko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byari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byaranditswe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none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(1Abakorinto 15:3–4)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Mbere </a:t>
            </a:r>
            <a:r>
              <a:rPr lang="en-GB" sz="2000" b="1" dirty="0" err="1"/>
              <a:t>y’uko</a:t>
            </a:r>
            <a:r>
              <a:rPr lang="en-GB" sz="2000" b="1" dirty="0"/>
              <a:t> Pawulo </a:t>
            </a:r>
            <a:r>
              <a:rPr lang="en-GB" sz="2000" b="1" dirty="0" err="1"/>
              <a:t>avuga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gushidikanya</a:t>
            </a:r>
            <a:r>
              <a:rPr lang="en-GB" sz="2000" b="1" dirty="0"/>
              <a:t> </a:t>
            </a:r>
            <a:r>
              <a:rPr lang="en-GB" sz="2000" b="1" dirty="0" err="1"/>
              <a:t>kw’Abakorinto</a:t>
            </a:r>
            <a:r>
              <a:rPr lang="en-GB" sz="2000" b="1" dirty="0"/>
              <a:t> </a:t>
            </a:r>
            <a:r>
              <a:rPr lang="en-GB" sz="2000" b="1" dirty="0" err="1"/>
              <a:t>kuby’umuzuko</a:t>
            </a:r>
            <a:r>
              <a:rPr lang="en-GB" sz="2000" b="1" dirty="0"/>
              <a:t>, </a:t>
            </a:r>
            <a:r>
              <a:rPr lang="en-GB" sz="2000" b="1" dirty="0" err="1"/>
              <a:t>yabibukije</a:t>
            </a:r>
            <a:r>
              <a:rPr lang="en-GB" sz="2000" b="1" dirty="0"/>
              <a:t> </a:t>
            </a:r>
            <a:r>
              <a:rPr lang="en-GB" sz="2000" b="1" dirty="0" err="1"/>
              <a:t>uburyo</a:t>
            </a:r>
            <a:r>
              <a:rPr lang="en-GB" sz="2000" b="1" dirty="0"/>
              <a:t> </a:t>
            </a:r>
            <a:r>
              <a:rPr lang="en-GB" sz="2000" b="1" dirty="0" err="1"/>
              <a:t>ubutumwa</a:t>
            </a:r>
            <a:r>
              <a:rPr lang="en-GB" sz="2000" b="1" dirty="0"/>
              <a:t> </a:t>
            </a:r>
            <a:r>
              <a:rPr lang="en-GB" sz="2000" b="1" dirty="0" err="1"/>
              <a:t>bwiza</a:t>
            </a:r>
            <a:r>
              <a:rPr lang="en-GB" sz="2000" b="1" dirty="0"/>
              <a:t> </a:t>
            </a:r>
            <a:r>
              <a:rPr lang="en-GB" sz="2000" b="1" dirty="0" err="1"/>
              <a:t>bukora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15:1–2)</a:t>
            </a:r>
            <a:r>
              <a:rPr lang="en" sz="2000" b="1" dirty="0"/>
              <a:t>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0263380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Kandi </a:t>
            </a:r>
            <a:r>
              <a:rPr lang="en-GB" sz="2000" b="1" dirty="0" err="1"/>
              <a:t>ubutumwa</a:t>
            </a:r>
            <a:r>
              <a:rPr lang="en-GB" sz="2000" b="1" dirty="0"/>
              <a:t> </a:t>
            </a:r>
            <a:r>
              <a:rPr lang="en-GB" sz="2000" b="1" dirty="0" err="1"/>
              <a:t>bwiza</a:t>
            </a:r>
            <a:r>
              <a:rPr lang="en-GB" sz="2000" b="1" dirty="0"/>
              <a:t> </a:t>
            </a:r>
            <a:r>
              <a:rPr lang="en-GB" sz="2000" b="1" dirty="0" err="1"/>
              <a:t>bubwirizwa</a:t>
            </a:r>
            <a:r>
              <a:rPr lang="en-GB" sz="2000" b="1" dirty="0"/>
              <a:t>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ubuhe</a:t>
            </a:r>
            <a:r>
              <a:rPr lang="en-GB" sz="2000" b="1" dirty="0"/>
              <a:t>? (1 Abakorinto15:3–4</a:t>
            </a:r>
            <a:r>
              <a:rPr lang="en" sz="2000" b="1" dirty="0"/>
              <a:t>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5599768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Kandi se </a:t>
            </a:r>
            <a:r>
              <a:rPr lang="en-GB" sz="2000" b="1" dirty="0" err="1"/>
              <a:t>tuzi</a:t>
            </a:r>
            <a:r>
              <a:rPr lang="en-GB" sz="2000" b="1" dirty="0"/>
              <a:t> </a:t>
            </a:r>
            <a:r>
              <a:rPr lang="en-GB" sz="2000" b="1" dirty="0" err="1"/>
              <a:t>dute</a:t>
            </a:r>
            <a:r>
              <a:rPr lang="en-GB" sz="2000" b="1" dirty="0"/>
              <a:t> ko </a:t>
            </a:r>
            <a:r>
              <a:rPr lang="en-GB" sz="2000" b="1" dirty="0" err="1"/>
              <a:t>umuzuko</a:t>
            </a:r>
            <a:r>
              <a:rPr lang="en-GB" sz="2000" b="1" dirty="0"/>
              <a:t> </a:t>
            </a:r>
            <a:r>
              <a:rPr lang="en-GB" sz="2000" b="1" dirty="0" err="1"/>
              <a:t>ari</a:t>
            </a:r>
            <a:r>
              <a:rPr lang="en-GB" sz="2000" b="1" dirty="0"/>
              <a:t> </a:t>
            </a:r>
            <a:r>
              <a:rPr lang="en-GB" sz="2000" b="1" dirty="0" err="1"/>
              <a:t>ikintu</a:t>
            </a:r>
            <a:r>
              <a:rPr lang="en-GB" sz="2000" b="1" dirty="0"/>
              <a:t> </a:t>
            </a:r>
            <a:r>
              <a:rPr lang="en-GB" sz="2000" b="1" dirty="0" err="1"/>
              <a:t>cyabayeho</a:t>
            </a:r>
            <a:r>
              <a:rPr lang="en-GB" sz="2000" b="1" dirty="0"/>
              <a:t> mu </a:t>
            </a:r>
            <a:r>
              <a:rPr lang="en-GB" sz="2000" b="1" dirty="0" err="1"/>
              <a:t>mateka</a:t>
            </a:r>
            <a:r>
              <a:rPr lang="en-GB" sz="2000" b="1" dirty="0"/>
              <a:t>? Ni </a:t>
            </a:r>
            <a:r>
              <a:rPr lang="en-GB" sz="2000" b="1" dirty="0" err="1"/>
              <a:t>nde</a:t>
            </a:r>
            <a:r>
              <a:rPr lang="en-GB" sz="2000" b="1" dirty="0"/>
              <a:t> </a:t>
            </a:r>
            <a:r>
              <a:rPr lang="en-GB" sz="2000" b="1" dirty="0" err="1"/>
              <a:t>wabonye</a:t>
            </a:r>
            <a:r>
              <a:rPr lang="en-GB" sz="2000" b="1" dirty="0"/>
              <a:t> Yesu </a:t>
            </a:r>
            <a:r>
              <a:rPr lang="en-GB" sz="2000" b="1" dirty="0" err="1"/>
              <a:t>wazutse</a:t>
            </a:r>
            <a:r>
              <a:rPr lang="en-GB" sz="2000" b="1" dirty="0"/>
              <a:t>? (1 </a:t>
            </a:r>
            <a:r>
              <a:rPr lang="en-GB" sz="2000" b="1" dirty="0" err="1"/>
              <a:t>Abakorinto</a:t>
            </a:r>
            <a:r>
              <a:rPr lang="en-GB" sz="2000" b="1" dirty="0"/>
              <a:t> 15:5–8</a:t>
            </a:r>
            <a:r>
              <a:rPr lang="en" sz="2000" b="1" dirty="0"/>
              <a:t>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8008067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Pawulo </a:t>
            </a:r>
            <a:r>
              <a:rPr lang="en-GB" sz="2000" b="1" dirty="0" err="1"/>
              <a:t>asobanura</a:t>
            </a:r>
            <a:r>
              <a:rPr lang="en-GB" sz="2000" b="1" dirty="0"/>
              <a:t> </a:t>
            </a:r>
            <a:r>
              <a:rPr lang="en-GB" sz="2000" b="1" dirty="0" err="1"/>
              <a:t>neza</a:t>
            </a:r>
            <a:r>
              <a:rPr lang="en-GB" sz="2000" b="1" dirty="0"/>
              <a:t> ko </a:t>
            </a:r>
            <a:r>
              <a:rPr lang="en-GB" sz="2000" b="1" dirty="0" err="1"/>
              <a:t>ubutumwa</a:t>
            </a:r>
            <a:r>
              <a:rPr lang="en-GB" sz="2000" b="1" dirty="0"/>
              <a:t> </a:t>
            </a:r>
            <a:r>
              <a:rPr lang="en-GB" sz="2000" b="1" dirty="0" err="1"/>
              <a:t>bwiza</a:t>
            </a:r>
            <a:r>
              <a:rPr lang="en-GB" sz="2000" b="1" dirty="0"/>
              <a:t> </a:t>
            </a:r>
            <a:r>
              <a:rPr lang="en-GB" sz="2000" b="1" dirty="0" err="1"/>
              <a:t>ari</a:t>
            </a:r>
            <a:r>
              <a:rPr lang="en-GB" sz="2000" b="1" dirty="0"/>
              <a:t> </a:t>
            </a:r>
            <a:r>
              <a:rPr lang="en-GB" sz="2000" b="1" dirty="0" err="1"/>
              <a:t>umurimo</a:t>
            </a:r>
            <a:r>
              <a:rPr lang="en-GB" sz="2000" b="1" dirty="0"/>
              <a:t> </a:t>
            </a:r>
            <a:r>
              <a:rPr lang="en-GB" sz="2000" b="1" dirty="0" err="1"/>
              <a:t>w’Imana</a:t>
            </a:r>
            <a:r>
              <a:rPr lang="en-GB" sz="2000" b="1" dirty="0"/>
              <a:t> </a:t>
            </a:r>
            <a:r>
              <a:rPr lang="en-GB" sz="2000" b="1" dirty="0" err="1"/>
              <a:t>ukorwa</a:t>
            </a:r>
            <a:r>
              <a:rPr lang="en-GB" sz="2000" b="1" dirty="0"/>
              <a:t> “</a:t>
            </a:r>
            <a:r>
              <a:rPr lang="en-GB" sz="2000" b="1" dirty="0" err="1"/>
              <a:t>nk’uko</a:t>
            </a:r>
            <a:r>
              <a:rPr lang="en-GB" sz="2000" b="1" dirty="0"/>
              <a:t> Ibyanditswe Byera </a:t>
            </a:r>
            <a:r>
              <a:rPr lang="en-GB" sz="2000" b="1" dirty="0" err="1"/>
              <a:t>bivuga</a:t>
            </a:r>
            <a:r>
              <a:rPr lang="en-GB" sz="2000" b="1" dirty="0"/>
              <a:t>.” Ni </a:t>
            </a:r>
            <a:r>
              <a:rPr lang="en-GB" sz="2000" b="1" dirty="0" err="1"/>
              <a:t>ukuvuga</a:t>
            </a:r>
            <a:r>
              <a:rPr lang="en-GB" sz="2000" b="1" dirty="0"/>
              <a:t> ko </a:t>
            </a:r>
            <a:r>
              <a:rPr lang="en-GB" sz="2000" b="1" dirty="0" err="1"/>
              <a:t>ari</a:t>
            </a:r>
            <a:r>
              <a:rPr lang="en-GB" sz="2000" b="1" dirty="0"/>
              <a:t> </a:t>
            </a:r>
            <a:r>
              <a:rPr lang="en-GB" sz="2000" b="1" dirty="0" err="1"/>
              <a:t>gahunda</a:t>
            </a:r>
            <a:r>
              <a:rPr lang="en-GB" sz="2000" b="1" dirty="0"/>
              <a:t> </a:t>
            </a:r>
            <a:r>
              <a:rPr lang="en-GB" sz="2000" b="1" dirty="0" err="1"/>
              <a:t>yagenwe</a:t>
            </a:r>
            <a:r>
              <a:rPr lang="en-GB" sz="2000" b="1" dirty="0"/>
              <a:t> </a:t>
            </a:r>
            <a:r>
              <a:rPr lang="en-GB" sz="2000" b="1" dirty="0" err="1"/>
              <a:t>mbere</a:t>
            </a:r>
            <a:r>
              <a:rPr lang="en-GB" sz="2000" b="1" dirty="0"/>
              <a:t> </a:t>
            </a:r>
            <a:r>
              <a:rPr lang="en-GB" sz="2000" b="1" dirty="0" err="1"/>
              <a:t>y’igihe</a:t>
            </a:r>
            <a:r>
              <a:rPr lang="en-GB" sz="2000" b="1" dirty="0"/>
              <a:t>, </a:t>
            </a:r>
            <a:r>
              <a:rPr lang="en-GB" sz="2000" b="1" dirty="0" err="1"/>
              <a:t>aho</a:t>
            </a:r>
            <a:r>
              <a:rPr lang="en-GB" sz="2000" b="1" dirty="0"/>
              <a:t> </a:t>
            </a:r>
            <a:r>
              <a:rPr lang="en-GB" sz="2000" b="1" dirty="0" err="1"/>
              <a:t>umuzuko</a:t>
            </a:r>
            <a:r>
              <a:rPr lang="en-GB" sz="2000" b="1" dirty="0"/>
              <a:t> </a:t>
            </a:r>
            <a:r>
              <a:rPr lang="en-GB" sz="2000" b="1" dirty="0" err="1"/>
              <a:t>ufite</a:t>
            </a:r>
            <a:r>
              <a:rPr lang="en-GB" sz="2000" b="1" dirty="0"/>
              <a:t> </a:t>
            </a:r>
            <a:r>
              <a:rPr lang="en-GB" sz="2000" b="1" dirty="0" err="1"/>
              <a:t>umwanya</a:t>
            </a:r>
            <a:r>
              <a:rPr lang="en-GB" sz="2000" b="1" dirty="0"/>
              <a:t> </a:t>
            </a:r>
            <a:r>
              <a:rPr lang="en-GB" sz="2000" b="1" dirty="0" err="1"/>
              <a:t>w’ingenzi</a:t>
            </a:r>
            <a:r>
              <a:rPr lang="en-GB" sz="2000" b="1" dirty="0"/>
              <a:t>. Ese </a:t>
            </a:r>
            <a:r>
              <a:rPr lang="en-GB" sz="2000" b="1" dirty="0" err="1"/>
              <a:t>hari</a:t>
            </a:r>
            <a:r>
              <a:rPr lang="en-GB" sz="2000" b="1" dirty="0"/>
              <a:t> </a:t>
            </a:r>
            <a:r>
              <a:rPr lang="en-GB" sz="2000" b="1" dirty="0" err="1"/>
              <a:t>ufite</a:t>
            </a:r>
            <a:r>
              <a:rPr lang="en-GB" sz="2000" b="1" dirty="0"/>
              <a:t> </a:t>
            </a:r>
            <a:r>
              <a:rPr lang="en-GB" sz="2000" b="1" dirty="0" err="1"/>
              <a:t>gushidikanya</a:t>
            </a:r>
            <a:r>
              <a:rPr lang="en-GB" sz="2000" b="1" dirty="0"/>
              <a:t>? </a:t>
            </a:r>
            <a:r>
              <a:rPr lang="en-GB" sz="2000" b="1" dirty="0" err="1"/>
              <a:t>Nabaze</a:t>
            </a:r>
            <a:r>
              <a:rPr lang="en-GB" sz="2000" b="1" dirty="0"/>
              <a:t> </a:t>
            </a:r>
            <a:r>
              <a:rPr lang="en-GB" sz="2000" b="1" dirty="0" err="1"/>
              <a:t>abahamya</a:t>
            </a:r>
            <a:r>
              <a:rPr lang="en-GB" sz="2000" b="1" dirty="0"/>
              <a:t> </a:t>
            </a:r>
            <a:r>
              <a:rPr lang="en-GB" sz="2000" b="1" dirty="0" err="1"/>
              <a:t>bari</a:t>
            </a:r>
            <a:r>
              <a:rPr lang="en-GB" sz="2000" b="1" dirty="0"/>
              <a:t> </a:t>
            </a:r>
            <a:r>
              <a:rPr lang="en-GB" sz="2000" b="1" dirty="0" err="1"/>
              <a:t>bakiriho</a:t>
            </a:r>
            <a:r>
              <a:rPr lang="en-GB" sz="2000" b="1" dirty="0"/>
              <a:t> </a:t>
            </a:r>
            <a:r>
              <a:rPr lang="en-GB" sz="2000" b="1" dirty="0" err="1"/>
              <a:t>icyo</a:t>
            </a:r>
            <a:r>
              <a:rPr lang="en-GB" sz="2000" b="1" dirty="0"/>
              <a:t> </a:t>
            </a:r>
            <a:r>
              <a:rPr lang="en-GB" sz="2000" b="1" dirty="0" err="1"/>
              <a:t>gihe</a:t>
            </a:r>
            <a:r>
              <a:rPr lang="en" sz="2000" b="1" dirty="0"/>
              <a:t>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001825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" noProof="0" dirty="0">
                <a:solidFill>
                  <a:srgbClr val="207A3E"/>
                </a:solidFill>
              </a:rPr>
              <a:t>INGARUKA Z’</a:t>
            </a:r>
            <a:r>
              <a:rPr lang="en" noProof="0" dirty="0">
                <a:solidFill>
                  <a:srgbClr val="7030A0"/>
                </a:solidFill>
              </a:rPr>
              <a:t>UMUZUKO WA YESU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spc="-15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BYAJYAGA KUBA BITE IYO KRISTO ATAZUKA MU BAPFUYE</a:t>
            </a:r>
            <a:r>
              <a:rPr lang="en" sz="3200" b="1" spc="-15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kandi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niba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Kristo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atazutse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ibyo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tubwiriza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iby’ubusa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no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kwizera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kwanyu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kuba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kubaye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uk’ubusa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Guhakana</a:t>
            </a:r>
            <a:r>
              <a:rPr lang="en-GB" sz="2000" b="1" dirty="0"/>
              <a:t> </a:t>
            </a:r>
            <a:r>
              <a:rPr lang="en-GB" sz="2000" b="1" dirty="0" err="1"/>
              <a:t>ukubaho</a:t>
            </a:r>
            <a:r>
              <a:rPr lang="en-GB" sz="2000" b="1" dirty="0"/>
              <a:t> </a:t>
            </a:r>
            <a:r>
              <a:rPr lang="en-GB" sz="2000" b="1" dirty="0" err="1"/>
              <a:t>k’umuzuko</a:t>
            </a:r>
            <a:r>
              <a:rPr lang="en-GB" sz="2000" b="1" dirty="0"/>
              <a:t> </a:t>
            </a:r>
            <a:r>
              <a:rPr lang="en-GB" sz="2000" b="1" dirty="0" err="1"/>
              <a:t>bitera</a:t>
            </a:r>
            <a:r>
              <a:rPr lang="en-GB" sz="2000" b="1" dirty="0"/>
              <a:t> </a:t>
            </a:r>
            <a:r>
              <a:rPr lang="en-GB" sz="2000" b="1" dirty="0" err="1"/>
              <a:t>urujijo</a:t>
            </a:r>
            <a:r>
              <a:rPr lang="en-GB" sz="2000" b="1" dirty="0"/>
              <a:t> mu </a:t>
            </a:r>
            <a:r>
              <a:rPr lang="en-GB" sz="2000" b="1" dirty="0" err="1"/>
              <a:t>myizerere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Gikristo</a:t>
            </a:r>
            <a:r>
              <a:rPr lang="en-GB" sz="2000" b="1" dirty="0"/>
              <a:t>, </a:t>
            </a:r>
            <a:r>
              <a:rPr lang="en-GB" sz="2000" b="1" dirty="0" err="1"/>
              <a:t>kuko</a:t>
            </a:r>
            <a:r>
              <a:rPr lang="en-GB" sz="2000" b="1" dirty="0"/>
              <a:t> “</a:t>
            </a:r>
            <a:r>
              <a:rPr lang="en-GB" sz="2000" b="1" dirty="0" err="1"/>
              <a:t>niba</a:t>
            </a:r>
            <a:r>
              <a:rPr lang="en-GB" sz="2000" b="1" dirty="0"/>
              <a:t> </a:t>
            </a:r>
            <a:r>
              <a:rPr lang="en-GB" sz="2000" b="1" dirty="0" err="1"/>
              <a:t>nta</a:t>
            </a:r>
            <a:r>
              <a:rPr lang="en-GB" sz="2000" b="1" dirty="0"/>
              <a:t> </a:t>
            </a:r>
            <a:r>
              <a:rPr lang="en-GB" sz="2000" b="1" dirty="0" err="1"/>
              <a:t>muzuko</a:t>
            </a:r>
            <a:r>
              <a:rPr lang="en-GB" sz="2000" b="1" dirty="0"/>
              <a:t> </a:t>
            </a:r>
            <a:r>
              <a:rPr lang="en-GB" sz="2000" b="1" dirty="0" err="1"/>
              <a:t>w’abapfuye</a:t>
            </a:r>
            <a:r>
              <a:rPr lang="en-GB" sz="2000" b="1" dirty="0"/>
              <a:t> </a:t>
            </a:r>
            <a:r>
              <a:rPr lang="en-GB" sz="2000" b="1" dirty="0" err="1"/>
              <a:t>uzabaho</a:t>
            </a:r>
            <a:r>
              <a:rPr lang="en-GB" sz="2000" b="1" dirty="0"/>
              <a:t>, Kristo </a:t>
            </a:r>
            <a:r>
              <a:rPr lang="en-GB" sz="2000" b="1" dirty="0" err="1"/>
              <a:t>na</a:t>
            </a:r>
            <a:r>
              <a:rPr lang="en-GB" sz="2000" b="1" dirty="0"/>
              <a:t> We </a:t>
            </a:r>
            <a:r>
              <a:rPr lang="en-GB" sz="2000" b="1" dirty="0" err="1"/>
              <a:t>yaba</a:t>
            </a:r>
            <a:r>
              <a:rPr lang="en-GB" sz="2000" b="1" dirty="0"/>
              <a:t> </a:t>
            </a:r>
            <a:r>
              <a:rPr lang="en-GB" sz="2000" b="1" dirty="0" err="1"/>
              <a:t>atarazutse</a:t>
            </a:r>
            <a:r>
              <a:rPr lang="en-GB" sz="2000" b="1" dirty="0"/>
              <a:t>” (1 </a:t>
            </a:r>
            <a:r>
              <a:rPr lang="en-GB" sz="2000" b="1" dirty="0" err="1"/>
              <a:t>Abakorinto</a:t>
            </a:r>
            <a:r>
              <a:rPr lang="en-GB" sz="2000" b="1" dirty="0"/>
              <a:t> 15:12–13). Kandi </a:t>
            </a:r>
            <a:r>
              <a:rPr lang="en-GB" sz="2000" b="1" dirty="0" err="1"/>
              <a:t>niba</a:t>
            </a:r>
            <a:r>
              <a:rPr lang="en-GB" sz="2000" b="1" dirty="0"/>
              <a:t> Yesu </a:t>
            </a:r>
            <a:r>
              <a:rPr lang="en-GB" sz="2000" b="1" dirty="0" err="1"/>
              <a:t>atarazutse</a:t>
            </a:r>
            <a:r>
              <a:rPr lang="en-GB" sz="2000" b="1" dirty="0"/>
              <a:t> </a:t>
            </a:r>
            <a:r>
              <a:rPr lang="en" sz="2000" b="1" dirty="0"/>
              <a:t>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524192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Hatabayeho</a:t>
            </a:r>
            <a:r>
              <a:rPr lang="en-GB" sz="2000" b="1" dirty="0"/>
              <a:t> </a:t>
            </a:r>
            <a:r>
              <a:rPr lang="en-GB" sz="2000" b="1" dirty="0" err="1"/>
              <a:t>kuzuka</a:t>
            </a:r>
            <a:r>
              <a:rPr lang="en-GB" sz="2000" b="1" dirty="0"/>
              <a:t>, Yesu </a:t>
            </a:r>
            <a:r>
              <a:rPr lang="en-GB" sz="2000" b="1" dirty="0" err="1"/>
              <a:t>yaba</a:t>
            </a:r>
            <a:r>
              <a:rPr lang="en-GB" sz="2000" b="1" dirty="0"/>
              <a:t> </a:t>
            </a:r>
            <a:r>
              <a:rPr lang="en-GB" sz="2000" b="1" dirty="0" err="1"/>
              <a:t>ari</a:t>
            </a:r>
            <a:r>
              <a:rPr lang="en-GB" sz="2000" b="1" dirty="0"/>
              <a:t> </a:t>
            </a:r>
            <a:r>
              <a:rPr lang="en-GB" sz="2000" b="1" dirty="0" err="1"/>
              <a:t>umukiranutsi</a:t>
            </a:r>
            <a:r>
              <a:rPr lang="en-GB" sz="2000" b="1" dirty="0"/>
              <a:t> </a:t>
            </a:r>
            <a:r>
              <a:rPr lang="en-GB" sz="2000" b="1" dirty="0" err="1"/>
              <a:t>wishwe</a:t>
            </a:r>
            <a:r>
              <a:rPr lang="en-GB" sz="2000" b="1" dirty="0"/>
              <a:t> </a:t>
            </a:r>
            <a:r>
              <a:rPr lang="en-GB" sz="2000" b="1" dirty="0" err="1"/>
              <a:t>nta</a:t>
            </a:r>
            <a:r>
              <a:rPr lang="en-GB" sz="2000" b="1" dirty="0"/>
              <a:t> </a:t>
            </a:r>
            <a:r>
              <a:rPr lang="en-GB" sz="2000" b="1" dirty="0" err="1"/>
              <a:t>mpamvu</a:t>
            </a:r>
            <a:r>
              <a:rPr lang="en-GB" sz="2000" b="1" dirty="0"/>
              <a:t>, </a:t>
            </a:r>
            <a:r>
              <a:rPr lang="en-GB" sz="2000" b="1" dirty="0" err="1"/>
              <a:t>ariko</a:t>
            </a:r>
            <a:r>
              <a:rPr lang="en-GB" sz="2000" b="1" dirty="0"/>
              <a:t> </a:t>
            </a:r>
            <a:r>
              <a:rPr lang="en-GB" sz="2000" b="1" dirty="0" err="1"/>
              <a:t>udashobora</a:t>
            </a:r>
            <a:r>
              <a:rPr lang="en-GB" sz="2000" b="1" dirty="0"/>
              <a:t> </a:t>
            </a:r>
            <a:r>
              <a:rPr lang="en-GB" sz="2000" b="1" dirty="0" err="1"/>
              <a:t>gukiza</a:t>
            </a:r>
            <a:r>
              <a:rPr lang="en-GB" sz="2000" b="1" dirty="0"/>
              <a:t>. “Ariko </a:t>
            </a:r>
            <a:r>
              <a:rPr lang="en-GB" sz="2000" b="1" dirty="0" err="1"/>
              <a:t>noneho</a:t>
            </a:r>
            <a:r>
              <a:rPr lang="en-GB" sz="2000" b="1" dirty="0"/>
              <a:t> Kristo </a:t>
            </a:r>
            <a:r>
              <a:rPr lang="en-GB" sz="2000" b="1" dirty="0" err="1"/>
              <a:t>yarazutse</a:t>
            </a:r>
            <a:r>
              <a:rPr lang="en-GB" sz="2000" b="1" dirty="0"/>
              <a:t>” (1 </a:t>
            </a:r>
            <a:r>
              <a:rPr lang="en-GB" sz="2000" b="1" dirty="0" err="1"/>
              <a:t>Abakorinto</a:t>
            </a:r>
            <a:r>
              <a:rPr lang="en-GB" sz="2000" b="1" dirty="0"/>
              <a:t> 15:20a). Dufite Umukiza MUZIMA</a:t>
            </a:r>
            <a:r>
              <a:rPr lang="en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778073"/>
            <a:ext cx="6861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140" dirty="0">
                <a:solidFill>
                  <a:prstClr val="black"/>
                </a:solidFill>
              </a:rPr>
              <a:t>Kubw’iyo </a:t>
            </a:r>
            <a:r>
              <a:rPr lang="en-GB" sz="2000" b="1" spc="-140" dirty="0" err="1">
                <a:solidFill>
                  <a:prstClr val="black"/>
                </a:solidFill>
              </a:rPr>
              <a:t>mpamvu</a:t>
            </a:r>
            <a:r>
              <a:rPr lang="en-GB" sz="2000" b="1" spc="-140" dirty="0">
                <a:solidFill>
                  <a:prstClr val="black"/>
                </a:solidFill>
              </a:rPr>
              <a:t>, </a:t>
            </a:r>
            <a:r>
              <a:rPr lang="en-GB" sz="2000" b="1" spc="-140" dirty="0" err="1">
                <a:solidFill>
                  <a:prstClr val="black"/>
                </a:solidFill>
              </a:rPr>
              <a:t>ubutumwa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bwiza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bufite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ishingiro</a:t>
            </a:r>
            <a:r>
              <a:rPr lang="en-GB" sz="2000" b="1" spc="-140" dirty="0">
                <a:solidFill>
                  <a:prstClr val="black"/>
                </a:solidFill>
              </a:rPr>
              <a:t>; </a:t>
            </a:r>
            <a:r>
              <a:rPr lang="en-GB" sz="2000" b="1" spc="-140" dirty="0" err="1">
                <a:solidFill>
                  <a:prstClr val="black"/>
                </a:solidFill>
              </a:rPr>
              <a:t>ni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na</a:t>
            </a:r>
            <a:r>
              <a:rPr lang="en-GB" sz="2000" b="1" spc="-140" dirty="0">
                <a:solidFill>
                  <a:prstClr val="black"/>
                </a:solidFill>
              </a:rPr>
              <a:t> ko </a:t>
            </a:r>
            <a:r>
              <a:rPr lang="en-GB" sz="2000" b="1" spc="-140" dirty="0" err="1">
                <a:solidFill>
                  <a:prstClr val="black"/>
                </a:solidFill>
              </a:rPr>
              <a:t>ukwizera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kwacu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gufite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ishingiro</a:t>
            </a:r>
            <a:r>
              <a:rPr lang="en-GB" sz="2000" b="1" spc="-140" dirty="0">
                <a:solidFill>
                  <a:prstClr val="black"/>
                </a:solidFill>
              </a:rPr>
              <a:t>; </a:t>
            </a:r>
            <a:r>
              <a:rPr lang="en-GB" sz="2000" b="1" spc="-140" dirty="0" err="1">
                <a:solidFill>
                  <a:prstClr val="black"/>
                </a:solidFill>
              </a:rPr>
              <a:t>turi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abahamya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b’ukuri</a:t>
            </a:r>
            <a:r>
              <a:rPr lang="en-GB" sz="2000" b="1" spc="-140" dirty="0">
                <a:solidFill>
                  <a:prstClr val="black"/>
                </a:solidFill>
              </a:rPr>
              <a:t>; </a:t>
            </a:r>
            <a:r>
              <a:rPr lang="en-GB" sz="2000" b="1" spc="-140" dirty="0" err="1">
                <a:solidFill>
                  <a:prstClr val="black"/>
                </a:solidFill>
              </a:rPr>
              <a:t>ibyaha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byacu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byarababariwe</a:t>
            </a:r>
            <a:r>
              <a:rPr lang="en-GB" sz="2000" b="1" spc="-140" dirty="0">
                <a:solidFill>
                  <a:prstClr val="black"/>
                </a:solidFill>
              </a:rPr>
              <a:t>; </a:t>
            </a:r>
            <a:r>
              <a:rPr lang="en-GB" sz="2000" b="1" spc="-140" dirty="0" err="1">
                <a:solidFill>
                  <a:prstClr val="black"/>
                </a:solidFill>
              </a:rPr>
              <a:t>kandi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abapfiriye</a:t>
            </a:r>
            <a:r>
              <a:rPr lang="en-GB" sz="2000" b="1" spc="-140" dirty="0">
                <a:solidFill>
                  <a:prstClr val="black"/>
                </a:solidFill>
              </a:rPr>
              <a:t> muri Kristo </a:t>
            </a:r>
            <a:r>
              <a:rPr lang="en-GB" sz="2000" b="1" spc="-140" dirty="0" err="1">
                <a:solidFill>
                  <a:prstClr val="black"/>
                </a:solidFill>
              </a:rPr>
              <a:t>bazongera</a:t>
            </a:r>
            <a:r>
              <a:rPr lang="en-GB" sz="2000" b="1" spc="-140" dirty="0">
                <a:solidFill>
                  <a:prstClr val="black"/>
                </a:solidFill>
              </a:rPr>
              <a:t> </a:t>
            </a:r>
            <a:r>
              <a:rPr lang="en-GB" sz="2000" b="1" spc="-140" dirty="0" err="1">
                <a:solidFill>
                  <a:prstClr val="black"/>
                </a:solidFill>
              </a:rPr>
              <a:t>kubaho</a:t>
            </a:r>
            <a:r>
              <a:rPr kumimoji="0" lang="en" sz="2000" b="1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NI IKI KITWIRINGIZA UMUZUKO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Ariko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noneho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Kristo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yarazutse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we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muganura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w’abasinziriye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Ikintu</a:t>
            </a:r>
            <a:r>
              <a:rPr lang="en-GB" sz="2000" b="1" dirty="0"/>
              <a:t> </a:t>
            </a:r>
            <a:r>
              <a:rPr lang="en-GB" sz="2000" b="1" dirty="0" err="1"/>
              <a:t>cya</a:t>
            </a:r>
            <a:r>
              <a:rPr lang="en-GB" sz="2000" b="1" dirty="0"/>
              <a:t> </a:t>
            </a:r>
            <a:r>
              <a:rPr lang="en-GB" sz="2000" b="1" dirty="0" err="1"/>
              <a:t>mbere</a:t>
            </a:r>
            <a:r>
              <a:rPr lang="en-GB" sz="2000" b="1" dirty="0"/>
              <a:t> </a:t>
            </a:r>
            <a:r>
              <a:rPr lang="en-GB" sz="2000" b="1" dirty="0" err="1"/>
              <a:t>duhamirizwa</a:t>
            </a:r>
            <a:r>
              <a:rPr lang="en-GB" sz="2000" b="1" dirty="0"/>
              <a:t> no </a:t>
            </a:r>
            <a:r>
              <a:rPr lang="en-GB" sz="2000" b="1" dirty="0" err="1"/>
              <a:t>kuzuka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Yesu </a:t>
            </a:r>
            <a:r>
              <a:rPr lang="en-GB" sz="2000" b="1" dirty="0" err="1"/>
              <a:t>nuko</a:t>
            </a:r>
            <a:r>
              <a:rPr lang="en-GB" sz="2000" b="1" dirty="0"/>
              <a:t> abo muri </a:t>
            </a:r>
            <a:r>
              <a:rPr lang="en-GB" sz="2000" b="1" dirty="0" err="1"/>
              <a:t>twe</a:t>
            </a:r>
            <a:r>
              <a:rPr lang="en-GB" sz="2000" b="1" dirty="0"/>
              <a:t> </a:t>
            </a:r>
            <a:r>
              <a:rPr lang="en-GB" sz="2000" b="1" dirty="0" err="1"/>
              <a:t>twemeye</a:t>
            </a:r>
            <a:r>
              <a:rPr lang="en-GB" sz="2000" b="1" dirty="0"/>
              <a:t> Inama </a:t>
            </a:r>
            <a:r>
              <a:rPr lang="en-GB" sz="2000" b="1" dirty="0" err="1"/>
              <a:t>y’Agakiza</a:t>
            </a:r>
            <a:r>
              <a:rPr lang="en-GB" sz="2000" b="1" dirty="0"/>
              <a:t>—</a:t>
            </a:r>
            <a:r>
              <a:rPr lang="en-GB" sz="2000" b="1" dirty="0" err="1"/>
              <a:t>uhereye</a:t>
            </a:r>
            <a:r>
              <a:rPr lang="en-GB" sz="2000" b="1" dirty="0"/>
              <a:t> </a:t>
            </a:r>
            <a:r>
              <a:rPr lang="en-GB" sz="2000" b="1" dirty="0" err="1"/>
              <a:t>kuri</a:t>
            </a:r>
            <a:r>
              <a:rPr lang="en-GB" sz="2000" b="1" dirty="0"/>
              <a:t> Adamu </a:t>
            </a:r>
            <a:r>
              <a:rPr lang="en-GB" sz="2000" b="1" dirty="0" err="1"/>
              <a:t>kugeza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iherezo</a:t>
            </a:r>
            <a:r>
              <a:rPr lang="en-GB" sz="2000" b="1" dirty="0"/>
              <a:t> </a:t>
            </a:r>
            <a:r>
              <a:rPr lang="en-GB" sz="2000" b="1" dirty="0" err="1"/>
              <a:t>ry’isi</a:t>
            </a:r>
            <a:r>
              <a:rPr lang="en-GB" sz="2000" b="1" dirty="0"/>
              <a:t>—</a:t>
            </a:r>
            <a:r>
              <a:rPr lang="en-GB" sz="2000" b="1" dirty="0" err="1"/>
              <a:t>nidupfa</a:t>
            </a:r>
            <a:r>
              <a:rPr lang="en-GB" sz="2000" b="1" dirty="0"/>
              <a:t>, </a:t>
            </a:r>
            <a:r>
              <a:rPr lang="en-GB" sz="2000" b="1" dirty="0" err="1"/>
              <a:t>tuzongera</a:t>
            </a:r>
            <a:r>
              <a:rPr lang="en-GB" sz="2000" b="1" dirty="0"/>
              <a:t> </a:t>
            </a:r>
            <a:r>
              <a:rPr lang="en-GB" sz="2000" b="1" dirty="0" err="1"/>
              <a:t>kubaho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15:20–23</a:t>
            </a:r>
            <a:r>
              <a:rPr lang="en" sz="2000" b="1" dirty="0"/>
              <a:t>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646627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39582"/>
            <a:ext cx="65319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20" dirty="0" err="1"/>
              <a:t>Bizagenda</a:t>
            </a:r>
            <a:r>
              <a:rPr lang="en-GB" sz="2000" b="1" spc="-120" dirty="0"/>
              <a:t> bite </a:t>
            </a:r>
            <a:r>
              <a:rPr lang="en-GB" sz="2000" b="1" spc="-120" dirty="0" err="1"/>
              <a:t>tumaze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kuzuka</a:t>
            </a:r>
            <a:r>
              <a:rPr lang="en-GB" sz="2000" b="1" spc="-120" dirty="0"/>
              <a:t>? Yesu </a:t>
            </a:r>
            <a:r>
              <a:rPr lang="en-GB" sz="2000" b="1" spc="-120" dirty="0" err="1"/>
              <a:t>azaba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anesheje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urupfu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burundu</a:t>
            </a:r>
            <a:r>
              <a:rPr lang="en-GB" sz="2000" b="1" spc="-120" dirty="0"/>
              <a:t>, </a:t>
            </a:r>
            <a:r>
              <a:rPr lang="en-GB" sz="2000" b="1" spc="-120" dirty="0" err="1"/>
              <a:t>bityo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azaba</a:t>
            </a:r>
            <a:r>
              <a:rPr lang="en-GB" sz="2000" b="1" spc="-120" dirty="0"/>
              <a:t> amaze </a:t>
            </a:r>
            <a:r>
              <a:rPr lang="en-GB" sz="2000" b="1" spc="-120" dirty="0" err="1"/>
              <a:t>kunesha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abanzi</a:t>
            </a:r>
            <a:r>
              <a:rPr lang="en-GB" sz="2000" b="1" spc="-120" dirty="0"/>
              <a:t> Be </a:t>
            </a:r>
            <a:r>
              <a:rPr lang="en-GB" sz="2000" b="1" spc="-120" dirty="0" err="1"/>
              <a:t>bose</a:t>
            </a:r>
            <a:r>
              <a:rPr lang="en-GB" sz="2000" b="1" spc="-120" dirty="0"/>
              <a:t> (1 </a:t>
            </a:r>
            <a:r>
              <a:rPr lang="en-GB" sz="2000" b="1" spc="-120" dirty="0" err="1"/>
              <a:t>Abakorinto</a:t>
            </a:r>
            <a:r>
              <a:rPr lang="en-GB" sz="2000" b="1" spc="-120" dirty="0"/>
              <a:t> 15:25–26). </a:t>
            </a:r>
            <a:r>
              <a:rPr lang="en-GB" sz="2000" b="1" spc="-120" dirty="0" err="1"/>
              <a:t>Hanyuma</a:t>
            </a:r>
            <a:r>
              <a:rPr lang="en-GB" sz="2000" b="1" spc="-120" dirty="0"/>
              <a:t>, Yesu </a:t>
            </a:r>
            <a:r>
              <a:rPr lang="en-GB" sz="2000" b="1" spc="-120" dirty="0" err="1"/>
              <a:t>azegurira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byose</a:t>
            </a:r>
            <a:r>
              <a:rPr lang="en-GB" sz="2000" b="1" spc="-120" dirty="0"/>
              <a:t> Data, </a:t>
            </a:r>
            <a:r>
              <a:rPr lang="en-GB" sz="2000" b="1" spc="-120" dirty="0" err="1"/>
              <a:t>kugira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ngo</a:t>
            </a:r>
            <a:r>
              <a:rPr lang="en-GB" sz="2000" b="1" spc="-120" dirty="0"/>
              <a:t> “Imana </a:t>
            </a:r>
            <a:r>
              <a:rPr lang="en-GB" sz="2000" b="1" spc="-120" dirty="0" err="1"/>
              <a:t>ibe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byose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kuri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bose</a:t>
            </a:r>
            <a:r>
              <a:rPr lang="en-GB" sz="2000" b="1" spc="-120" dirty="0"/>
              <a:t>” (1 </a:t>
            </a:r>
            <a:r>
              <a:rPr lang="en-GB" sz="2000" b="1" spc="-120" dirty="0" err="1"/>
              <a:t>Abakorinto</a:t>
            </a:r>
            <a:r>
              <a:rPr lang="en-GB" sz="2000" b="1" spc="-120" dirty="0"/>
              <a:t> 15:24, 28</a:t>
            </a:r>
            <a:r>
              <a:rPr lang="en" sz="2000" b="1" spc="-120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3756451"/>
            <a:ext cx="62732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Ikigeretse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ibyo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twiringizwa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by’ahazaza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atwereka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ibindi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byiringirwa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bibiri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bigira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ingaruka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mibereho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yacu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</a:t>
            </a:r>
            <a:r>
              <a:rPr lang="en-GB" sz="2000" b="1" dirty="0">
                <a:solidFill>
                  <a:prstClr val="black"/>
                </a:solidFill>
              </a:rPr>
              <a:t> buri </a:t>
            </a:r>
            <a:r>
              <a:rPr lang="en-GB" sz="2000" b="1" dirty="0" err="1">
                <a:solidFill>
                  <a:prstClr val="black"/>
                </a:solidFill>
              </a:rPr>
              <a:t>munsi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UMUZUKO WACU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3969</TotalTime>
  <Words>1275</Words>
  <Application>Microsoft Office PowerPoint</Application>
  <PresentationFormat>Panorámica</PresentationFormat>
  <Paragraphs>102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Constantia</vt:lpstr>
      <vt:lpstr>Arial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124</cp:revision>
  <dcterms:created xsi:type="dcterms:W3CDTF">2026-07-19T13:36:46Z</dcterms:created>
  <dcterms:modified xsi:type="dcterms:W3CDTF">2026-08-21T13:48:24Z</dcterms:modified>
</cp:coreProperties>
</file>