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66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4" autoAdjust="0"/>
    <p:restoredTop sz="94694"/>
  </p:normalViewPr>
  <p:slideViewPr>
    <p:cSldViewPr snapToGrid="0">
      <p:cViewPr varScale="1">
        <p:scale>
          <a:sx n="101" d="100"/>
          <a:sy n="101" d="100"/>
        </p:scale>
        <p:origin x="10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GB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Ihumure</a:t>
          </a:r>
          <a:r>
            <a: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ry’Imana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Ritubohora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bwoba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Ritwibutsa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ibihe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Imana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yadufashijemo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en-GB" sz="2000" b="1" dirty="0">
              <a:solidFill>
                <a:schemeClr val="tx1"/>
              </a:solidFill>
              <a:effectLst/>
            </a:rPr>
            <a:t>Ridufasha </a:t>
          </a:r>
          <a:r>
            <a:rPr lang="en-GB" sz="2000" b="1" dirty="0" err="1">
              <a:solidFill>
                <a:schemeClr val="tx1"/>
              </a:solidFill>
              <a:effectLst/>
            </a:rPr>
            <a:t>kwihanganira</a:t>
          </a:r>
          <a:r>
            <a:rPr lang="en-GB" sz="2000" b="1" dirty="0">
              <a:solidFill>
                <a:schemeClr val="tx1"/>
              </a:solidFill>
              <a:effectLst/>
            </a:rPr>
            <a:t> </a:t>
          </a:r>
          <a:r>
            <a:rPr lang="en-GB" sz="2000" b="1" dirty="0" err="1">
              <a:solidFill>
                <a:schemeClr val="tx1"/>
              </a:solidFill>
              <a:effectLst/>
            </a:rPr>
            <a:t>imibabaro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en" sz="2000" b="1" dirty="0" err="1">
              <a:solidFill>
                <a:schemeClr val="tx1"/>
              </a:solidFill>
              <a:effectLst/>
            </a:rPr>
            <a:t>Ritugeza</a:t>
          </a:r>
          <a:r>
            <a:rPr lang="en" sz="2000" b="1" dirty="0">
              <a:solidFill>
                <a:schemeClr val="tx1"/>
              </a:solidFill>
              <a:effectLst/>
            </a:rPr>
            <a:t> </a:t>
          </a:r>
          <a:r>
            <a:rPr lang="en" sz="2000" b="1" dirty="0" err="1">
              <a:solidFill>
                <a:schemeClr val="tx1"/>
              </a:solidFill>
              <a:effectLst/>
            </a:rPr>
            <a:t>ku</a:t>
          </a:r>
          <a:r>
            <a:rPr lang="en" sz="2000" b="1" dirty="0">
              <a:solidFill>
                <a:schemeClr val="tx1"/>
              </a:solidFill>
              <a:effectLst/>
            </a:rPr>
            <a:t> </a:t>
          </a:r>
          <a:r>
            <a:rPr lang="en" sz="2000" b="1" dirty="0" err="1">
              <a:solidFill>
                <a:schemeClr val="tx1"/>
              </a:solidFill>
              <a:effectLst/>
            </a:rPr>
            <a:t>gukura</a:t>
          </a:r>
          <a:r>
            <a:rPr lang="en" sz="2000" b="1" dirty="0">
              <a:solidFill>
                <a:schemeClr val="tx1"/>
              </a:solidFill>
              <a:effectLst/>
            </a:rPr>
            <a:t> mu </a:t>
          </a:r>
          <a:r>
            <a:rPr lang="en" sz="2000" b="1" dirty="0" err="1">
              <a:solidFill>
                <a:schemeClr val="tx1"/>
              </a:solidFill>
              <a:effectLst/>
            </a:rPr>
            <a:t>bya</a:t>
          </a:r>
          <a:r>
            <a:rPr lang="en" sz="2000" b="1" dirty="0">
              <a:solidFill>
                <a:schemeClr val="tx1"/>
              </a:solidFill>
              <a:effectLst/>
            </a:rPr>
            <a:t> </a:t>
          </a:r>
          <a:r>
            <a:rPr lang="en" sz="2000" b="1" dirty="0" err="1">
              <a:solidFill>
                <a:schemeClr val="tx1"/>
              </a:solidFill>
              <a:effectLst/>
            </a:rPr>
            <a:t>mwuka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en" sz="2000" b="1" dirty="0" err="1">
              <a:solidFill>
                <a:schemeClr val="tx1"/>
              </a:solidFill>
              <a:effectLst/>
            </a:rPr>
            <a:t>Ridutera</a:t>
          </a:r>
          <a:r>
            <a:rPr lang="en" sz="2000" b="1" dirty="0">
              <a:solidFill>
                <a:schemeClr val="tx1"/>
              </a:solidFill>
              <a:effectLst/>
            </a:rPr>
            <a:t> </a:t>
          </a:r>
          <a:r>
            <a:rPr lang="en" sz="2000" b="1" dirty="0" err="1">
              <a:solidFill>
                <a:schemeClr val="tx1"/>
              </a:solidFill>
              <a:effectLst/>
            </a:rPr>
            <a:t>umwete</a:t>
          </a:r>
          <a:r>
            <a:rPr lang="en" sz="2000" b="1" dirty="0">
              <a:solidFill>
                <a:schemeClr val="tx1"/>
              </a:solidFill>
              <a:effectLst/>
            </a:rPr>
            <a:t> wo </a:t>
          </a:r>
          <a:r>
            <a:rPr lang="en" sz="2000" b="1" dirty="0" err="1">
              <a:solidFill>
                <a:schemeClr val="tx1"/>
              </a:solidFill>
              <a:effectLst/>
            </a:rPr>
            <a:t>gusabira</a:t>
          </a:r>
          <a:r>
            <a:rPr lang="en" sz="2000" b="1" dirty="0">
              <a:solidFill>
                <a:schemeClr val="tx1"/>
              </a:solidFill>
              <a:effectLst/>
            </a:rPr>
            <a:t> abandi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Turahumurizanya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kubw’uko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twahumurijwe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n’Imana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Makedoniya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Yudeya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 err="1"/>
            <a:t>Efeso</a:t>
          </a:r>
          <a:endParaRPr lang="en" sz="2000" b="1" dirty="0"/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Makedoniya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Yudeya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Ihumure</a:t>
          </a:r>
          <a:r>
            <a:rPr lang="en-GB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3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ry’Imana</a:t>
          </a:r>
          <a:endParaRPr lang="es-E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Ritubohora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bwoba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Ritwibutsa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ibihe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Imana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yadufashijemo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  <a:effectLst/>
            </a:rPr>
            <a:t>Ridufasha </a:t>
          </a:r>
          <a:r>
            <a:rPr lang="en-GB" sz="2000" b="1" kern="1200" dirty="0" err="1">
              <a:solidFill>
                <a:schemeClr val="tx1"/>
              </a:solidFill>
              <a:effectLst/>
            </a:rPr>
            <a:t>kwihanganira</a:t>
          </a:r>
          <a:r>
            <a:rPr lang="en-GB" sz="2000" b="1" kern="1200" dirty="0">
              <a:solidFill>
                <a:schemeClr val="tx1"/>
              </a:solidFill>
              <a:effectLst/>
            </a:rPr>
            <a:t> </a:t>
          </a:r>
          <a:r>
            <a:rPr lang="en-GB" sz="2000" b="1" kern="1200" dirty="0" err="1">
              <a:solidFill>
                <a:schemeClr val="tx1"/>
              </a:solidFill>
              <a:effectLst/>
            </a:rPr>
            <a:t>imibabaro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schemeClr val="tx1"/>
              </a:solidFill>
              <a:effectLst/>
            </a:rPr>
            <a:t>Ritugeza</a:t>
          </a:r>
          <a:r>
            <a:rPr lang="en" sz="2000" b="1" kern="1200" dirty="0">
              <a:solidFill>
                <a:schemeClr val="tx1"/>
              </a:solidFill>
              <a:effectLst/>
            </a:rPr>
            <a:t> </a:t>
          </a:r>
          <a:r>
            <a:rPr lang="en" sz="2000" b="1" kern="1200" dirty="0" err="1">
              <a:solidFill>
                <a:schemeClr val="tx1"/>
              </a:solidFill>
              <a:effectLst/>
            </a:rPr>
            <a:t>ku</a:t>
          </a:r>
          <a:r>
            <a:rPr lang="en" sz="2000" b="1" kern="1200" dirty="0">
              <a:solidFill>
                <a:schemeClr val="tx1"/>
              </a:solidFill>
              <a:effectLst/>
            </a:rPr>
            <a:t> </a:t>
          </a:r>
          <a:r>
            <a:rPr lang="en" sz="2000" b="1" kern="1200" dirty="0" err="1">
              <a:solidFill>
                <a:schemeClr val="tx1"/>
              </a:solidFill>
              <a:effectLst/>
            </a:rPr>
            <a:t>gukura</a:t>
          </a:r>
          <a:r>
            <a:rPr lang="en" sz="2000" b="1" kern="1200" dirty="0">
              <a:solidFill>
                <a:schemeClr val="tx1"/>
              </a:solidFill>
              <a:effectLst/>
            </a:rPr>
            <a:t> mu </a:t>
          </a:r>
          <a:r>
            <a:rPr lang="en" sz="2000" b="1" kern="1200" dirty="0" err="1">
              <a:solidFill>
                <a:schemeClr val="tx1"/>
              </a:solidFill>
              <a:effectLst/>
            </a:rPr>
            <a:t>bya</a:t>
          </a:r>
          <a:r>
            <a:rPr lang="en" sz="2000" b="1" kern="1200" dirty="0">
              <a:solidFill>
                <a:schemeClr val="tx1"/>
              </a:solidFill>
              <a:effectLst/>
            </a:rPr>
            <a:t> </a:t>
          </a:r>
          <a:r>
            <a:rPr lang="en" sz="2000" b="1" kern="1200" dirty="0" err="1">
              <a:solidFill>
                <a:schemeClr val="tx1"/>
              </a:solidFill>
              <a:effectLst/>
            </a:rPr>
            <a:t>mwuka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schemeClr val="tx1"/>
              </a:solidFill>
              <a:effectLst/>
            </a:rPr>
            <a:t>Ridutera</a:t>
          </a:r>
          <a:r>
            <a:rPr lang="en" sz="2000" b="1" kern="1200" dirty="0">
              <a:solidFill>
                <a:schemeClr val="tx1"/>
              </a:solidFill>
              <a:effectLst/>
            </a:rPr>
            <a:t> </a:t>
          </a:r>
          <a:r>
            <a:rPr lang="en" sz="2000" b="1" kern="1200" dirty="0" err="1">
              <a:solidFill>
                <a:schemeClr val="tx1"/>
              </a:solidFill>
              <a:effectLst/>
            </a:rPr>
            <a:t>umwete</a:t>
          </a:r>
          <a:r>
            <a:rPr lang="en" sz="2000" b="1" kern="1200" dirty="0">
              <a:solidFill>
                <a:schemeClr val="tx1"/>
              </a:solidFill>
              <a:effectLst/>
            </a:rPr>
            <a:t> wo </a:t>
          </a:r>
          <a:r>
            <a:rPr lang="en" sz="2000" b="1" kern="1200" dirty="0" err="1">
              <a:solidFill>
                <a:schemeClr val="tx1"/>
              </a:solidFill>
              <a:effectLst/>
            </a:rPr>
            <a:t>gusabira</a:t>
          </a:r>
          <a:r>
            <a:rPr lang="en" sz="2000" b="1" kern="1200" dirty="0">
              <a:solidFill>
                <a:schemeClr val="tx1"/>
              </a:solidFill>
              <a:effectLst/>
            </a:rPr>
            <a:t> abandi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Turahumurizanya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kubw’uko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twahumurijwe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n’Imana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Makedoniya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Yudeya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/>
            <a:t>Efeso</a:t>
          </a:r>
          <a:endParaRPr lang="en" sz="2000" b="1" kern="1200" dirty="0"/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Makedoniya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Yudeya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1892826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en-GB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UMURIMO UKOMOTSE KU RUKUNDO</a:t>
            </a:r>
            <a:endParaRPr lang="en" sz="3900" b="1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8171539" y="6419850"/>
            <a:ext cx="4020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 err="1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Icyigisho</a:t>
            </a:r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dirty="0" err="1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cya</a:t>
            </a:r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 </a:t>
            </a:r>
            <a:r>
              <a:rPr lang="en" sz="1600" b="1" dirty="0" err="1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cyo</a:t>
            </a:r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dirty="0" err="1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</a:t>
            </a:r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dirty="0" err="1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</a:t>
            </a:r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29 Kanama 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Nabandikiye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mfite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agahinda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kenshi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n’umubabaro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mwinshi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wo mu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mutima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ndira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amarira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menshi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Icyakora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ukugira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ngo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mbatere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agahinda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ahubwo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ukugira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ngo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mumenye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uburyo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urukundo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mbakunda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ruhebuje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Abakorinto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2:4)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160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en" sz="2000" b="1" dirty="0" err="1">
                <a:solidFill>
                  <a:schemeClr val="bg1"/>
                </a:solidFill>
                <a:highlight>
                  <a:srgbClr val="C51F23"/>
                </a:highlight>
              </a:rPr>
              <a:t>Ihumure</a:t>
            </a: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en" sz="2000" b="1" dirty="0" err="1">
                <a:solidFill>
                  <a:schemeClr val="bg1"/>
                </a:solidFill>
                <a:highlight>
                  <a:srgbClr val="C51F23"/>
                </a:highlight>
              </a:rPr>
              <a:t>ry’I</a:t>
            </a:r>
            <a:r>
              <a:rPr lang="en-GB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m</a:t>
            </a: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ana mu </a:t>
            </a:r>
            <a:r>
              <a:rPr lang="en" sz="2000" b="1" dirty="0" err="1">
                <a:solidFill>
                  <a:schemeClr val="bg1"/>
                </a:solidFill>
                <a:highlight>
                  <a:srgbClr val="C51F23"/>
                </a:highlight>
              </a:rPr>
              <a:t>makuba</a:t>
            </a:r>
            <a:endParaRPr lang="en" sz="2000" b="1" dirty="0">
              <a:solidFill>
                <a:schemeClr val="bg1"/>
              </a:solidFill>
              <a:highlight>
                <a:srgbClr val="C51F23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Ukwera </a:t>
            </a:r>
            <a:r>
              <a:rPr lang="en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n’ubunyangamugayo</a:t>
            </a: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mu </a:t>
            </a:r>
            <a:r>
              <a:rPr lang="en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murimo</a:t>
            </a:r>
            <a:endParaRPr lang="en" sz="2000" b="1" dirty="0">
              <a:solidFill>
                <a:schemeClr val="bg1"/>
              </a:solidFill>
              <a:highlight>
                <a:srgbClr val="6E20B5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</a:t>
            </a:r>
            <a:r>
              <a:rPr lang="en" sz="2000" b="1" dirty="0" err="1">
                <a:solidFill>
                  <a:schemeClr val="bg1"/>
                </a:solidFill>
                <a:highlight>
                  <a:srgbClr val="0975A4"/>
                </a:highlight>
              </a:rPr>
              <a:t>Kugendera</a:t>
            </a: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mu </a:t>
            </a:r>
            <a:r>
              <a:rPr lang="en" sz="2000" b="1" dirty="0" err="1">
                <a:solidFill>
                  <a:schemeClr val="bg1"/>
                </a:solidFill>
                <a:highlight>
                  <a:srgbClr val="0975A4"/>
                </a:highlight>
              </a:rPr>
              <a:t>bwenge</a:t>
            </a:r>
            <a:endParaRPr lang="en" sz="2000" b="1" dirty="0">
              <a:solidFill>
                <a:schemeClr val="bg1"/>
              </a:solidFill>
              <a:highlight>
                <a:srgbClr val="0975A4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en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Kubabarirwa</a:t>
            </a: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no </a:t>
            </a:r>
            <a:r>
              <a:rPr lang="en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gukomorerwa</a:t>
            </a:r>
            <a:endParaRPr lang="en" sz="2000" b="1" dirty="0">
              <a:solidFill>
                <a:schemeClr val="bg1"/>
              </a:solidFill>
              <a:highlight>
                <a:srgbClr val="099E3D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r>
              <a:rPr lang="en" sz="2000" b="1" dirty="0" err="1">
                <a:solidFill>
                  <a:schemeClr val="bg1"/>
                </a:solidFill>
                <a:highlight>
                  <a:srgbClr val="CB7B2B"/>
                </a:highlight>
              </a:rPr>
              <a:t>Impumuro</a:t>
            </a: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r>
              <a:rPr lang="en" sz="2000" b="1" dirty="0" err="1">
                <a:solidFill>
                  <a:schemeClr val="bg1"/>
                </a:solidFill>
                <a:highlight>
                  <a:srgbClr val="CB7B2B"/>
                </a:highlight>
              </a:rPr>
              <a:t>ya</a:t>
            </a: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Kristo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145614"/>
            <a:ext cx="6619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Mu </a:t>
            </a:r>
            <a:r>
              <a:rPr lang="en-GB" sz="2000" b="1" dirty="0" err="1"/>
              <a:t>gihe</a:t>
            </a:r>
            <a:r>
              <a:rPr lang="en-GB" sz="2000" b="1" dirty="0"/>
              <a:t> </a:t>
            </a:r>
            <a:r>
              <a:rPr lang="en-GB" sz="2000" b="1" dirty="0" err="1"/>
              <a:t>twiga</a:t>
            </a:r>
            <a:r>
              <a:rPr lang="en-GB" sz="2000" b="1" dirty="0"/>
              <a:t> mu </a:t>
            </a:r>
            <a:r>
              <a:rPr lang="en-GB" sz="2000" b="1" dirty="0" err="1"/>
              <a:t>buryo</a:t>
            </a:r>
            <a:r>
              <a:rPr lang="en-GB" sz="2000" b="1" dirty="0"/>
              <a:t> </a:t>
            </a:r>
            <a:r>
              <a:rPr lang="en-GB" sz="2000" b="1" dirty="0" err="1"/>
              <a:t>bwimbitse</a:t>
            </a:r>
            <a:r>
              <a:rPr lang="en-GB" sz="2000" b="1" dirty="0"/>
              <a:t> </a:t>
            </a:r>
            <a:r>
              <a:rPr lang="en-GB" sz="2000" b="1" dirty="0" err="1"/>
              <a:t>urwandiko</a:t>
            </a:r>
            <a:r>
              <a:rPr lang="en-GB" sz="2000" b="1" dirty="0"/>
              <a:t> </a:t>
            </a:r>
            <a:r>
              <a:rPr lang="en-GB" sz="2000" b="1" dirty="0" err="1"/>
              <a:t>rwa</a:t>
            </a:r>
            <a:r>
              <a:rPr lang="en-GB" sz="2000" b="1" dirty="0"/>
              <a:t> </a:t>
            </a:r>
            <a:r>
              <a:rPr lang="en-GB" sz="2000" b="1" dirty="0" err="1"/>
              <a:t>kabiri</a:t>
            </a:r>
            <a:r>
              <a:rPr lang="en-GB" sz="2000" b="1" dirty="0"/>
              <a:t> Pawulo </a:t>
            </a:r>
            <a:r>
              <a:rPr lang="en-GB" sz="2000" b="1" dirty="0" err="1"/>
              <a:t>yandikiye</a:t>
            </a:r>
            <a:r>
              <a:rPr lang="en-GB" sz="2000" b="1" dirty="0"/>
              <a:t> </a:t>
            </a:r>
            <a:r>
              <a:rPr lang="en-GB" sz="2000" b="1" dirty="0" err="1"/>
              <a:t>Abakorinto</a:t>
            </a:r>
            <a:r>
              <a:rPr lang="en-GB" sz="2000" b="1" dirty="0"/>
              <a:t>, </a:t>
            </a:r>
            <a:r>
              <a:rPr lang="en-GB" sz="2000" b="1" dirty="0" err="1"/>
              <a:t>tubona</a:t>
            </a:r>
            <a:r>
              <a:rPr lang="en-GB" sz="2000" b="1" dirty="0"/>
              <a:t> ko </a:t>
            </a:r>
            <a:r>
              <a:rPr lang="en-GB" sz="2000" b="1" dirty="0" err="1"/>
              <a:t>intumwa</a:t>
            </a:r>
            <a:r>
              <a:rPr lang="en-GB" sz="2000" b="1" dirty="0"/>
              <a:t> </a:t>
            </a:r>
            <a:r>
              <a:rPr lang="en-GB" sz="2000" b="1" dirty="0" err="1"/>
              <a:t>ishishikajwe</a:t>
            </a:r>
            <a:r>
              <a:rPr lang="en-GB" sz="2000" b="1" dirty="0"/>
              <a:t> </a:t>
            </a:r>
            <a:r>
              <a:rPr lang="en-GB" sz="2000" b="1" dirty="0" err="1"/>
              <a:t>cyane</a:t>
            </a:r>
            <a:r>
              <a:rPr lang="en-GB" sz="2000" b="1" dirty="0"/>
              <a:t> </a:t>
            </a:r>
            <a:r>
              <a:rPr lang="en-GB" sz="2000" b="1" dirty="0" err="1"/>
              <a:t>n’imibereho</a:t>
            </a:r>
            <a:r>
              <a:rPr lang="en-GB" sz="2000" b="1" dirty="0"/>
              <a:t> </a:t>
            </a:r>
            <a:r>
              <a:rPr lang="en-GB" sz="2000" b="1" dirty="0" err="1"/>
              <a:t>myiza</a:t>
            </a:r>
            <a:r>
              <a:rPr lang="en-GB" sz="2000" b="1" dirty="0"/>
              <a:t> </a:t>
            </a:r>
            <a:r>
              <a:rPr lang="en-GB" sz="2000" b="1" dirty="0" err="1"/>
              <a:t>y’itorero</a:t>
            </a:r>
            <a:r>
              <a:rPr lang="en" sz="2000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161550"/>
            <a:ext cx="66198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30" dirty="0" err="1">
                <a:solidFill>
                  <a:prstClr val="black"/>
                </a:solidFill>
              </a:rPr>
              <a:t>Pawulo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yateguriye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itorero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guhangana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n’izo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ngorane</a:t>
            </a:r>
            <a:r>
              <a:rPr lang="en-GB" sz="2000" b="1" spc="-30" dirty="0">
                <a:solidFill>
                  <a:prstClr val="black"/>
                </a:solidFill>
              </a:rPr>
              <a:t>, </a:t>
            </a:r>
            <a:r>
              <a:rPr lang="en-GB" sz="2000" b="1" spc="-30" dirty="0" err="1">
                <a:solidFill>
                  <a:prstClr val="black"/>
                </a:solidFill>
              </a:rPr>
              <a:t>zaba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iz’imbere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n’iziva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hanze</a:t>
            </a:r>
            <a:r>
              <a:rPr lang="en-GB" sz="2000" b="1" spc="-30" dirty="0">
                <a:solidFill>
                  <a:prstClr val="black"/>
                </a:solidFill>
              </a:rPr>
              <a:t>, </a:t>
            </a:r>
            <a:r>
              <a:rPr lang="en-GB" sz="2000" b="1" spc="-30" dirty="0" err="1">
                <a:solidFill>
                  <a:prstClr val="black"/>
                </a:solidFill>
              </a:rPr>
              <a:t>kandi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abigisha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kuba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itsinda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ryuje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ubumwe</a:t>
            </a:r>
            <a:r>
              <a:rPr lang="en-GB" sz="2000" b="1" spc="-30" dirty="0">
                <a:solidFill>
                  <a:prstClr val="black"/>
                </a:solidFill>
              </a:rPr>
              <a:t> mu </a:t>
            </a:r>
            <a:r>
              <a:rPr lang="en-GB" sz="2000" b="1" spc="-30" dirty="0" err="1">
                <a:solidFill>
                  <a:prstClr val="black"/>
                </a:solidFill>
              </a:rPr>
              <a:t>rukundo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ruzira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inarijye</a:t>
            </a:r>
            <a:r>
              <a:rPr lang="en-GB" sz="2000" b="1" spc="-30" dirty="0">
                <a:solidFill>
                  <a:prstClr val="black"/>
                </a:solidFill>
              </a:rPr>
              <a:t>. Muri iyi nama, </a:t>
            </a:r>
            <a:r>
              <a:rPr lang="en-GB" sz="2000" b="1" spc="-30" dirty="0" err="1">
                <a:solidFill>
                  <a:prstClr val="black"/>
                </a:solidFill>
              </a:rPr>
              <a:t>uyu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munsi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dushobora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kwigiramo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kuba</a:t>
            </a:r>
            <a:r>
              <a:rPr lang="en-GB" sz="2000" b="1" spc="-30" dirty="0">
                <a:solidFill>
                  <a:prstClr val="black"/>
                </a:solidFill>
              </a:rPr>
              <a:t> “</a:t>
            </a:r>
            <a:r>
              <a:rPr lang="en-GB" sz="2000" b="1" spc="-30" dirty="0" err="1">
                <a:solidFill>
                  <a:prstClr val="black"/>
                </a:solidFill>
              </a:rPr>
              <a:t>impumuro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y’ubugingo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itanga</a:t>
            </a:r>
            <a:r>
              <a:rPr lang="en-GB" sz="2000" b="1" spc="-30" dirty="0">
                <a:solidFill>
                  <a:prstClr val="black"/>
                </a:solidFill>
              </a:rPr>
              <a:t> </a:t>
            </a:r>
            <a:r>
              <a:rPr lang="en-GB" sz="2000" b="1" spc="-30" dirty="0" err="1">
                <a:solidFill>
                  <a:prstClr val="black"/>
                </a:solidFill>
              </a:rPr>
              <a:t>ubugingo</a:t>
            </a:r>
            <a:r>
              <a:rPr lang="en-GB" sz="2000" b="1" spc="-30" dirty="0">
                <a:solidFill>
                  <a:prstClr val="black"/>
                </a:solidFill>
              </a:rPr>
              <a:t>” (2 </a:t>
            </a:r>
            <a:r>
              <a:rPr lang="en-GB" sz="2000" b="1" spc="-30" dirty="0" err="1">
                <a:solidFill>
                  <a:prstClr val="black"/>
                </a:solidFill>
              </a:rPr>
              <a:t>Abakorinto</a:t>
            </a:r>
            <a:r>
              <a:rPr lang="en-GB" sz="2000" b="1" spc="-30" dirty="0">
                <a:solidFill>
                  <a:prstClr val="black"/>
                </a:solidFill>
              </a:rPr>
              <a:t> 2:16</a:t>
            </a:r>
            <a:r>
              <a:rPr kumimoji="0" lang="en" sz="20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160610"/>
            <a:ext cx="66198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70" dirty="0" err="1">
                <a:solidFill>
                  <a:prstClr val="black"/>
                </a:solidFill>
              </a:rPr>
              <a:t>Nubwo</a:t>
            </a:r>
            <a:r>
              <a:rPr lang="en-GB" sz="2000" b="1" spc="-70" dirty="0">
                <a:solidFill>
                  <a:prstClr val="black"/>
                </a:solidFill>
              </a:rPr>
              <a:t> muri iyi </a:t>
            </a:r>
            <a:r>
              <a:rPr lang="en-GB" sz="2000" b="1" spc="-70" dirty="0" err="1">
                <a:solidFill>
                  <a:prstClr val="black"/>
                </a:solidFill>
              </a:rPr>
              <a:t>si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yuzuye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ibyaha</a:t>
            </a:r>
            <a:r>
              <a:rPr lang="en-GB" sz="2000" b="1" spc="-70" dirty="0">
                <a:solidFill>
                  <a:prstClr val="black"/>
                </a:solidFill>
              </a:rPr>
              <a:t>, </a:t>
            </a:r>
            <a:r>
              <a:rPr lang="en-GB" sz="2000" b="1" spc="-70" dirty="0" err="1">
                <a:solidFill>
                  <a:prstClr val="black"/>
                </a:solidFill>
              </a:rPr>
              <a:t>gukurikiza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inzira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z’Imana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bitigeze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byoroha</a:t>
            </a:r>
            <a:r>
              <a:rPr lang="en-GB" sz="2000" b="1" spc="-70" dirty="0">
                <a:solidFill>
                  <a:prstClr val="black"/>
                </a:solidFill>
              </a:rPr>
              <a:t>, mu </a:t>
            </a:r>
            <a:r>
              <a:rPr lang="en-GB" sz="2000" b="1" spc="-70" dirty="0" err="1">
                <a:solidFill>
                  <a:prstClr val="black"/>
                </a:solidFill>
              </a:rPr>
              <a:t>kinyejana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cya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mbere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ho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kwiyita</a:t>
            </a:r>
            <a:r>
              <a:rPr lang="en-GB" sz="2000" b="1" spc="-70" dirty="0">
                <a:solidFill>
                  <a:prstClr val="black"/>
                </a:solidFill>
              </a:rPr>
              <a:t> Umukristo </a:t>
            </a:r>
            <a:r>
              <a:rPr lang="en-GB" sz="2000" b="1" spc="-70" dirty="0" err="1">
                <a:solidFill>
                  <a:prstClr val="black"/>
                </a:solidFill>
              </a:rPr>
              <a:t>byashoboraga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gutera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ingorane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zikomeye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-GB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IHUMURE RY’IMANA MU MAKUBA</a:t>
            </a:r>
            <a:endParaRPr lang="en" sz="44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Iduhumuriza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mu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makuba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yacu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yose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kugira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natwe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tubone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uko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duhumuriza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abari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mu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makuba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yose,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tubahumurisha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ihumure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twahawe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n’Imana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n-GB" sz="14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1:4)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Urwandiko </a:t>
            </a:r>
            <a:r>
              <a:rPr lang="en-GB" sz="2000" b="1" dirty="0" err="1"/>
              <a:t>rwa</a:t>
            </a:r>
            <a:r>
              <a:rPr lang="en-GB" sz="2000" b="1" dirty="0"/>
              <a:t> Kabiri </a:t>
            </a:r>
            <a:r>
              <a:rPr lang="en-GB" sz="2000" b="1" dirty="0" err="1"/>
              <a:t>rw’Abakorinto</a:t>
            </a:r>
            <a:r>
              <a:rPr lang="en-GB" sz="2000" b="1" dirty="0"/>
              <a:t> </a:t>
            </a:r>
            <a:r>
              <a:rPr lang="en-GB" sz="2000" b="1" dirty="0" err="1"/>
              <a:t>ni</a:t>
            </a:r>
            <a:r>
              <a:rPr lang="en-GB" sz="2000" b="1" dirty="0"/>
              <a:t> </a:t>
            </a:r>
            <a:r>
              <a:rPr lang="en-GB" sz="2000" b="1" dirty="0" err="1"/>
              <a:t>rwo</a:t>
            </a:r>
            <a:r>
              <a:rPr lang="en-GB" sz="2000" b="1" dirty="0"/>
              <a:t> </a:t>
            </a:r>
            <a:r>
              <a:rPr lang="en-GB" sz="2000" b="1" dirty="0" err="1"/>
              <a:t>Pawulo</a:t>
            </a:r>
            <a:r>
              <a:rPr lang="en-GB" sz="2000" b="1" dirty="0"/>
              <a:t> </a:t>
            </a:r>
            <a:r>
              <a:rPr lang="en-GB" sz="2000" b="1" dirty="0" err="1"/>
              <a:t>avugamo</a:t>
            </a:r>
            <a:r>
              <a:rPr lang="en-GB" sz="2000" b="1" dirty="0"/>
              <a:t> </a:t>
            </a:r>
            <a:r>
              <a:rPr lang="en-GB" sz="2000" b="1" dirty="0" err="1"/>
              <a:t>byinshi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ihumure</a:t>
            </a:r>
            <a:r>
              <a:rPr lang="en-GB" sz="2000" b="1" dirty="0"/>
              <a:t>. Itorero </a:t>
            </a:r>
            <a:r>
              <a:rPr lang="en-GB" sz="2000" b="1" dirty="0" err="1"/>
              <a:t>ryari</a:t>
            </a:r>
            <a:r>
              <a:rPr lang="en-GB" sz="2000" b="1" dirty="0"/>
              <a:t> </a:t>
            </a:r>
            <a:r>
              <a:rPr lang="en-GB" sz="2000" b="1" dirty="0" err="1"/>
              <a:t>riri</a:t>
            </a:r>
            <a:r>
              <a:rPr lang="en-GB" sz="2000" b="1" dirty="0"/>
              <a:t> mu </a:t>
            </a:r>
            <a:r>
              <a:rPr lang="en-GB" sz="2000" b="1" dirty="0" err="1"/>
              <a:t>bihe</a:t>
            </a:r>
            <a:r>
              <a:rPr lang="en-GB" sz="2000" b="1" dirty="0"/>
              <a:t> </a:t>
            </a:r>
            <a:r>
              <a:rPr lang="en-GB" sz="2000" b="1" dirty="0" err="1"/>
              <a:t>bigoye</a:t>
            </a:r>
            <a:r>
              <a:rPr lang="en-GB" sz="2000" b="1" dirty="0"/>
              <a:t>, </a:t>
            </a:r>
            <a:r>
              <a:rPr lang="en-GB" sz="2000" b="1" dirty="0" err="1"/>
              <a:t>kandi</a:t>
            </a:r>
            <a:r>
              <a:rPr lang="en-GB" sz="2000" b="1" dirty="0"/>
              <a:t> </a:t>
            </a:r>
            <a:r>
              <a:rPr lang="en-GB" sz="2000" b="1" dirty="0" err="1"/>
              <a:t>urwandiko</a:t>
            </a:r>
            <a:r>
              <a:rPr lang="en-GB" sz="2000" b="1" dirty="0"/>
              <a:t> </a:t>
            </a:r>
            <a:r>
              <a:rPr lang="en-GB" sz="2000" b="1" dirty="0" err="1"/>
              <a:t>rwa</a:t>
            </a:r>
            <a:r>
              <a:rPr lang="en-GB" sz="2000" b="1" dirty="0"/>
              <a:t> </a:t>
            </a:r>
            <a:r>
              <a:rPr lang="en-GB" sz="2000" b="1" dirty="0" err="1"/>
              <a:t>mbere</a:t>
            </a:r>
            <a:r>
              <a:rPr lang="en-GB" sz="2000" b="1" dirty="0"/>
              <a:t> </a:t>
            </a:r>
            <a:r>
              <a:rPr lang="en-GB" sz="2000" b="1" dirty="0" err="1"/>
              <a:t>Pawulo</a:t>
            </a:r>
            <a:r>
              <a:rPr lang="en-GB" sz="2000" b="1" dirty="0"/>
              <a:t> </a:t>
            </a:r>
            <a:r>
              <a:rPr lang="en-GB" sz="2000" b="1" dirty="0" err="1"/>
              <a:t>yabandikiye</a:t>
            </a:r>
            <a:r>
              <a:rPr lang="en-GB" sz="2000" b="1" dirty="0"/>
              <a:t> </a:t>
            </a:r>
            <a:r>
              <a:rPr lang="en-GB" sz="2000" b="1" dirty="0" err="1"/>
              <a:t>rwari</a:t>
            </a:r>
            <a:r>
              <a:rPr lang="en-GB" sz="2000" b="1" dirty="0"/>
              <a:t> </a:t>
            </a:r>
            <a:r>
              <a:rPr lang="en-GB" sz="2000" b="1" dirty="0" err="1"/>
              <a:t>rwarabashyize</a:t>
            </a:r>
            <a:r>
              <a:rPr lang="en-GB" sz="2000" b="1" dirty="0"/>
              <a:t> mu </a:t>
            </a:r>
            <a:r>
              <a:rPr lang="en-GB" sz="2000" b="1" dirty="0" err="1"/>
              <a:t>kababaro</a:t>
            </a:r>
            <a:r>
              <a:rPr lang="en" sz="2000" b="1" dirty="0"/>
              <a:t>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8018249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8463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93658" y="3857137"/>
            <a:ext cx="27817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/>
              <a:t>Na we </a:t>
            </a:r>
            <a:r>
              <a:rPr lang="en-GB" sz="2000" b="1" spc="-100" dirty="0" err="1"/>
              <a:t>ubwe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yari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yarahuye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n’ibihe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aho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ubuzima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bwe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bwari</a:t>
            </a:r>
            <a:r>
              <a:rPr lang="en-GB" sz="2000" b="1" spc="-100" dirty="0"/>
              <a:t> mu </a:t>
            </a:r>
            <a:r>
              <a:rPr lang="en-GB" sz="2000" b="1" spc="-100" dirty="0" err="1"/>
              <a:t>kaga</a:t>
            </a:r>
            <a:r>
              <a:rPr lang="en-GB" sz="2000" b="1" spc="-100" dirty="0"/>
              <a:t> maze </a:t>
            </a:r>
            <a:r>
              <a:rPr lang="en-GB" sz="2000" b="1" spc="-100" dirty="0" err="1"/>
              <a:t>acika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intege</a:t>
            </a:r>
            <a:r>
              <a:rPr lang="en-GB" sz="2000" b="1" spc="-100" dirty="0"/>
              <a:t> (2 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1:8–10). Ariko Imana </a:t>
            </a:r>
            <a:r>
              <a:rPr lang="en-GB" sz="2000" b="1" spc="-100" dirty="0" err="1"/>
              <a:t>iramuhumuriza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na</a:t>
            </a:r>
            <a:r>
              <a:rPr lang="en-GB" sz="2000" b="1" spc="-100" dirty="0"/>
              <a:t> we </a:t>
            </a:r>
            <a:r>
              <a:rPr lang="en-GB" sz="2000" b="1" spc="-100" dirty="0" err="1"/>
              <a:t>ni</a:t>
            </a:r>
            <a:r>
              <a:rPr lang="en-GB" sz="2000" b="1" spc="-100" dirty="0"/>
              <a:t> ko </a:t>
            </a:r>
            <a:r>
              <a:rPr lang="en-GB" sz="2000" b="1" spc="-100" dirty="0" err="1"/>
              <a:t>guha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itorero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iryo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humure</a:t>
            </a:r>
            <a:r>
              <a:rPr lang="en-GB" sz="2000" b="1" spc="-100" dirty="0"/>
              <a:t> (2 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1:6</a:t>
            </a:r>
            <a:r>
              <a:rPr lang="en" sz="2000" b="1" spc="-100" dirty="0"/>
              <a:t>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54093"/>
            <a:ext cx="721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Ariko </a:t>
            </a:r>
            <a:r>
              <a:rPr lang="en-GB" sz="2000" b="1" dirty="0" err="1">
                <a:solidFill>
                  <a:prstClr val="black"/>
                </a:solidFill>
              </a:rPr>
              <a:t>ako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gahinda</a:t>
            </a:r>
            <a:r>
              <a:rPr lang="en-GB" sz="2000" b="1" dirty="0">
                <a:solidFill>
                  <a:prstClr val="black"/>
                </a:solidFill>
              </a:rPr>
              <a:t> kari “</a:t>
            </a:r>
            <a:r>
              <a:rPr lang="en-GB" sz="2000" b="1" dirty="0" err="1">
                <a:solidFill>
                  <a:prstClr val="black"/>
                </a:solidFill>
              </a:rPr>
              <a:t>ako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buryo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bw’Imana</a:t>
            </a:r>
            <a:r>
              <a:rPr lang="en-GB" sz="2000" b="1" dirty="0">
                <a:solidFill>
                  <a:prstClr val="black"/>
                </a:solidFill>
              </a:rPr>
              <a:t>,” </a:t>
            </a:r>
            <a:r>
              <a:rPr lang="en-GB" sz="2000" b="1" dirty="0" err="1">
                <a:solidFill>
                  <a:prstClr val="black"/>
                </a:solidFill>
              </a:rPr>
              <a:t>kabatera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kwihana</a:t>
            </a:r>
            <a:r>
              <a:rPr lang="en-GB" sz="2000" b="1" dirty="0">
                <a:solidFill>
                  <a:prstClr val="black"/>
                </a:solidFill>
              </a:rPr>
              <a:t> (2 </a:t>
            </a: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 7:10). </a:t>
            </a:r>
            <a:r>
              <a:rPr lang="en-GB" sz="2000" b="1" dirty="0" err="1">
                <a:solidFill>
                  <a:prstClr val="black"/>
                </a:solidFill>
              </a:rPr>
              <a:t>Bityo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Pawulo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ntashaka</a:t>
            </a:r>
            <a:r>
              <a:rPr lang="en-GB" sz="2000" b="1" dirty="0">
                <a:solidFill>
                  <a:prstClr val="black"/>
                </a:solidFill>
              </a:rPr>
              <a:t> ko </a:t>
            </a:r>
            <a:r>
              <a:rPr lang="en-GB" sz="2000" b="1" dirty="0" err="1">
                <a:solidFill>
                  <a:prstClr val="black"/>
                </a:solidFill>
              </a:rPr>
              <a:t>ako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gahinda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kabaganza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ahubwo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yashakaga</a:t>
            </a:r>
            <a:r>
              <a:rPr lang="en-GB" sz="2000" b="1" dirty="0">
                <a:solidFill>
                  <a:prstClr val="black"/>
                </a:solidFill>
              </a:rPr>
              <a:t> ko </a:t>
            </a:r>
            <a:r>
              <a:rPr lang="en-GB" sz="2000" b="1" dirty="0" err="1">
                <a:solidFill>
                  <a:prstClr val="black"/>
                </a:solidFill>
              </a:rPr>
              <a:t>bahumurizwa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4400" b="1" spc="-150" dirty="0">
                <a:ln/>
                <a:solidFill>
                  <a:schemeClr val="accent3"/>
                </a:solidFill>
              </a:rPr>
              <a:t>UKWERA N’UBUNYANGAMUGAYO MU MURIMO</a:t>
            </a:r>
            <a:endParaRPr lang="en" sz="4400" b="1" spc="-150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Kwishima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kwacu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uku: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ibyo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umutima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wacu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uhana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uhamya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yuko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ingeso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twagiraga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mu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isi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kandi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cyane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cyane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mwe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ukwera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kutaryarya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kuva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Mana no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kudakurikiza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ubwenge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bwa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kavukire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ahubwo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gukurikiza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ubuntu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bw’Imana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GB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1:12)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610410"/>
            <a:ext cx="730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/>
              <a:t>Hari </a:t>
            </a:r>
            <a:r>
              <a:rPr lang="en-GB" sz="2000" b="1" spc="-70" dirty="0" err="1"/>
              <a:t>abantu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bamwe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basuzuguraga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Pawulo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bamushinja</a:t>
            </a:r>
            <a:r>
              <a:rPr lang="en-GB" sz="2000" b="1" spc="-70" dirty="0"/>
              <a:t> ko </a:t>
            </a:r>
            <a:r>
              <a:rPr lang="en-GB" sz="2000" b="1" spc="-70" dirty="0" err="1"/>
              <a:t>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umunyantege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nke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kandi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adashikama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byemezo</a:t>
            </a:r>
            <a:r>
              <a:rPr lang="en-GB" sz="2000" b="1" spc="-70" dirty="0"/>
              <a:t> (2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10:10). Kubw’iyo </a:t>
            </a:r>
            <a:r>
              <a:rPr lang="en-GB" sz="2000" b="1" spc="-70" dirty="0" err="1"/>
              <a:t>mpamvu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kandi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kugira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ngo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inama</a:t>
            </a:r>
            <a:r>
              <a:rPr lang="en-GB" sz="2000" b="1" spc="-70" dirty="0"/>
              <a:t> ze </a:t>
            </a:r>
            <a:r>
              <a:rPr lang="en-GB" sz="2000" b="1" spc="-70" dirty="0" err="1"/>
              <a:t>zakirwe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kandi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zemerwe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byari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ngombwa</a:t>
            </a:r>
            <a:r>
              <a:rPr lang="en-GB" sz="2000" b="1" spc="-70" dirty="0"/>
              <a:t> ko </a:t>
            </a:r>
            <a:r>
              <a:rPr lang="en-GB" sz="2000" b="1" spc="-70" dirty="0" err="1"/>
              <a:t>intumwa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yiregura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ibyo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birego</a:t>
            </a:r>
            <a:r>
              <a:rPr lang="en" sz="2000" b="1" spc="-70"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3954930"/>
            <a:ext cx="22777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/>
              <a:t>We </a:t>
            </a:r>
            <a:r>
              <a:rPr lang="en-GB" sz="2000" b="1" spc="-100" dirty="0" err="1"/>
              <a:t>n’abo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bari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kumwe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bavugaga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nta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kwihenda</a:t>
            </a:r>
            <a:r>
              <a:rPr lang="en-GB" sz="2000" b="1" spc="-100" dirty="0"/>
              <a:t> ko </a:t>
            </a:r>
            <a:r>
              <a:rPr lang="en-GB" sz="2000" b="1" spc="-100" dirty="0" err="1"/>
              <a:t>imyitwarire</a:t>
            </a:r>
            <a:r>
              <a:rPr lang="en-GB" sz="2000" b="1" spc="-100" dirty="0"/>
              <a:t> ye </a:t>
            </a:r>
            <a:r>
              <a:rPr lang="en-GB" sz="2000" b="1" spc="-100" dirty="0" err="1"/>
              <a:t>yari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iyera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kandi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itariho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umugayo</a:t>
            </a:r>
            <a:r>
              <a:rPr lang="en-GB" sz="2000" b="1" spc="-100" dirty="0"/>
              <a:t> [</a:t>
            </a:r>
            <a:r>
              <a:rPr lang="en-GB" sz="2000" b="1" spc="-100" dirty="0" err="1"/>
              <a:t>itunganye</a:t>
            </a:r>
            <a:r>
              <a:rPr lang="en-GB" sz="2000" b="1" spc="-100" dirty="0"/>
              <a:t>], </a:t>
            </a:r>
            <a:r>
              <a:rPr lang="en-GB" sz="2000" b="1" spc="-100" dirty="0" err="1"/>
              <a:t>haba</a:t>
            </a:r>
            <a:r>
              <a:rPr lang="en-GB" sz="2000" b="1" spc="-100" dirty="0"/>
              <a:t> mu </a:t>
            </a:r>
            <a:r>
              <a:rPr lang="en-GB" sz="2000" b="1" spc="-100" dirty="0" err="1"/>
              <a:t>itorero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ndetse</a:t>
            </a:r>
            <a:r>
              <a:rPr lang="en-GB" sz="2000" b="1" spc="-100" dirty="0"/>
              <a:t> no </a:t>
            </a:r>
            <a:r>
              <a:rPr lang="en-GB" sz="2000" b="1" spc="-100" dirty="0" err="1"/>
              <a:t>hanze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yaryo</a:t>
            </a:r>
            <a:r>
              <a:rPr lang="en" sz="2000" b="1" spc="-100" dirty="0"/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4498432"/>
            <a:ext cx="475881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20" dirty="0" err="1"/>
              <a:t>Kubw’ibyo</a:t>
            </a:r>
            <a:r>
              <a:rPr lang="en-GB" sz="2000" b="1" spc="-120" dirty="0"/>
              <a:t>, </a:t>
            </a:r>
            <a:r>
              <a:rPr lang="en-GB" sz="2000" b="1" spc="-120" dirty="0" err="1"/>
              <a:t>inyandiko</a:t>
            </a:r>
            <a:r>
              <a:rPr lang="en-GB" sz="2000" b="1" spc="-120" dirty="0"/>
              <a:t> za </a:t>
            </a:r>
            <a:r>
              <a:rPr lang="en-GB" sz="2000" b="1" spc="-120" dirty="0" err="1"/>
              <a:t>Pawulo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ntizari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zifite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imigambi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ya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rwihishwa</a:t>
            </a:r>
            <a:r>
              <a:rPr lang="en-GB" sz="2000" b="1" spc="-120" dirty="0"/>
              <a:t>. Yari </a:t>
            </a:r>
            <a:r>
              <a:rPr lang="en-GB" sz="2000" b="1" spc="-120" dirty="0" err="1"/>
              <a:t>yizeye</a:t>
            </a:r>
            <a:r>
              <a:rPr lang="en-GB" sz="2000" b="1" spc="-120" dirty="0"/>
              <a:t> ko </a:t>
            </a:r>
            <a:r>
              <a:rPr lang="en-GB" sz="2000" b="1" spc="-120" dirty="0" err="1"/>
              <a:t>izi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nzandiko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zizasomwa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kandi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zigasobanuka</a:t>
            </a:r>
            <a:r>
              <a:rPr lang="en-GB" sz="2000" b="1" spc="-120" dirty="0"/>
              <a:t> muri </a:t>
            </a:r>
            <a:r>
              <a:rPr lang="en-GB" sz="2000" b="1" spc="-120" dirty="0" err="1"/>
              <a:t>ubwo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buryo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bw’ukwera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n’ubunyangamugayo</a:t>
            </a:r>
            <a:r>
              <a:rPr lang="en-GB" sz="2000" b="1" spc="-120" dirty="0"/>
              <a:t>—</a:t>
            </a:r>
            <a:r>
              <a:rPr lang="en-GB" sz="2000" b="1" spc="-120" dirty="0" err="1"/>
              <a:t>bivuga</a:t>
            </a:r>
            <a:r>
              <a:rPr lang="en-GB" sz="2000" b="1" spc="-120" dirty="0"/>
              <a:t> ko </a:t>
            </a:r>
            <a:r>
              <a:rPr lang="en-GB" sz="2000" b="1" spc="-120" dirty="0" err="1"/>
              <a:t>zanditswe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kubera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urukundo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abafitiye</a:t>
            </a:r>
            <a:r>
              <a:rPr lang="en-GB" sz="2000" b="1" spc="-120" dirty="0"/>
              <a:t> no </a:t>
            </a:r>
            <a:r>
              <a:rPr lang="en-GB" sz="2000" b="1" spc="-120" dirty="0" err="1"/>
              <a:t>kubashakira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ineza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gusa</a:t>
            </a:r>
            <a:r>
              <a:rPr lang="en-GB" sz="2000" b="1" spc="-120" dirty="0"/>
              <a:t> (2 </a:t>
            </a:r>
            <a:r>
              <a:rPr lang="en-GB" sz="2000" b="1" spc="-120" dirty="0" err="1"/>
              <a:t>Abakorinto</a:t>
            </a:r>
            <a:r>
              <a:rPr lang="en-GB" sz="2000" b="1" spc="-120" dirty="0"/>
              <a:t> 1:13–14</a:t>
            </a:r>
            <a:r>
              <a:rPr lang="en" sz="2000" b="1" spc="-120" dirty="0"/>
              <a:t>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2933849"/>
            <a:ext cx="73090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Nk’umuntu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yiyumvaga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nk’utagira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umumaro</a:t>
            </a:r>
            <a:r>
              <a:rPr lang="en-GB" sz="2000" b="1" dirty="0">
                <a:solidFill>
                  <a:prstClr val="black"/>
                </a:solidFill>
              </a:rPr>
              <a:t> (</a:t>
            </a:r>
            <a:r>
              <a:rPr lang="en-GB" sz="2000" b="1" dirty="0" err="1">
                <a:solidFill>
                  <a:prstClr val="black"/>
                </a:solidFill>
              </a:rPr>
              <a:t>Abefeso</a:t>
            </a:r>
            <a:r>
              <a:rPr lang="en-GB" sz="2000" b="1" dirty="0">
                <a:solidFill>
                  <a:prstClr val="black"/>
                </a:solidFill>
              </a:rPr>
              <a:t> 3:8). Ariko,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bw’ubuntu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bw’Imana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yashoboraga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kwirata</a:t>
            </a:r>
            <a:r>
              <a:rPr lang="en-GB" sz="2000" b="1" dirty="0">
                <a:solidFill>
                  <a:prstClr val="black"/>
                </a:solidFill>
              </a:rPr>
              <a:t> ko </a:t>
            </a:r>
            <a:r>
              <a:rPr lang="en-GB" sz="2000" b="1" dirty="0" err="1">
                <a:solidFill>
                  <a:prstClr val="black"/>
                </a:solidFill>
              </a:rPr>
              <a:t>afite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umutimanama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utamucira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urubanza</a:t>
            </a:r>
            <a:r>
              <a:rPr lang="en-GB" sz="2000" b="1" dirty="0">
                <a:solidFill>
                  <a:prstClr val="black"/>
                </a:solidFill>
              </a:rPr>
              <a:t> (2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</a:t>
            </a:r>
            <a:r>
              <a:rPr lang="en-GB" sz="2000" b="1" dirty="0">
                <a:solidFill>
                  <a:prstClr val="black"/>
                </a:solidFill>
              </a:rPr>
              <a:t>1:12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KUGENDERA MU BWENGE</a:t>
            </a:r>
            <a:endParaRPr lang="en" sz="4400" b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1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861774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Ariko Imana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yo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ntanze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ho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umugabo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bugingo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bwanjye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yuko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icyatumye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ntongera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kuza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ari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ukubababarira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   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GB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6953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Mu </a:t>
            </a:r>
            <a:r>
              <a:rPr lang="en-GB" sz="2000" b="1" dirty="0" err="1"/>
              <a:t>rwandiko</a:t>
            </a:r>
            <a:r>
              <a:rPr lang="en-GB" sz="2000" b="1" dirty="0"/>
              <a:t> </a:t>
            </a:r>
            <a:r>
              <a:rPr lang="en-GB" sz="2000" b="1" dirty="0" err="1"/>
              <a:t>rwa</a:t>
            </a:r>
            <a:r>
              <a:rPr lang="en-GB" sz="2000" b="1" dirty="0"/>
              <a:t> </a:t>
            </a:r>
            <a:r>
              <a:rPr lang="en-GB" sz="2000" b="1" dirty="0" err="1"/>
              <a:t>Pwulo</a:t>
            </a:r>
            <a:r>
              <a:rPr lang="en-GB" sz="2000" b="1" dirty="0"/>
              <a:t> </a:t>
            </a:r>
            <a:r>
              <a:rPr lang="en-GB" sz="2000" b="1" dirty="0" err="1"/>
              <a:t>rwa</a:t>
            </a:r>
            <a:r>
              <a:rPr lang="en-GB" sz="2000" b="1" dirty="0"/>
              <a:t> </a:t>
            </a:r>
            <a:r>
              <a:rPr lang="en-GB" sz="2000" b="1" dirty="0" err="1"/>
              <a:t>mbere</a:t>
            </a:r>
            <a:r>
              <a:rPr lang="en-GB" sz="2000" b="1" dirty="0"/>
              <a:t>, </a:t>
            </a:r>
            <a:r>
              <a:rPr lang="en-GB" sz="2000" b="1" dirty="0" err="1"/>
              <a:t>yabwiye</a:t>
            </a:r>
            <a:r>
              <a:rPr lang="en-GB" sz="2000" b="1" dirty="0"/>
              <a:t> </a:t>
            </a:r>
            <a:r>
              <a:rPr lang="en-GB" sz="2000" b="1" dirty="0" err="1"/>
              <a:t>Abakorinto</a:t>
            </a:r>
            <a:r>
              <a:rPr lang="en-GB" sz="2000" b="1" dirty="0"/>
              <a:t> </a:t>
            </a:r>
            <a:r>
              <a:rPr lang="en-GB" sz="2000" b="1" dirty="0" err="1"/>
              <a:t>inzira</a:t>
            </a:r>
            <a:r>
              <a:rPr lang="en-GB" sz="2000" b="1" dirty="0"/>
              <a:t> </a:t>
            </a:r>
            <a:r>
              <a:rPr lang="en-GB" sz="2000" b="1" dirty="0" err="1"/>
              <a:t>yateganyaga</a:t>
            </a:r>
            <a:r>
              <a:rPr lang="en-GB" sz="2000" b="1" dirty="0"/>
              <a:t> </a:t>
            </a:r>
            <a:r>
              <a:rPr lang="en-GB" sz="2000" b="1" dirty="0" err="1"/>
              <a:t>kunyuramo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16:5–11</a:t>
            </a:r>
            <a:r>
              <a:rPr lang="en" sz="2000" b="1" dirty="0"/>
              <a:t>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9138353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3073039"/>
            <a:ext cx="11991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/>
              <a:t>Mu </a:t>
            </a:r>
            <a:r>
              <a:rPr lang="en-GB" sz="2000" b="1" spc="-100" dirty="0" err="1"/>
              <a:t>rwandiko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yanditse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nyuma</a:t>
            </a:r>
            <a:r>
              <a:rPr lang="en-GB" sz="2000" b="1" spc="-100" dirty="0"/>
              <a:t> (</a:t>
            </a:r>
            <a:r>
              <a:rPr lang="en-GB" sz="2000" b="1" spc="-100" dirty="0" err="1"/>
              <a:t>rwatakaye</a:t>
            </a:r>
            <a:r>
              <a:rPr lang="en-GB" sz="2000" b="1" spc="-100" dirty="0"/>
              <a:t>, 2 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7:8) </a:t>
            </a:r>
            <a:r>
              <a:rPr lang="en-GB" sz="2000" b="1" spc="-100" dirty="0" err="1"/>
              <a:t>yababwiye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kuzabasura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kabiri</a:t>
            </a:r>
            <a:r>
              <a:rPr lang="en-GB" sz="2000" b="1" spc="-100" dirty="0"/>
              <a:t> (2 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1:15–16)</a:t>
            </a:r>
            <a:r>
              <a:rPr lang="en" sz="2000" b="1" spc="-100" dirty="0"/>
              <a:t>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0412763"/>
              </p:ext>
            </p:extLst>
          </p:nvPr>
        </p:nvGraphicFramePr>
        <p:xfrm>
          <a:off x="914400" y="3562219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4011289"/>
            <a:ext cx="69358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/>
              <a:t>Ariko, </a:t>
            </a:r>
            <a:r>
              <a:rPr lang="en-GB" sz="2000" b="1" spc="-100" dirty="0" err="1"/>
              <a:t>yaje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guhindura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gahunda</a:t>
            </a:r>
            <a:r>
              <a:rPr lang="en-GB" sz="2000" b="1" spc="-100" dirty="0"/>
              <a:t> ze maze </a:t>
            </a:r>
            <a:r>
              <a:rPr lang="en-GB" sz="2000" b="1" spc="-100" dirty="0" err="1"/>
              <a:t>yanzura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kutabasura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kuri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iriya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nshuro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mbere</a:t>
            </a:r>
            <a:r>
              <a:rPr lang="en-GB" sz="2000" b="1" spc="-100" dirty="0"/>
              <a:t> (2 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1:23). Izi </a:t>
            </a:r>
            <a:r>
              <a:rPr lang="en-GB" sz="2000" b="1" spc="-100" dirty="0" err="1"/>
              <a:t>mpinduka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zatumye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bamwe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bamunenga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kuba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umuntu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uhindagurika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kandi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utaguma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hamwe</a:t>
            </a:r>
            <a:r>
              <a:rPr lang="en-GB" sz="2000" b="1" spc="-100" dirty="0"/>
              <a:t>. Kuki </a:t>
            </a:r>
            <a:r>
              <a:rPr lang="en-GB" sz="2000" b="1" spc="-100" dirty="0" err="1"/>
              <a:t>yahinduye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igitekerezo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cye</a:t>
            </a:r>
            <a:r>
              <a:rPr lang="en" sz="2000" b="1" spc="-100" dirty="0"/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423798"/>
            <a:ext cx="70494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Kuba </a:t>
            </a:r>
            <a:r>
              <a:rPr lang="en-GB" sz="2000" b="1" dirty="0" err="1">
                <a:solidFill>
                  <a:prstClr val="black"/>
                </a:solidFill>
              </a:rPr>
              <a:t>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Korinto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Pawulo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byasaga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n’aho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ngombwa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kubera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ibibazo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byari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bihari</a:t>
            </a:r>
            <a:r>
              <a:rPr lang="en-GB" sz="2000" b="1" dirty="0">
                <a:solidFill>
                  <a:prstClr val="black"/>
                </a:solidFill>
              </a:rPr>
              <a:t>. Ariko </a:t>
            </a:r>
            <a:r>
              <a:rPr lang="en-GB" sz="2000" b="1" dirty="0" err="1">
                <a:solidFill>
                  <a:prstClr val="black"/>
                </a:solidFill>
              </a:rPr>
              <a:t>kubera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urukundo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rwinshi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abafitiye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yashatse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kwirinda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kurwanywa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yashoboraga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kuhabonera</a:t>
            </a:r>
            <a:r>
              <a:rPr lang="en-GB" sz="2000" b="1" dirty="0">
                <a:solidFill>
                  <a:prstClr val="black"/>
                </a:solidFill>
              </a:rPr>
              <a:t> (2 </a:t>
            </a: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 2:1–4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4400" b="1" dirty="0">
                <a:ln/>
                <a:solidFill>
                  <a:schemeClr val="bg2">
                    <a:lumMod val="75000"/>
                  </a:schemeClr>
                </a:solidFill>
              </a:rPr>
              <a:t>KUBABARIRWA NO GUKOMORERWA</a:t>
            </a:r>
            <a:endParaRPr lang="en" sz="4400" b="1" dirty="0">
              <a:ln/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Ariko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uwo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mugira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icyo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mubabarira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nanjye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mba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nkimubabariye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kuko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nanjye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ubwanjye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iyo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hari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uwo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ngize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icyo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mbabarira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nkimubabarira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bwanyu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imbere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ya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Kristo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GB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404771"/>
            <a:ext cx="6096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Ubwo</a:t>
            </a:r>
            <a:r>
              <a:rPr lang="en-GB" sz="2000" b="1" spc="-70" dirty="0"/>
              <a:t> Pawulo </a:t>
            </a:r>
            <a:r>
              <a:rPr lang="en-GB" sz="2000" b="1" spc="-70" dirty="0" err="1"/>
              <a:t>yari</a:t>
            </a:r>
            <a:r>
              <a:rPr lang="en-GB" sz="2000" b="1" spc="-70" dirty="0"/>
              <a:t> mu </a:t>
            </a:r>
            <a:r>
              <a:rPr lang="en-GB" sz="2000" b="1" spc="-70" dirty="0" err="1"/>
              <a:t>nzira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ajya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Tirowa</a:t>
            </a:r>
            <a:r>
              <a:rPr lang="en-GB" sz="2000" b="1" spc="-70" dirty="0"/>
              <a:t>, Tito </a:t>
            </a:r>
            <a:r>
              <a:rPr lang="en-GB" sz="2000" b="1" spc="-70" dirty="0" err="1"/>
              <a:t>yagiye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Korinto</a:t>
            </a:r>
            <a:r>
              <a:rPr lang="en-GB" sz="2000" b="1" spc="-70" dirty="0"/>
              <a:t>. </a:t>
            </a:r>
            <a:r>
              <a:rPr lang="en-GB" sz="2000" b="1" spc="-70" dirty="0" err="1"/>
              <a:t>Pawulo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avuye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Tirowa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yagiye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Makedoniya</a:t>
            </a:r>
            <a:r>
              <a:rPr lang="en-GB" sz="2000" b="1" spc="-70" dirty="0"/>
              <a:t>. Ariko </a:t>
            </a:r>
            <a:r>
              <a:rPr lang="en-GB" sz="2000" b="1" spc="-70" dirty="0" err="1"/>
              <a:t>yari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afite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agahinda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kenshi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kuko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atari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yahuriye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na</a:t>
            </a:r>
            <a:r>
              <a:rPr lang="en-GB" sz="2000" b="1" spc="-70" dirty="0"/>
              <a:t> Tito </a:t>
            </a:r>
            <a:r>
              <a:rPr lang="en-GB" sz="2000" b="1" spc="-70" dirty="0" err="1"/>
              <a:t>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Tirowa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ngo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amubwire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amakuru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y’itorero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ry’i</a:t>
            </a:r>
            <a:r>
              <a:rPr lang="en-GB" sz="2000" b="1" spc="-70" dirty="0"/>
              <a:t> Korinto (2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2:12–13</a:t>
            </a:r>
            <a:r>
              <a:rPr lang="en" sz="2000" b="1" spc="-70" dirty="0"/>
              <a:t>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745710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Kimwe</a:t>
            </a:r>
            <a:r>
              <a:rPr lang="en-GB" sz="2000" b="1" spc="-70" dirty="0"/>
              <a:t> mu </a:t>
            </a:r>
            <a:r>
              <a:rPr lang="en-GB" sz="2000" b="1" spc="-70" dirty="0" err="1"/>
              <a:t>bibazo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bakeneye</a:t>
            </a:r>
            <a:r>
              <a:rPr lang="en-GB" sz="2000" b="1" spc="-70" dirty="0"/>
              <a:t> ko </a:t>
            </a:r>
            <a:r>
              <a:rPr lang="en-GB" sz="2000" b="1" spc="-70" dirty="0" err="1"/>
              <a:t>abakemurira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ikibazo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cyari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kijyanye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n’igihano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cy’itorero</a:t>
            </a:r>
            <a:r>
              <a:rPr lang="en-GB" sz="2000" b="1" spc="-70" dirty="0"/>
              <a:t>. Mu </a:t>
            </a:r>
            <a:r>
              <a:rPr lang="en-GB" sz="2000" b="1" spc="-70" dirty="0" err="1"/>
              <a:t>kumvira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intumwa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abari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barakosheje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baramaze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gucyahwa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kandi</a:t>
            </a:r>
            <a:r>
              <a:rPr lang="en-GB" sz="2000" b="1" spc="-70" dirty="0"/>
              <a:t> abo </a:t>
            </a:r>
            <a:r>
              <a:rPr lang="en-GB" sz="2000" b="1" spc="-70" dirty="0" err="1"/>
              <a:t>bari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baremeye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uko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gucyaha</a:t>
            </a:r>
            <a:r>
              <a:rPr lang="en-GB" sz="2000" b="1" spc="-70" dirty="0"/>
              <a:t>. Ubu </a:t>
            </a:r>
            <a:r>
              <a:rPr lang="en-GB" sz="2000" b="1" spc="-70" dirty="0" err="1"/>
              <a:t>noneho</a:t>
            </a:r>
            <a:r>
              <a:rPr lang="en-GB" sz="2000" b="1" spc="-70" dirty="0"/>
              <a:t>, Pawulo </a:t>
            </a:r>
            <a:r>
              <a:rPr lang="en-GB" sz="2000" b="1" spc="-70" dirty="0" err="1"/>
              <a:t>abasaba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gutera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intambwe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irenzeho</a:t>
            </a:r>
            <a:r>
              <a:rPr lang="en-GB" sz="2000" b="1" spc="-70" dirty="0"/>
              <a:t>: </a:t>
            </a:r>
            <a:r>
              <a:rPr lang="en-GB" sz="2000" b="1" spc="-70" dirty="0" err="1"/>
              <a:t>kubababarira</a:t>
            </a:r>
            <a:r>
              <a:rPr lang="en-GB" sz="2000" b="1" spc="-70" dirty="0"/>
              <a:t> no </a:t>
            </a:r>
            <a:r>
              <a:rPr lang="en-GB" sz="2000" b="1" spc="-70" dirty="0" err="1"/>
              <a:t>kubakomorera</a:t>
            </a:r>
            <a:r>
              <a:rPr lang="en-GB" sz="2000" b="1" spc="-70" dirty="0"/>
              <a:t> (2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2:5–11</a:t>
            </a:r>
            <a:r>
              <a:rPr lang="en" sz="2000" b="1" spc="-70" dirty="0"/>
              <a:t>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125408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Nyuma</a:t>
            </a:r>
            <a:r>
              <a:rPr lang="en-GB" sz="2000" b="1" dirty="0">
                <a:solidFill>
                  <a:prstClr val="black"/>
                </a:solidFill>
              </a:rPr>
              <a:t> gato, Tito </a:t>
            </a:r>
            <a:r>
              <a:rPr lang="en-GB" sz="2000" b="1" dirty="0" err="1">
                <a:solidFill>
                  <a:prstClr val="black"/>
                </a:solidFill>
              </a:rPr>
              <a:t>yaje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guhurira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Pawulo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Makedoniya</a:t>
            </a:r>
            <a:r>
              <a:rPr lang="en-GB" sz="2000" b="1" dirty="0">
                <a:solidFill>
                  <a:prstClr val="black"/>
                </a:solidFill>
              </a:rPr>
              <a:t>. Yamubwiye </a:t>
            </a:r>
            <a:r>
              <a:rPr lang="en-GB" sz="2000" b="1" dirty="0" err="1">
                <a:solidFill>
                  <a:prstClr val="black"/>
                </a:solidFill>
              </a:rPr>
              <a:t>uburyo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itorero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ryakiriye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neza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inama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z’intumwa</a:t>
            </a:r>
            <a:r>
              <a:rPr lang="en-GB" sz="2000" b="1" dirty="0">
                <a:solidFill>
                  <a:prstClr val="black"/>
                </a:solidFill>
              </a:rPr>
              <a:t> (2 </a:t>
            </a: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 7:5–9, 13–16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IMPUMURO YA KRISTO</a:t>
            </a:r>
            <a:endParaRPr lang="en" sz="4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kuko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turi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impumuro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nziza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Kristo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Mana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hagati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y’abakira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n’abarimbuka</a:t>
            </a:r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A</a:t>
            </a:r>
            <a:r>
              <a:rPr lang="en-GB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</a:t>
            </a:r>
            <a:r>
              <a:rPr lang="en" sz="14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akorinto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90478"/>
            <a:ext cx="68535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 err="1"/>
              <a:t>Pawulo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avuga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kuntu</a:t>
            </a:r>
            <a:r>
              <a:rPr lang="en-GB" sz="2000" b="1" spc="-100" dirty="0"/>
              <a:t> Imana “</a:t>
            </a:r>
            <a:r>
              <a:rPr lang="en-GB" sz="2000" b="1" spc="-100" dirty="0" err="1"/>
              <a:t>yakinguye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urugi</a:t>
            </a:r>
            <a:r>
              <a:rPr lang="en-GB" sz="2000" b="1" spc="-100" dirty="0"/>
              <a:t>” </a:t>
            </a:r>
            <a:r>
              <a:rPr lang="en-GB" sz="2000" b="1" spc="-100" dirty="0" err="1"/>
              <a:t>kugira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ngo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ubutumwa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bwiza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bubwirizwe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Tirowa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arangurura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ijwi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ry’ishimwe</a:t>
            </a:r>
            <a:r>
              <a:rPr lang="en-GB" sz="2000" b="1" spc="-100" dirty="0"/>
              <a:t> no </a:t>
            </a:r>
            <a:r>
              <a:rPr lang="en-GB" sz="2000" b="1" spc="-100" dirty="0" err="1"/>
              <a:t>kunesha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ati</a:t>
            </a:r>
            <a:r>
              <a:rPr lang="en-GB" sz="2000" b="1" spc="-100" dirty="0"/>
              <a:t>: “Ariko Imana </a:t>
            </a:r>
            <a:r>
              <a:rPr lang="en-GB" sz="2000" b="1" spc="-100" dirty="0" err="1"/>
              <a:t>ishimwe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kuko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ihora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iturangaje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imbere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ikaduha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kuneshereza</a:t>
            </a:r>
            <a:r>
              <a:rPr lang="en-GB" sz="2000" b="1" spc="-100" dirty="0"/>
              <a:t> muri Kristo no </a:t>
            </a:r>
            <a:r>
              <a:rPr lang="en-GB" sz="2000" b="1" spc="-100" dirty="0" err="1"/>
              <a:t>gukwiza</a:t>
            </a:r>
            <a:r>
              <a:rPr lang="en-GB" sz="2000" b="1" spc="-100" dirty="0"/>
              <a:t> hose </a:t>
            </a:r>
            <a:r>
              <a:rPr lang="en-GB" sz="2000" b="1" spc="-100" dirty="0" err="1"/>
              <a:t>impumuro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nziza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kuyimenya</a:t>
            </a:r>
            <a:r>
              <a:rPr lang="en-GB" sz="2000" b="1" spc="-100" dirty="0"/>
              <a:t>” (2 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2:14</a:t>
            </a:r>
            <a:r>
              <a:rPr lang="en" sz="2000" b="1" spc="-100" dirty="0"/>
              <a:t>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62816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Nk’impumuro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itāma</a:t>
            </a:r>
            <a:r>
              <a:rPr lang="en-GB" sz="2000" b="1" spc="-70" dirty="0"/>
              <a:t> hose, </a:t>
            </a:r>
            <a:r>
              <a:rPr lang="en-GB" sz="2000" b="1" spc="-70" dirty="0" err="1"/>
              <a:t>kumenya</a:t>
            </a:r>
            <a:r>
              <a:rPr lang="en-GB" sz="2000" b="1" spc="-70" dirty="0"/>
              <a:t> Kristo </a:t>
            </a:r>
            <a:r>
              <a:rPr lang="en-GB" sz="2000" b="1" spc="-70" dirty="0" err="1"/>
              <a:t>kugera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kuri</a:t>
            </a:r>
            <a:r>
              <a:rPr lang="en-GB" sz="2000" b="1" spc="-70" dirty="0"/>
              <a:t> buri </a:t>
            </a:r>
            <a:r>
              <a:rPr lang="en-GB" sz="2000" b="1" spc="-70" dirty="0" err="1"/>
              <a:t>muntu</a:t>
            </a:r>
            <a:r>
              <a:rPr lang="en-GB" sz="2000" b="1" spc="-70" dirty="0"/>
              <a:t>. Ku </a:t>
            </a:r>
            <a:r>
              <a:rPr lang="en-GB" sz="2000" b="1" spc="-70" dirty="0" err="1"/>
              <a:t>Bakorinto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nk’uko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bimeze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twe</a:t>
            </a:r>
            <a:r>
              <a:rPr lang="en-GB" sz="2000" b="1" spc="-70" dirty="0"/>
              <a:t>, iyi </a:t>
            </a:r>
            <a:r>
              <a:rPr lang="en-GB" sz="2000" b="1" spc="-70" dirty="0" err="1"/>
              <a:t>mpumuro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iy’ubugingo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buhoraho</a:t>
            </a:r>
            <a:r>
              <a:rPr lang="en-GB" sz="2000" b="1" spc="-70" dirty="0"/>
              <a:t>. Ariko, </a:t>
            </a:r>
            <a:r>
              <a:rPr lang="en-GB" sz="2000" b="1" spc="-70" dirty="0" err="1"/>
              <a:t>ku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banze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irarika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ni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impumuro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y’urupfu</a:t>
            </a:r>
            <a:r>
              <a:rPr lang="en-GB" sz="2000" b="1" spc="-70" dirty="0"/>
              <a:t> (2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2:15–16</a:t>
            </a:r>
            <a:r>
              <a:rPr lang="en" sz="2000" b="1" spc="-70" dirty="0"/>
              <a:t>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140085" y="4877956"/>
            <a:ext cx="443216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Pawulo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yibanda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nshingano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ibi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bitanga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asobanura</a:t>
            </a:r>
            <a:r>
              <a:rPr lang="en-GB" sz="2000" b="1" spc="-70" dirty="0"/>
              <a:t> ko </a:t>
            </a:r>
            <a:r>
              <a:rPr lang="en-GB" sz="2000" b="1" spc="-70" dirty="0" err="1"/>
              <a:t>ubutumwa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bugomba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gutangwa</a:t>
            </a:r>
            <a:r>
              <a:rPr lang="en-GB" sz="2000" b="1" spc="-70" dirty="0"/>
              <a:t> mu </a:t>
            </a:r>
            <a:r>
              <a:rPr lang="en-GB" sz="2000" b="1" spc="-70" dirty="0" err="1"/>
              <a:t>buryo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buvuye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mutima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nta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gushaka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inyungu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bwite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ahubwo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kubwo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gushaka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agakiza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k’ababwumva</a:t>
            </a:r>
            <a:r>
              <a:rPr lang="en-GB" sz="2000" b="1" spc="-70" dirty="0"/>
              <a:t> (2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2:17</a:t>
            </a:r>
            <a:r>
              <a:rPr lang="en" sz="2000" b="1" spc="-70" dirty="0"/>
              <a:t>).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946883"/>
            <a:ext cx="10715320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“</a:t>
            </a:r>
            <a:r>
              <a:rPr lang="en-US" sz="2800" b="1" dirty="0">
                <a:latin typeface="Constantia" panose="02030602050306030303" pitchFamily="18" charset="0"/>
              </a:rPr>
              <a:t>Iyi </a:t>
            </a:r>
            <a:r>
              <a:rPr lang="en-US" sz="2800" b="1" dirty="0" err="1">
                <a:latin typeface="Constantia" panose="02030602050306030303" pitchFamily="18" charset="0"/>
              </a:rPr>
              <a:t>ntumwa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y’indahemuka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yazanye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inkuru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inejeje</a:t>
            </a:r>
            <a:r>
              <a:rPr lang="en-US" sz="2800" b="1" dirty="0">
                <a:latin typeface="Constantia" panose="02030602050306030303" pitchFamily="18" charset="0"/>
              </a:rPr>
              <a:t> ko </a:t>
            </a:r>
            <a:r>
              <a:rPr lang="en-US" sz="2800" b="1" dirty="0" err="1">
                <a:latin typeface="Constantia" panose="02030602050306030303" pitchFamily="18" charset="0"/>
              </a:rPr>
              <a:t>hari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uguhinduka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gutangaje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kwari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kwarabaye</a:t>
            </a:r>
            <a:r>
              <a:rPr lang="en-US" sz="2800" b="1" dirty="0">
                <a:latin typeface="Constantia" panose="02030602050306030303" pitchFamily="18" charset="0"/>
              </a:rPr>
              <a:t> mu </a:t>
            </a:r>
            <a:r>
              <a:rPr lang="en-US" sz="2800" b="1" dirty="0" err="1">
                <a:latin typeface="Constantia" panose="02030602050306030303" pitchFamily="18" charset="0"/>
              </a:rPr>
              <a:t>bizera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b’i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Korinto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Benshi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bari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baremeye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inama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zari</a:t>
            </a:r>
            <a:r>
              <a:rPr lang="en-US" sz="2800" b="1" dirty="0">
                <a:latin typeface="Constantia" panose="02030602050306030303" pitchFamily="18" charset="0"/>
              </a:rPr>
              <a:t> mu </a:t>
            </a:r>
            <a:r>
              <a:rPr lang="en-US" sz="2800" b="1" dirty="0" err="1">
                <a:latin typeface="Constantia" panose="02030602050306030303" pitchFamily="18" charset="0"/>
              </a:rPr>
              <a:t>rwandiko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rwa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Pawulo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kandi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bari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barihanye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ibyaha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byabo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Imibereho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yabo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ntiyari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ikiri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igisebo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Bukristo</a:t>
            </a:r>
            <a:r>
              <a:rPr lang="en-US" sz="2800" b="1" dirty="0">
                <a:latin typeface="Constantia" panose="02030602050306030303" pitchFamily="18" charset="0"/>
              </a:rPr>
              <a:t>, </a:t>
            </a:r>
            <a:r>
              <a:rPr lang="en-US" sz="2800" b="1" dirty="0" err="1">
                <a:latin typeface="Constantia" panose="02030602050306030303" pitchFamily="18" charset="0"/>
              </a:rPr>
              <a:t>ahubwo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yaragize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uruhare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runini</a:t>
            </a:r>
            <a:r>
              <a:rPr lang="en-US" sz="2800" b="1" dirty="0">
                <a:latin typeface="Constantia" panose="02030602050306030303" pitchFamily="18" charset="0"/>
              </a:rPr>
              <a:t> mu </a:t>
            </a:r>
            <a:r>
              <a:rPr lang="en-US" sz="2800" b="1" dirty="0" err="1">
                <a:latin typeface="Constantia" panose="02030602050306030303" pitchFamily="18" charset="0"/>
              </a:rPr>
              <a:t>gutuma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habaho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kubaha</a:t>
            </a:r>
            <a:r>
              <a:rPr lang="en-US" sz="2800" b="1" dirty="0">
                <a:latin typeface="Constantia" panose="02030602050306030303" pitchFamily="18" charset="0"/>
              </a:rPr>
              <a:t> Imana</a:t>
            </a:r>
            <a:r>
              <a:rPr lang="en" sz="28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800" b="1" dirty="0">
                <a:latin typeface="Constantia" panose="02030602050306030303" pitchFamily="18" charset="0"/>
              </a:rPr>
              <a:t>Uko </a:t>
            </a:r>
            <a:r>
              <a:rPr lang="en-US" sz="2800" b="1" dirty="0" err="1">
                <a:latin typeface="Constantia" panose="02030602050306030303" pitchFamily="18" charset="0"/>
              </a:rPr>
              <a:t>kwihana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kuzanwa</a:t>
            </a:r>
            <a:r>
              <a:rPr lang="en-US" sz="2800" b="1" dirty="0">
                <a:latin typeface="Constantia" panose="02030602050306030303" pitchFamily="18" charset="0"/>
              </a:rPr>
              <a:t> mu </a:t>
            </a:r>
            <a:r>
              <a:rPr lang="en-US" sz="2800" b="1" dirty="0" err="1">
                <a:latin typeface="Constantia" panose="02030602050306030303" pitchFamily="18" charset="0"/>
              </a:rPr>
              <a:t>mutima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n’ubuntu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mvajuru</a:t>
            </a:r>
            <a:r>
              <a:rPr lang="en-US" sz="2800" b="1" dirty="0">
                <a:latin typeface="Constantia" panose="02030602050306030303" pitchFamily="18" charset="0"/>
              </a:rPr>
              <a:t>, </a:t>
            </a:r>
            <a:r>
              <a:rPr lang="en-US" sz="2800" b="1" dirty="0" err="1">
                <a:latin typeface="Constantia" panose="02030602050306030303" pitchFamily="18" charset="0"/>
              </a:rPr>
              <a:t>kuzatuma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habaho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kwicuza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icyaha</a:t>
            </a:r>
            <a:r>
              <a:rPr lang="en-US" sz="2800" b="1" dirty="0">
                <a:latin typeface="Constantia" panose="02030602050306030303" pitchFamily="18" charset="0"/>
              </a:rPr>
              <a:t> no </a:t>
            </a:r>
            <a:r>
              <a:rPr lang="en-US" sz="2800" b="1" dirty="0" err="1">
                <a:latin typeface="Constantia" panose="02030602050306030303" pitchFamily="18" charset="0"/>
              </a:rPr>
              <a:t>kukireka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Izo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ni</a:t>
            </a:r>
            <a:r>
              <a:rPr lang="en-US" sz="2800" b="1" dirty="0">
                <a:latin typeface="Constantia" panose="02030602050306030303" pitchFamily="18" charset="0"/>
              </a:rPr>
              <a:t> zo </a:t>
            </a:r>
            <a:r>
              <a:rPr lang="en-US" sz="2800" b="1" dirty="0" err="1">
                <a:latin typeface="Constantia" panose="02030602050306030303" pitchFamily="18" charset="0"/>
              </a:rPr>
              <a:t>mbuto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intumwa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yavuze</a:t>
            </a:r>
            <a:r>
              <a:rPr lang="en-US" sz="2800" b="1" dirty="0">
                <a:latin typeface="Constantia" panose="02030602050306030303" pitchFamily="18" charset="0"/>
              </a:rPr>
              <a:t> ko </a:t>
            </a:r>
            <a:r>
              <a:rPr lang="en-US" sz="2800" b="1" dirty="0" err="1">
                <a:latin typeface="Constantia" panose="02030602050306030303" pitchFamily="18" charset="0"/>
              </a:rPr>
              <a:t>zari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zarabonetse</a:t>
            </a:r>
            <a:r>
              <a:rPr lang="en-US" sz="2800" b="1" dirty="0">
                <a:latin typeface="Constantia" panose="02030602050306030303" pitchFamily="18" charset="0"/>
              </a:rPr>
              <a:t> mu </a:t>
            </a:r>
            <a:r>
              <a:rPr lang="en-US" sz="2800" b="1" dirty="0" err="1">
                <a:latin typeface="Constantia" panose="02030602050306030303" pitchFamily="18" charset="0"/>
              </a:rPr>
              <a:t>mibereho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y’abizera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b’i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Korinto</a:t>
            </a:r>
            <a:r>
              <a:rPr lang="en" sz="2800" b="1" dirty="0"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7515597" y="5905938"/>
            <a:ext cx="44494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E.G. White, </a:t>
            </a:r>
            <a:r>
              <a:rPr lang="en" sz="1600" b="1" i="1" dirty="0"/>
              <a:t>I</a:t>
            </a:r>
            <a:r>
              <a:rPr lang="en-GB" sz="1600" b="1" i="1" dirty="0"/>
              <a:t>b</a:t>
            </a:r>
            <a:r>
              <a:rPr lang="en" sz="1600" b="1" i="1" dirty="0" err="1"/>
              <a:t>yakozwe</a:t>
            </a:r>
            <a:r>
              <a:rPr lang="en" sz="1600" b="1" i="1" dirty="0"/>
              <a:t> </a:t>
            </a:r>
            <a:r>
              <a:rPr lang="en" sz="1600" b="1" i="1" dirty="0" err="1"/>
              <a:t>n’Intumwa</a:t>
            </a:r>
            <a:r>
              <a:rPr lang="en" sz="1600" b="1" dirty="0"/>
              <a:t>, pp. 199–200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1043</Words>
  <Application>Microsoft Office PowerPoint</Application>
  <PresentationFormat>Panorámica</PresentationFormat>
  <Paragraphs>58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Aptos</vt:lpstr>
      <vt:lpstr>Comic Sans MS</vt:lpstr>
      <vt:lpstr>Aptos Display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99</cp:revision>
  <dcterms:created xsi:type="dcterms:W3CDTF">2026-07-22T06:08:40Z</dcterms:created>
  <dcterms:modified xsi:type="dcterms:W3CDTF">2026-08-24T13:58:47Z</dcterms:modified>
</cp:coreProperties>
</file>