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4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9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400" b="1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</a:rPr>
              <a:t>GUHANGANA N’ABIGISHA B’IBINYOMA</a:t>
            </a:r>
            <a:endParaRPr kumimoji="0" lang="en-US" sz="4400" b="1" i="0" u="none" strike="noStrike" kern="1200" cap="none" spc="0" normalizeH="0" baseline="0" noProof="0" dirty="0">
              <a:ln w="6600">
                <a:solidFill>
                  <a:srgbClr val="F4642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4642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Icyigisho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cya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cyo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</a:t>
            </a:r>
            <a:r>
              <a:rPr lang="en-US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Nzeri</a:t>
            </a:r>
            <a:r>
              <a:rPr lang="en-US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0"/>
            <a:ext cx="6515100" cy="24006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“Kuko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intwaro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z’intambara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yacu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atari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iz’abantu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ahubwo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imbere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y’Imana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zigira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imbaraga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zo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gusenya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ibihome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no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kubikubita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hasi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Abakorinto</a:t>
            </a:r>
            <a:r>
              <a:rPr kumimoji="0" lang="es-E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s-E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853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B7101D"/>
                </a:solidFill>
              </a:rPr>
              <a:t>Intambara</a:t>
            </a:r>
            <a:r>
              <a:rPr lang="en-US" sz="2000" b="1" dirty="0">
                <a:solidFill>
                  <a:srgbClr val="B7101D"/>
                </a:solidFill>
              </a:rPr>
              <a:t> </a:t>
            </a:r>
            <a:r>
              <a:rPr lang="en-US" sz="2000" b="1" dirty="0" err="1">
                <a:solidFill>
                  <a:srgbClr val="B7101D"/>
                </a:solidFill>
              </a:rPr>
              <a:t>yo</a:t>
            </a:r>
            <a:r>
              <a:rPr lang="en-US" sz="2000" b="1" dirty="0">
                <a:solidFill>
                  <a:srgbClr val="B7101D"/>
                </a:solidFill>
              </a:rPr>
              <a:t> mu </a:t>
            </a:r>
            <a:r>
              <a:rPr lang="en-US" sz="2000" b="1" dirty="0" err="1">
                <a:solidFill>
                  <a:srgbClr val="B7101D"/>
                </a:solidFill>
              </a:rPr>
              <a:t>buryo</a:t>
            </a:r>
            <a:r>
              <a:rPr lang="en-US" sz="2000" b="1" dirty="0">
                <a:solidFill>
                  <a:srgbClr val="B7101D"/>
                </a:solidFill>
              </a:rPr>
              <a:t> </a:t>
            </a:r>
            <a:r>
              <a:rPr lang="en-US" sz="2000" b="1" dirty="0" err="1">
                <a:solidFill>
                  <a:srgbClr val="B7101D"/>
                </a:solidFill>
              </a:rPr>
              <a:t>bw’umwuka</a:t>
            </a:r>
            <a:r>
              <a:rPr lang="en-US" sz="2000" b="1" dirty="0">
                <a:solidFill>
                  <a:srgbClr val="B7101D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B7101D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Intwaro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zo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kurwanisha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10:1–11)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Uburyo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bukwiriye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kurengera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ukuri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10:12–18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0E40AC"/>
                </a:solidFill>
              </a:rPr>
              <a:t>Guhangana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n’abigisha</a:t>
            </a:r>
            <a:r>
              <a:rPr lang="en-US" sz="2000" b="1" dirty="0">
                <a:solidFill>
                  <a:srgbClr val="0E40AC"/>
                </a:solidFill>
              </a:rPr>
              <a:t> </a:t>
            </a:r>
            <a:r>
              <a:rPr lang="en-US" sz="2000" b="1" dirty="0" err="1">
                <a:solidFill>
                  <a:srgbClr val="0E40AC"/>
                </a:solidFill>
              </a:rPr>
              <a:t>b’ibinyoma</a:t>
            </a:r>
            <a:r>
              <a:rPr lang="en-US" sz="2000" b="1" dirty="0">
                <a:solidFill>
                  <a:srgbClr val="0E40AC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0A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Abashukanyi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bigira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11:1–15)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Pawulo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n’abigisha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b’ibinyoma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11:16–31)</a:t>
            </a:r>
          </a:p>
          <a:p>
            <a:pPr lvl="1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Kwisuzuma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kunesha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12:14–13:10)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84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yagize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intego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guhora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amakuru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y’amatorero</a:t>
            </a:r>
            <a:r>
              <a:rPr lang="en-US" sz="2000" b="1" dirty="0">
                <a:solidFill>
                  <a:prstClr val="black"/>
                </a:solidFill>
              </a:rPr>
              <a:t> yose. Kubera </a:t>
            </a:r>
            <a:r>
              <a:rPr lang="en-US" sz="2000" b="1" dirty="0" err="1">
                <a:solidFill>
                  <a:prstClr val="black"/>
                </a:solidFill>
              </a:rPr>
              <a:t>iki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Kumenya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bakeneye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ubufasha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gusurwa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guhumurizwa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cyangwa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ijambo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kubatera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umwete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11:28).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440771"/>
            <a:ext cx="67842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>
                <a:solidFill>
                  <a:prstClr val="black"/>
                </a:solidFill>
              </a:rPr>
              <a:t>Mu </a:t>
            </a:r>
            <a:r>
              <a:rPr lang="en-US" sz="2000" b="1" spc="-100" dirty="0" err="1">
                <a:solidFill>
                  <a:prstClr val="black"/>
                </a:solidFill>
              </a:rPr>
              <a:t>gusoza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urwandiko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rwe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kabiri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yandikiye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Pawulo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avuga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kibazo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cy’abo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bigisha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b’ibinyoma</a:t>
            </a:r>
            <a:r>
              <a:rPr lang="en-US" sz="2000" b="1" spc="-100" dirty="0">
                <a:solidFill>
                  <a:prstClr val="black"/>
                </a:solidFill>
              </a:rPr>
              <a:t>. </a:t>
            </a:r>
            <a:r>
              <a:rPr lang="en-US" sz="2000" b="1" spc="-100" dirty="0" err="1">
                <a:solidFill>
                  <a:prstClr val="black"/>
                </a:solidFill>
              </a:rPr>
              <a:t>Twabamenya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dute</a:t>
            </a:r>
            <a:r>
              <a:rPr lang="en-US" sz="2000" b="1" spc="-100" dirty="0">
                <a:solidFill>
                  <a:prstClr val="black"/>
                </a:solidFill>
              </a:rPr>
              <a:t>? </a:t>
            </a:r>
            <a:r>
              <a:rPr lang="en-US" sz="2000" b="1" spc="-100" dirty="0" err="1">
                <a:solidFill>
                  <a:prstClr val="black"/>
                </a:solidFill>
              </a:rPr>
              <a:t>Twabarwanya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dute</a:t>
            </a:r>
            <a:r>
              <a:rPr lang="en-US" sz="2000" b="1" spc="-100" dirty="0">
                <a:solidFill>
                  <a:prstClr val="black"/>
                </a:solidFill>
              </a:rPr>
              <a:t> muri iyi </a:t>
            </a:r>
            <a:r>
              <a:rPr lang="en-US" sz="2000" b="1" spc="-100" dirty="0" err="1">
                <a:solidFill>
                  <a:prstClr val="black"/>
                </a:solidFill>
              </a:rPr>
              <a:t>ntambara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yo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buryo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bw’umwuka</a:t>
            </a:r>
            <a:r>
              <a:rPr lang="en-US" sz="2000" b="1" spc="-100" dirty="0">
                <a:solidFill>
                  <a:prstClr val="black"/>
                </a:solidFill>
              </a:rPr>
              <a:t>? </a:t>
            </a:r>
            <a:r>
              <a:rPr lang="en-US" sz="2000" b="1" spc="-100" dirty="0" err="1">
                <a:solidFill>
                  <a:prstClr val="black"/>
                </a:solidFill>
              </a:rPr>
              <a:t>Twabanesha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dute</a:t>
            </a:r>
            <a:r>
              <a:rPr lang="en-US" sz="2000" b="1" spc="-100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678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Hari </a:t>
            </a:r>
            <a:r>
              <a:rPr lang="en-US" sz="2000" b="1" dirty="0" err="1">
                <a:solidFill>
                  <a:prstClr val="black"/>
                </a:solidFill>
              </a:rPr>
              <a:t>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yabwiwe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iby’abigisha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b’ibinyoma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bagushaga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abizera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byabaga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yazabiranijwe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n’umubabaro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0" y="1867320"/>
            <a:ext cx="7574705" cy="34586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82000"/>
              </a:lnSpc>
              <a:defRPr/>
            </a:pPr>
            <a:r>
              <a:rPr kumimoji="0" lang="en-US" sz="8800" b="1" i="0" u="none" strike="noStrike" kern="1200" cap="none" spc="-30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INTAMBARA YO MU BURYO BW’UMWUKA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INTWARO ZO KURWANISHA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kuko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intwaro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z’intambara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yacu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atari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iz’abantu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ahubwo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imbere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y’Imana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zigira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imbaraga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zo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gusenya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ibihome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kubikubita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hasi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Abakorinto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8008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Pawulo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yashinjwe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kuba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umunyabwoba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ugwa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ikinya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iyo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ari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bantu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nubwo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nzandiko</a:t>
            </a:r>
            <a:r>
              <a:rPr lang="en-US" sz="2000" b="1" spc="-100" dirty="0">
                <a:solidFill>
                  <a:prstClr val="black"/>
                </a:solidFill>
              </a:rPr>
              <a:t> ze </a:t>
            </a:r>
            <a:r>
              <a:rPr lang="en-US" sz="2000" b="1" spc="-100" dirty="0" err="1">
                <a:solidFill>
                  <a:prstClr val="black"/>
                </a:solidFill>
              </a:rPr>
              <a:t>yakoreshaga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imvugo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ikarishye</a:t>
            </a:r>
            <a:r>
              <a:rPr lang="en-US" sz="2000" b="1" spc="-100" dirty="0">
                <a:solidFill>
                  <a:prstClr val="black"/>
                </a:solidFill>
              </a:rPr>
              <a:t>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10:10).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64516"/>
            <a:ext cx="38873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Ububasha</a:t>
            </a:r>
            <a:r>
              <a:rPr lang="en-US" sz="2000" b="1" spc="-100" dirty="0">
                <a:solidFill>
                  <a:prstClr val="black"/>
                </a:solidFill>
              </a:rPr>
              <a:t> bwa </a:t>
            </a:r>
            <a:r>
              <a:rPr lang="en-US" sz="2000" b="1" spc="-100" dirty="0" err="1">
                <a:solidFill>
                  <a:prstClr val="black"/>
                </a:solidFill>
              </a:rPr>
              <a:t>Pawulo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yabukomoraga</a:t>
            </a:r>
            <a:r>
              <a:rPr lang="en-US" sz="2000" b="1" spc="-100" dirty="0">
                <a:solidFill>
                  <a:prstClr val="black"/>
                </a:solidFill>
              </a:rPr>
              <a:t>  </a:t>
            </a:r>
            <a:r>
              <a:rPr lang="en-US" sz="2000" b="1" spc="-100" dirty="0" err="1">
                <a:solidFill>
                  <a:prstClr val="black"/>
                </a:solidFill>
              </a:rPr>
              <a:t>kuri</a:t>
            </a:r>
            <a:r>
              <a:rPr lang="en-US" sz="2000" b="1" spc="-100" dirty="0">
                <a:solidFill>
                  <a:prstClr val="black"/>
                </a:solidFill>
              </a:rPr>
              <a:t> Kristo, </a:t>
            </a:r>
            <a:r>
              <a:rPr lang="en-US" sz="2000" b="1" spc="-100" dirty="0" err="1">
                <a:solidFill>
                  <a:prstClr val="black"/>
                </a:solidFill>
              </a:rPr>
              <a:t>kandi</a:t>
            </a:r>
            <a:r>
              <a:rPr lang="en-US" sz="2000" b="1" spc="-100" dirty="0">
                <a:solidFill>
                  <a:prstClr val="black"/>
                </a:solidFill>
              </a:rPr>
              <a:t> buri </a:t>
            </a:r>
            <a:r>
              <a:rPr lang="en-US" sz="2000" b="1" spc="-100" dirty="0" err="1">
                <a:solidFill>
                  <a:prstClr val="black"/>
                </a:solidFill>
              </a:rPr>
              <a:t>gihe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akabukoresha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yubaka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aho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gusenya</a:t>
            </a:r>
            <a:r>
              <a:rPr lang="en-US" sz="2000" b="1" spc="-100" dirty="0">
                <a:solidFill>
                  <a:prstClr val="black"/>
                </a:solidFill>
              </a:rPr>
              <a:t>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10:8).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7975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Izi “</a:t>
            </a:r>
            <a:r>
              <a:rPr lang="en-US" sz="2000" b="1" spc="-70" dirty="0" err="1">
                <a:solidFill>
                  <a:prstClr val="black"/>
                </a:solidFill>
              </a:rPr>
              <a:t>ntwaro</a:t>
            </a:r>
            <a:r>
              <a:rPr lang="en-US" sz="2000" b="1" spc="-70" dirty="0">
                <a:solidFill>
                  <a:prstClr val="black"/>
                </a:solidFill>
              </a:rPr>
              <a:t>” </a:t>
            </a:r>
            <a:r>
              <a:rPr lang="en-US" sz="2000" b="1" spc="-70" dirty="0" err="1">
                <a:solidFill>
                  <a:prstClr val="black"/>
                </a:solidFill>
              </a:rPr>
              <a:t>zirimo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gukorana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kwicisha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bugufi</a:t>
            </a:r>
            <a:r>
              <a:rPr lang="en-US" sz="2000" b="1" spc="-70" dirty="0">
                <a:solidFill>
                  <a:prstClr val="black"/>
                </a:solidFill>
              </a:rPr>
              <a:t> no </a:t>
            </a:r>
            <a:r>
              <a:rPr lang="en-US" sz="2000" b="1" spc="-70" dirty="0" err="1">
                <a:solidFill>
                  <a:prstClr val="black"/>
                </a:solidFill>
              </a:rPr>
              <a:t>gutuza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nk’uko</a:t>
            </a:r>
            <a:r>
              <a:rPr lang="en-US" sz="2000" b="1" spc="-70" dirty="0">
                <a:solidFill>
                  <a:prstClr val="black"/>
                </a:solidFill>
              </a:rPr>
              <a:t> Kristo </a:t>
            </a:r>
            <a:r>
              <a:rPr lang="en-US" sz="2000" b="1" spc="-70" dirty="0" err="1">
                <a:solidFill>
                  <a:prstClr val="black"/>
                </a:solidFill>
              </a:rPr>
              <a:t>yabigenzaga</a:t>
            </a:r>
            <a:r>
              <a:rPr lang="en-US" sz="2000" b="1" spc="-70" dirty="0">
                <a:solidFill>
                  <a:prstClr val="black"/>
                </a:solidFill>
              </a:rPr>
              <a:t> (Matayo 11:29). Ariko </a:t>
            </a:r>
            <a:r>
              <a:rPr lang="en-US" sz="2000" b="1" spc="-70" dirty="0" err="1">
                <a:solidFill>
                  <a:prstClr val="black"/>
                </a:solidFill>
              </a:rPr>
              <a:t>kandi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nk’uko</a:t>
            </a:r>
            <a:r>
              <a:rPr lang="en-US" sz="2000" b="1" spc="-70" dirty="0">
                <a:solidFill>
                  <a:prstClr val="black"/>
                </a:solidFill>
              </a:rPr>
              <a:t> Yesu </a:t>
            </a:r>
            <a:r>
              <a:rPr lang="en-US" sz="2000" b="1" spc="-70" dirty="0" err="1">
                <a:solidFill>
                  <a:prstClr val="black"/>
                </a:solidFill>
              </a:rPr>
              <a:t>yabikoze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zisaba</a:t>
            </a:r>
            <a:r>
              <a:rPr lang="en-US" sz="2000" b="1" spc="-70" dirty="0">
                <a:solidFill>
                  <a:prstClr val="black"/>
                </a:solidFill>
              </a:rPr>
              <a:t> no </a:t>
            </a:r>
            <a:r>
              <a:rPr lang="en-US" sz="2000" b="1" spc="-70" dirty="0" err="1">
                <a:solidFill>
                  <a:prstClr val="black"/>
                </a:solidFill>
              </a:rPr>
              <a:t>guhagarara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dushikamye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turwanya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ibibi</a:t>
            </a:r>
            <a:r>
              <a:rPr lang="en-US" sz="2000" b="1" spc="-70" dirty="0">
                <a:solidFill>
                  <a:prstClr val="black"/>
                </a:solidFill>
              </a:rPr>
              <a:t> (Matayo 21:12–13), </a:t>
            </a:r>
            <a:r>
              <a:rPr lang="en-US" sz="2000" b="1" spc="-70" dirty="0" err="1">
                <a:solidFill>
                  <a:prstClr val="black"/>
                </a:solidFill>
              </a:rPr>
              <a:t>cyangwa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gihe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gikwiriye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tukavuga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tweruye</a:t>
            </a:r>
            <a:r>
              <a:rPr lang="en-US" sz="2000" b="1" spc="-70" dirty="0">
                <a:solidFill>
                  <a:prstClr val="black"/>
                </a:solidFill>
              </a:rPr>
              <a:t> (Matayo 23:23–27).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Mu </a:t>
            </a:r>
            <a:r>
              <a:rPr lang="en-US" sz="2000" b="1" spc="-70" dirty="0" err="1">
                <a:solidFill>
                  <a:prstClr val="black"/>
                </a:solidFill>
              </a:rPr>
              <a:t>gusubiza</a:t>
            </a:r>
            <a:r>
              <a:rPr lang="en-US" sz="2000" b="1" spc="-70" dirty="0">
                <a:solidFill>
                  <a:prstClr val="black"/>
                </a:solidFill>
              </a:rPr>
              <a:t> iyi </a:t>
            </a:r>
            <a:r>
              <a:rPr lang="en-US" sz="2000" b="1" spc="-70" dirty="0" err="1">
                <a:solidFill>
                  <a:prstClr val="black"/>
                </a:solidFill>
              </a:rPr>
              <a:t>mitekerereze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Pawulo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yagaragaje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neza</a:t>
            </a:r>
            <a:r>
              <a:rPr lang="en-US" sz="2000" b="1" spc="-70" dirty="0">
                <a:solidFill>
                  <a:prstClr val="black"/>
                </a:solidFill>
              </a:rPr>
              <a:t> ko </a:t>
            </a:r>
            <a:r>
              <a:rPr lang="en-US" sz="2000" b="1" spc="-70" dirty="0" err="1">
                <a:solidFill>
                  <a:prstClr val="black"/>
                </a:solidFill>
              </a:rPr>
              <a:t>yumvaga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ashoboye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kuba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umuntu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ukarishye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imbonankubone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nk’uko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biri</a:t>
            </a:r>
            <a:r>
              <a:rPr lang="en-US" sz="2000" b="1" spc="-70" dirty="0">
                <a:solidFill>
                  <a:prstClr val="black"/>
                </a:solidFill>
              </a:rPr>
              <a:t> mu  </a:t>
            </a:r>
            <a:r>
              <a:rPr lang="en-US" sz="2000" b="1" spc="-70" dirty="0" err="1">
                <a:solidFill>
                  <a:prstClr val="black"/>
                </a:solidFill>
              </a:rPr>
              <a:t>nzandiko</a:t>
            </a:r>
            <a:r>
              <a:rPr lang="en-US" sz="2000" b="1" spc="-70" dirty="0">
                <a:solidFill>
                  <a:prstClr val="black"/>
                </a:solidFill>
              </a:rPr>
              <a:t> ze, </a:t>
            </a:r>
            <a:r>
              <a:rPr lang="en-US" sz="2000" b="1" spc="-70" dirty="0" err="1">
                <a:solidFill>
                  <a:prstClr val="black"/>
                </a:solidFill>
              </a:rPr>
              <a:t>ariko</a:t>
            </a:r>
            <a:r>
              <a:rPr lang="en-US" sz="2000" b="1" spc="-70" dirty="0">
                <a:solidFill>
                  <a:prstClr val="black"/>
                </a:solidFill>
              </a:rPr>
              <a:t> ko </a:t>
            </a:r>
            <a:r>
              <a:rPr lang="en-US" sz="2000" b="1" spc="-70" dirty="0" err="1">
                <a:solidFill>
                  <a:prstClr val="black"/>
                </a:solidFill>
              </a:rPr>
              <a:t>atashoboraga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gukoresha</a:t>
            </a:r>
            <a:r>
              <a:rPr lang="en-US" sz="2000" b="1" spc="-70" dirty="0">
                <a:solidFill>
                  <a:prstClr val="black"/>
                </a:solidFill>
              </a:rPr>
              <a:t> “</a:t>
            </a:r>
            <a:r>
              <a:rPr lang="en-US" sz="2000" b="1" spc="-70" dirty="0" err="1">
                <a:solidFill>
                  <a:prstClr val="black"/>
                </a:solidFill>
              </a:rPr>
              <a:t>intwaro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z’umubiri</a:t>
            </a:r>
            <a:r>
              <a:rPr lang="en-US" sz="2000" b="1" spc="-70" dirty="0">
                <a:solidFill>
                  <a:prstClr val="black"/>
                </a:solidFill>
              </a:rPr>
              <a:t>” (</a:t>
            </a:r>
            <a:r>
              <a:rPr lang="en-US" sz="2000" b="1" spc="-70" dirty="0" err="1">
                <a:solidFill>
                  <a:prstClr val="black"/>
                </a:solidFill>
              </a:rPr>
              <a:t>nk’igitugu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ibihano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by’umubiri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cyangwa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kwirata</a:t>
            </a:r>
            <a:r>
              <a:rPr lang="en-US" sz="2000" b="1" spc="-70" dirty="0">
                <a:solidFill>
                  <a:prstClr val="black"/>
                </a:solidFill>
              </a:rPr>
              <a:t>), </a:t>
            </a:r>
            <a:r>
              <a:rPr lang="en-US" sz="2000" b="1" spc="-70" dirty="0" err="1">
                <a:solidFill>
                  <a:prstClr val="black"/>
                </a:solidFill>
              </a:rPr>
              <a:t>ahubwo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agakoresha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gusa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intwaro</a:t>
            </a:r>
            <a:r>
              <a:rPr lang="en-US" sz="2000" b="1" spc="-70" dirty="0">
                <a:solidFill>
                  <a:prstClr val="black"/>
                </a:solidFill>
              </a:rPr>
              <a:t> “</a:t>
            </a:r>
            <a:r>
              <a:rPr lang="en-US" sz="2000" b="1" spc="-70" dirty="0" err="1">
                <a:solidFill>
                  <a:prstClr val="black"/>
                </a:solidFill>
              </a:rPr>
              <a:t>zigira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imbaraga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imbere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y’Imana</a:t>
            </a:r>
            <a:r>
              <a:rPr lang="en-US" sz="2000" b="1" spc="-70" dirty="0">
                <a:solidFill>
                  <a:prstClr val="black"/>
                </a:solidFill>
              </a:rPr>
              <a:t>”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70" dirty="0">
                <a:solidFill>
                  <a:prstClr val="black"/>
                </a:solidFill>
              </a:rPr>
              <a:t>10:2–4).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spc="-15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UBURYO BUKWIRIYE BWO KURENGERA UKURI</a:t>
            </a:r>
            <a:endParaRPr kumimoji="0" lang="en-US" sz="4400" b="1" i="0" u="none" strike="noStrike" kern="1200" cap="none" spc="-15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K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uko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uwiyogeza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atari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we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ushimwa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keretse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uwo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Umwami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wacu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yogeza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we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ushimwa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2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Abakorinto</a:t>
            </a:r>
            <a:r>
              <a:rPr lang="en-US" sz="12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Abacurabwenge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b’Abagiriki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bashyuzaga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umurengera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abanyeshuri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bashakaga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kubigiraho</a:t>
            </a:r>
            <a:r>
              <a:rPr lang="en-US" sz="2000" b="1" spc="-100" dirty="0">
                <a:solidFill>
                  <a:prstClr val="black"/>
                </a:solidFill>
              </a:rPr>
              <a:t>. </a:t>
            </a:r>
            <a:r>
              <a:rPr lang="en-US" sz="2000" b="1" spc="-100" dirty="0" err="1">
                <a:solidFill>
                  <a:prstClr val="black"/>
                </a:solidFill>
              </a:rPr>
              <a:t>Kugira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ngo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bireherezeho</a:t>
            </a:r>
            <a:r>
              <a:rPr lang="en-US" sz="2000" b="1" spc="-100" dirty="0">
                <a:solidFill>
                  <a:prstClr val="black"/>
                </a:solidFill>
              </a:rPr>
              <a:t> abo </a:t>
            </a:r>
            <a:r>
              <a:rPr lang="en-US" sz="2000" b="1" spc="-100" dirty="0" err="1">
                <a:solidFill>
                  <a:prstClr val="black"/>
                </a:solidFill>
              </a:rPr>
              <a:t>banyeshuri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birataga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ubumenyi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bwabo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urwego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rwabo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mibereho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cyangwa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abantu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bakomeye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babazi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kandi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babubaha</a:t>
            </a:r>
            <a:r>
              <a:rPr lang="en-US" sz="2000" b="1" spc="-100" dirty="0">
                <a:solidFill>
                  <a:prstClr val="black"/>
                </a:solidFill>
              </a:rPr>
              <a:t>. Ibi </a:t>
            </a:r>
            <a:r>
              <a:rPr lang="en-US" sz="2000" b="1" spc="-100" dirty="0" err="1">
                <a:solidFill>
                  <a:prstClr val="black"/>
                </a:solidFill>
              </a:rPr>
              <a:t>ni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byo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byari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imigenzo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y’abigisha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b’ibinyoma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bacengeye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Korinto</a:t>
            </a:r>
            <a:r>
              <a:rPr lang="en-US" sz="2000" b="1" spc="-100" dirty="0">
                <a:solidFill>
                  <a:prstClr val="black"/>
                </a:solidFill>
              </a:rPr>
              <a:t>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10:12; 11:19–20).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900852"/>
            <a:ext cx="4357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Ariko </a:t>
            </a: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ntiyishyuzaga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ukwigisha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ntiyarataga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kwemerwa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n’abantu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cyangwa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yirate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ubwe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Ibyo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byatumye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bamufata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nk’usuzuguritse</a:t>
            </a:r>
            <a:r>
              <a:rPr lang="en-US" sz="2000" b="1" dirty="0">
                <a:solidFill>
                  <a:prstClr val="black"/>
                </a:solidFill>
              </a:rPr>
              <a:t>! Ese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yashoboraga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kwiregura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976005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Bisa </a:t>
            </a:r>
            <a:r>
              <a:rPr lang="en-US" sz="2000" b="1" spc="-70" dirty="0" err="1">
                <a:solidFill>
                  <a:prstClr val="black"/>
                </a:solidFill>
              </a:rPr>
              <a:t>nkaho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akeneye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gushimwa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imbere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y’Abakorinto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kugira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ngo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yemerwe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bo</a:t>
            </a:r>
            <a:r>
              <a:rPr lang="en-US" sz="2000" b="1" spc="-70" dirty="0">
                <a:solidFill>
                  <a:prstClr val="black"/>
                </a:solidFill>
              </a:rPr>
              <a:t>. Ariko </a:t>
            </a:r>
            <a:r>
              <a:rPr lang="en-US" sz="2000" b="1" spc="-70" dirty="0" err="1">
                <a:solidFill>
                  <a:prstClr val="black"/>
                </a:solidFill>
              </a:rPr>
              <a:t>si</a:t>
            </a:r>
            <a:r>
              <a:rPr lang="en-US" sz="2000" b="1" spc="-70" dirty="0">
                <a:solidFill>
                  <a:prstClr val="black"/>
                </a:solidFill>
              </a:rPr>
              <a:t> we </a:t>
            </a:r>
            <a:r>
              <a:rPr lang="en-US" sz="2000" b="1" spc="-70" dirty="0" err="1">
                <a:solidFill>
                  <a:prstClr val="black"/>
                </a:solidFill>
              </a:rPr>
              <a:t>wagombaga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kwishima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ubwe</a:t>
            </a:r>
            <a:r>
              <a:rPr lang="en-US" sz="2000" b="1" spc="-70" dirty="0">
                <a:solidFill>
                  <a:prstClr val="black"/>
                </a:solidFill>
              </a:rPr>
              <a:t> (</a:t>
            </a:r>
            <a:r>
              <a:rPr lang="en-US" sz="2000" b="1" spc="-70" dirty="0" err="1">
                <a:solidFill>
                  <a:prstClr val="black"/>
                </a:solidFill>
              </a:rPr>
              <a:t>Imigani</a:t>
            </a:r>
            <a:r>
              <a:rPr lang="en-US" sz="2000" b="1" spc="-70" dirty="0">
                <a:solidFill>
                  <a:prstClr val="black"/>
                </a:solidFill>
              </a:rPr>
              <a:t> 27:2). </a:t>
            </a:r>
            <a:r>
              <a:rPr lang="en-US" sz="2000" b="1" spc="-70" dirty="0" err="1">
                <a:solidFill>
                  <a:prstClr val="black"/>
                </a:solidFill>
              </a:rPr>
              <a:t>Pawulo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yarekeye</a:t>
            </a:r>
            <a:r>
              <a:rPr lang="en-US" sz="2000" b="1" spc="-70" dirty="0">
                <a:solidFill>
                  <a:prstClr val="black"/>
                </a:solidFill>
              </a:rPr>
              <a:t> Imana </a:t>
            </a:r>
            <a:r>
              <a:rPr lang="en-US" sz="2000" b="1" spc="-70" dirty="0" err="1">
                <a:solidFill>
                  <a:prstClr val="black"/>
                </a:solidFill>
              </a:rPr>
              <a:t>kuba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imushima</a:t>
            </a:r>
            <a:r>
              <a:rPr lang="en-US" sz="2000" b="1" spc="-70" dirty="0">
                <a:solidFill>
                  <a:prstClr val="black"/>
                </a:solidFill>
              </a:rPr>
              <a:t> (2 </a:t>
            </a:r>
            <a:r>
              <a:rPr lang="en-US" sz="2000" b="1" spc="-70" dirty="0" err="1">
                <a:solidFill>
                  <a:prstClr val="black"/>
                </a:solidFill>
              </a:rPr>
              <a:t>Abakorinto</a:t>
            </a:r>
            <a:r>
              <a:rPr lang="en-US" sz="2000" b="1" spc="-70" dirty="0">
                <a:solidFill>
                  <a:prstClr val="black"/>
                </a:solidFill>
              </a:rPr>
              <a:t> 10:18).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64325" y="1133475"/>
            <a:ext cx="4117719" cy="2310927"/>
            <a:chOff x="7864325" y="1133475"/>
            <a:chExt cx="4117719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864325" y="1201991"/>
              <a:ext cx="1615765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Ntimukihi-mbaze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331908" y="1201991"/>
              <a:ext cx="1615765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-10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Mureke</a:t>
              </a:r>
              <a:r>
                <a:rPr kumimoji="0" lang="en-US" sz="1400" b="1" i="0" u="none" strike="noStrike" kern="1200" cap="none" spc="-10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Imana </a:t>
              </a:r>
              <a:r>
                <a:rPr kumimoji="0" lang="en-US" sz="1400" b="1" i="0" u="none" strike="noStrike" kern="1200" cap="none" spc="-10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abe</a:t>
              </a:r>
              <a:r>
                <a:rPr kumimoji="0" lang="en-US" sz="1400" b="1" i="0" u="none" strike="noStrike" kern="1200" cap="none" spc="-10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-10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ari</a:t>
              </a:r>
              <a:r>
                <a:rPr kumimoji="0" lang="en-US" sz="1400" b="1" i="0" u="none" strike="noStrike" kern="1200" cap="none" spc="-10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lang="en-US" sz="1400" b="1" spc="-100" dirty="0">
                  <a:solidFill>
                    <a:prstClr val="black"/>
                  </a:solidFill>
                  <a:latin typeface="Aptos" panose="02110004020202020204"/>
                </a:rPr>
                <a:t>Y</a:t>
              </a:r>
              <a:r>
                <a:rPr kumimoji="0" lang="en-US" sz="1400" b="1" i="0" u="none" strike="noStrike" kern="1200" cap="none" spc="-10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o </a:t>
              </a:r>
              <a:r>
                <a:rPr kumimoji="0" lang="en-US" sz="1400" b="1" i="0" u="none" strike="noStrike" kern="1200" cap="none" spc="-100" normalizeH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ibogeza</a:t>
              </a:r>
              <a:endParaRPr kumimoji="0" lang="en-US" sz="1400" b="1" i="0" u="none" strike="noStrike" kern="1200" cap="none" spc="-10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645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Niba </a:t>
            </a:r>
            <a:r>
              <a:rPr lang="en-US" sz="2000" b="1" spc="-70" dirty="0" err="1">
                <a:solidFill>
                  <a:prstClr val="black"/>
                </a:solidFill>
              </a:rPr>
              <a:t>hari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ikintu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dushobora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kwirata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cyangwa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kwishimira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ubwacu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ni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ukumenya</a:t>
            </a:r>
            <a:r>
              <a:rPr lang="en-US" sz="2000" b="1" spc="-70" dirty="0">
                <a:solidFill>
                  <a:prstClr val="black"/>
                </a:solidFill>
              </a:rPr>
              <a:t> Imana no </a:t>
            </a:r>
            <a:r>
              <a:rPr lang="en-US" sz="2000" b="1" spc="-70" dirty="0" err="1">
                <a:solidFill>
                  <a:prstClr val="black"/>
                </a:solidFill>
              </a:rPr>
              <a:t>kuyumvira</a:t>
            </a:r>
            <a:r>
              <a:rPr lang="en-US" sz="2000" b="1" spc="-70" dirty="0">
                <a:solidFill>
                  <a:prstClr val="black"/>
                </a:solidFill>
              </a:rPr>
              <a:t> (</a:t>
            </a:r>
            <a:r>
              <a:rPr lang="en-US" sz="2000" b="1" spc="-70" dirty="0" err="1">
                <a:solidFill>
                  <a:prstClr val="black"/>
                </a:solidFill>
              </a:rPr>
              <a:t>Yeremiya</a:t>
            </a:r>
            <a:r>
              <a:rPr lang="en-US" sz="2000" b="1" spc="-70" dirty="0">
                <a:solidFill>
                  <a:prstClr val="black"/>
                </a:solidFill>
              </a:rPr>
              <a:t> 9:24; 2 </a:t>
            </a:r>
            <a:r>
              <a:rPr lang="en-US" sz="2000" b="1" spc="-70" dirty="0" err="1">
                <a:solidFill>
                  <a:prstClr val="black"/>
                </a:solidFill>
              </a:rPr>
              <a:t>Abakorinto</a:t>
            </a:r>
            <a:r>
              <a:rPr lang="en-US" sz="2000" b="1" spc="-70" dirty="0">
                <a:solidFill>
                  <a:prstClr val="black"/>
                </a:solidFill>
              </a:rPr>
              <a:t> 10:17).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041060" y="1859339"/>
            <a:ext cx="8082116" cy="31393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>
              <a:defRPr/>
            </a:pPr>
            <a:r>
              <a:rPr kumimoji="0" lang="en-US" sz="6600" b="1" i="0" u="none" strike="noStrike" kern="1200" cap="none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GUHANGANA N’ABIGISHA B’IBINYOMA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ABASHUKANYI BIGIRA INTUMWA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Bene abo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intumwa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z’ibinyoma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abakozi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bariganya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bigira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nk’intumwa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za Kristo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Abakorinto</a:t>
            </a:r>
            <a:r>
              <a:rPr lang="en-US" sz="1400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yifuzaga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gushyīra</a:t>
            </a:r>
            <a:r>
              <a:rPr lang="en-US" sz="2000" b="1" dirty="0">
                <a:solidFill>
                  <a:prstClr val="black"/>
                </a:solidFill>
              </a:rPr>
              <a:t> Kristo </a:t>
            </a:r>
            <a:r>
              <a:rPr lang="en-US" sz="2000" b="1" dirty="0" err="1">
                <a:solidFill>
                  <a:prstClr val="black"/>
                </a:solidFill>
              </a:rPr>
              <a:t>itorero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riboneye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11:2). </a:t>
            </a:r>
            <a:r>
              <a:rPr lang="en-US" sz="2000" b="1" dirty="0" err="1">
                <a:solidFill>
                  <a:prstClr val="black"/>
                </a:solidFill>
              </a:rPr>
              <a:t>Nyamara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nka</a:t>
            </a:r>
            <a:r>
              <a:rPr lang="en-US" sz="2000" b="1" dirty="0">
                <a:solidFill>
                  <a:prstClr val="black"/>
                </a:solidFill>
              </a:rPr>
              <a:t> Eva, </a:t>
            </a:r>
            <a:r>
              <a:rPr lang="en-US" sz="2000" b="1" dirty="0" err="1">
                <a:solidFill>
                  <a:prstClr val="black"/>
                </a:solidFill>
              </a:rPr>
              <a:t>itorero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ryari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kaga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gushukwa</a:t>
            </a:r>
            <a:r>
              <a:rPr lang="en-US" sz="2000" b="1" dirty="0">
                <a:solidFill>
                  <a:prstClr val="black"/>
                </a:solidFill>
              </a:rPr>
              <a:t>, no </a:t>
            </a:r>
            <a:r>
              <a:rPr lang="en-US" sz="2000" b="1" dirty="0" err="1">
                <a:solidFill>
                  <a:prstClr val="black"/>
                </a:solidFill>
              </a:rPr>
              <a:t>kureka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umugeni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Yesu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737892"/>
            <a:ext cx="57827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nyirizina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barimo</a:t>
            </a:r>
            <a:r>
              <a:rPr lang="en-US" sz="2000" b="1" dirty="0">
                <a:solidFill>
                  <a:prstClr val="black"/>
                </a:solidFill>
              </a:rPr>
              <a:t> kari </a:t>
            </a:r>
            <a:r>
              <a:rPr lang="en-US" sz="2000" b="1" dirty="0" err="1">
                <a:solidFill>
                  <a:prstClr val="black"/>
                </a:solidFill>
              </a:rPr>
              <a:t>akahe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Abayuda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biyemeraga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ari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intumwa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zikomeye</a:t>
            </a:r>
            <a:r>
              <a:rPr lang="en-US" sz="2000" b="1" dirty="0">
                <a:solidFill>
                  <a:prstClr val="black"/>
                </a:solidFill>
              </a:rPr>
              <a:t>” za Yesu </a:t>
            </a:r>
            <a:r>
              <a:rPr lang="en-US" sz="2000" b="1" dirty="0" err="1">
                <a:solidFill>
                  <a:prstClr val="black"/>
                </a:solidFill>
              </a:rPr>
              <a:t>bari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bigisha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undi</a:t>
            </a:r>
            <a:r>
              <a:rPr lang="en-US" sz="2000" b="1" dirty="0">
                <a:solidFill>
                  <a:prstClr val="black"/>
                </a:solidFill>
              </a:rPr>
              <a:t> Yesu,” “</a:t>
            </a:r>
            <a:r>
              <a:rPr lang="en-US" sz="2000" b="1" dirty="0" err="1">
                <a:solidFill>
                  <a:prstClr val="black"/>
                </a:solidFill>
              </a:rPr>
              <a:t>umwuka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wundi</a:t>
            </a:r>
            <a:r>
              <a:rPr lang="en-US" sz="2000" b="1" dirty="0">
                <a:solidFill>
                  <a:prstClr val="black"/>
                </a:solidFill>
              </a:rPr>
              <a:t>,” n’“</a:t>
            </a:r>
            <a:r>
              <a:rPr lang="en-US" sz="2000" b="1" dirty="0" err="1">
                <a:solidFill>
                  <a:prstClr val="black"/>
                </a:solidFill>
              </a:rPr>
              <a:t>ubutumwa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bundi</a:t>
            </a:r>
            <a:r>
              <a:rPr lang="en-US" sz="2000" b="1" dirty="0">
                <a:solidFill>
                  <a:prstClr val="black"/>
                </a:solidFill>
              </a:rPr>
              <a:t>”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11:4–5; </a:t>
            </a:r>
            <a:r>
              <a:rPr lang="en-US" sz="2000" b="1" dirty="0" err="1">
                <a:solidFill>
                  <a:prstClr val="black"/>
                </a:solidFill>
              </a:rPr>
              <a:t>Abagalatiya</a:t>
            </a:r>
            <a:r>
              <a:rPr lang="en-US" sz="2000" b="1" dirty="0">
                <a:solidFill>
                  <a:prstClr val="black"/>
                </a:solidFill>
              </a:rPr>
              <a:t> 1:8).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406828"/>
            <a:ext cx="69536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Kuba </a:t>
            </a:r>
            <a:r>
              <a:rPr lang="en-US" sz="2000" b="1" dirty="0" err="1">
                <a:solidFill>
                  <a:prstClr val="black"/>
                </a:solidFill>
              </a:rPr>
              <a:t>umuntu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abwiriza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ntibivuze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atwereka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nyakuri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nk’uko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Bibiliya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imuduhishurira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Amagambo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ashobora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cyane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Satani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azi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kuvuga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ibitangaza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kwigaragaza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nka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marayika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w’umucyo</a:t>
            </a:r>
            <a:r>
              <a:rPr lang="en-US" sz="2000" b="1" dirty="0">
                <a:solidFill>
                  <a:prstClr val="black"/>
                </a:solidFill>
              </a:rPr>
              <a:t>”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6075765"/>
            <a:ext cx="12095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>
                <a:solidFill>
                  <a:prstClr val="black"/>
                </a:solidFill>
              </a:rPr>
              <a:t>Mu </a:t>
            </a:r>
            <a:r>
              <a:rPr lang="en-US" sz="2000" b="1" spc="-100" dirty="0" err="1">
                <a:solidFill>
                  <a:prstClr val="black"/>
                </a:solidFill>
              </a:rPr>
              <a:t>byo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abigisha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nyakuri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bakora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n’ibyo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bavuga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bigisha</a:t>
            </a:r>
            <a:r>
              <a:rPr lang="en-US" sz="2000" b="1" spc="-100" dirty="0">
                <a:solidFill>
                  <a:prstClr val="black"/>
                </a:solidFill>
              </a:rPr>
              <a:t> “</a:t>
            </a:r>
            <a:r>
              <a:rPr lang="en-US" sz="2000" b="1" spc="-100" dirty="0" err="1">
                <a:solidFill>
                  <a:prstClr val="black"/>
                </a:solidFill>
              </a:rPr>
              <a:t>ukuri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kwa</a:t>
            </a:r>
            <a:r>
              <a:rPr lang="en-US" sz="2000" b="1" spc="-100" dirty="0">
                <a:solidFill>
                  <a:prstClr val="black"/>
                </a:solidFill>
              </a:rPr>
              <a:t> Kristo”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11:9–10). Ariko </a:t>
            </a:r>
            <a:r>
              <a:rPr lang="en-US" sz="2000" b="1" spc="-100" dirty="0" err="1">
                <a:solidFill>
                  <a:prstClr val="black"/>
                </a:solidFill>
              </a:rPr>
              <a:t>abigisha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b’ibinyoma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bicurira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ugukiranuka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ni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abakozi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b’uburiganya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biyoberanyije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bakigira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intumwa</a:t>
            </a:r>
            <a:r>
              <a:rPr lang="en-US" sz="2000" b="1" spc="-100" dirty="0">
                <a:solidFill>
                  <a:prstClr val="black"/>
                </a:solidFill>
              </a:rPr>
              <a:t>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11:13–15).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algn="ctr">
              <a:defRPr/>
            </a:pPr>
            <a:r>
              <a:rPr lang="en-US" sz="44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PAWULO N’ABIGISHA B’IBINYOMA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Mbese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abo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Abaheburayo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Nanjye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Si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Abisirayeli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Nanjye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Si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urubyaro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rwa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Aburahamu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Nanjye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uko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Abakorinto</a:t>
            </a:r>
            <a:r>
              <a:rPr lang="en-US" sz="1400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Ni </a:t>
            </a:r>
            <a:r>
              <a:rPr lang="en-US" sz="2000" b="1" dirty="0" err="1">
                <a:solidFill>
                  <a:prstClr val="black"/>
                </a:solidFill>
              </a:rPr>
              <a:t>ibihe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n’abigisha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b’ibinyoma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bahuriyeho</a:t>
            </a:r>
            <a:r>
              <a:rPr lang="en-US" sz="2000" b="1" dirty="0">
                <a:solidFill>
                  <a:prstClr val="black"/>
                </a:solidFill>
              </a:rPr>
              <a:t>? Bose </a:t>
            </a:r>
            <a:r>
              <a:rPr lang="en-US" sz="2000" b="1" dirty="0" err="1">
                <a:solidFill>
                  <a:prstClr val="black"/>
                </a:solidFill>
              </a:rPr>
              <a:t>bari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Abayuda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bahindukiriye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Ubukristo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11:22).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465696"/>
            <a:ext cx="51848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Aha </a:t>
            </a:r>
            <a:r>
              <a:rPr lang="en-US" sz="2000" b="1" spc="-70" dirty="0" err="1">
                <a:solidFill>
                  <a:prstClr val="black"/>
                </a:solidFill>
              </a:rPr>
              <a:t>ni</a:t>
            </a:r>
            <a:r>
              <a:rPr lang="en-US" sz="2000" b="1" spc="-70" dirty="0">
                <a:solidFill>
                  <a:prstClr val="black"/>
                </a:solidFill>
              </a:rPr>
              <a:t> ho “</a:t>
            </a:r>
            <a:r>
              <a:rPr lang="en-US" sz="2000" b="1" spc="-70" dirty="0" err="1">
                <a:solidFill>
                  <a:prstClr val="black"/>
                </a:solidFill>
              </a:rPr>
              <a:t>ubusazi</a:t>
            </a:r>
            <a:r>
              <a:rPr lang="en-US" sz="2000" b="1" spc="-70" dirty="0">
                <a:solidFill>
                  <a:prstClr val="black"/>
                </a:solidFill>
              </a:rPr>
              <a:t>” bwa </a:t>
            </a:r>
            <a:r>
              <a:rPr lang="en-US" sz="2000" b="1" spc="-70" dirty="0" err="1">
                <a:solidFill>
                  <a:prstClr val="black"/>
                </a:solidFill>
              </a:rPr>
              <a:t>Pawulo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bugarukira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Ntiyashakaga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gutanga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igitekerezo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cy’uko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yifuza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kwirata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yakoreye</a:t>
            </a:r>
            <a:r>
              <a:rPr lang="en-US" sz="2000" b="1" spc="-70" dirty="0">
                <a:solidFill>
                  <a:prstClr val="black"/>
                </a:solidFill>
              </a:rPr>
              <a:t> Kristo. </a:t>
            </a:r>
            <a:r>
              <a:rPr lang="en-US" sz="2000" b="1" spc="-70" dirty="0" err="1">
                <a:solidFill>
                  <a:prstClr val="black"/>
                </a:solidFill>
              </a:rPr>
              <a:t>Ahubwo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ishema</a:t>
            </a:r>
            <a:r>
              <a:rPr lang="en-US" sz="2000" b="1" spc="-70" dirty="0">
                <a:solidFill>
                  <a:prstClr val="black"/>
                </a:solidFill>
              </a:rPr>
              <a:t> rye </a:t>
            </a:r>
            <a:r>
              <a:rPr lang="en-US" sz="2000" b="1" spc="-70" dirty="0" err="1">
                <a:solidFill>
                  <a:prstClr val="black"/>
                </a:solidFill>
              </a:rPr>
              <a:t>nyakuri</a:t>
            </a:r>
            <a:r>
              <a:rPr lang="en-US" sz="2000" b="1" spc="-70" dirty="0">
                <a:solidFill>
                  <a:prstClr val="black"/>
                </a:solidFill>
              </a:rPr>
              <a:t> (</a:t>
            </a:r>
            <a:r>
              <a:rPr lang="en-US" sz="2000" b="1" spc="-70" dirty="0" err="1">
                <a:solidFill>
                  <a:prstClr val="black"/>
                </a:solidFill>
              </a:rPr>
              <a:t>cyangwa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icyo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yishimiraga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cyane</a:t>
            </a:r>
            <a:r>
              <a:rPr lang="en-US" sz="2000" b="1" spc="-70" dirty="0">
                <a:solidFill>
                  <a:prstClr val="black"/>
                </a:solidFill>
              </a:rPr>
              <a:t>) </a:t>
            </a:r>
            <a:r>
              <a:rPr lang="en-US" sz="2000" b="1" spc="-70" dirty="0" err="1">
                <a:solidFill>
                  <a:prstClr val="black"/>
                </a:solidFill>
              </a:rPr>
              <a:t>ni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ibyo</a:t>
            </a:r>
            <a:r>
              <a:rPr lang="en-US" sz="2000" b="1" spc="-70" dirty="0">
                <a:solidFill>
                  <a:prstClr val="black"/>
                </a:solidFill>
              </a:rPr>
              <a:t> Kristo </a:t>
            </a:r>
            <a:r>
              <a:rPr lang="en-US" sz="2000" b="1" spc="-70" dirty="0" err="1">
                <a:solidFill>
                  <a:prstClr val="black"/>
                </a:solidFill>
              </a:rPr>
              <a:t>yamukoreye</a:t>
            </a:r>
            <a:r>
              <a:rPr lang="en-US" sz="2000" b="1" spc="-70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Imbaraga</a:t>
            </a:r>
            <a:r>
              <a:rPr lang="en-US" sz="2000" b="1" dirty="0">
                <a:solidFill>
                  <a:prstClr val="black"/>
                </a:solidFill>
              </a:rPr>
              <a:t> ze </a:t>
            </a:r>
            <a:r>
              <a:rPr lang="en-US" sz="2000" b="1" dirty="0" err="1">
                <a:solidFill>
                  <a:prstClr val="black"/>
                </a:solidFill>
              </a:rPr>
              <a:t>nyakuri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zari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ntege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nke</a:t>
            </a:r>
            <a:r>
              <a:rPr lang="en-US" sz="2000" b="1" dirty="0">
                <a:solidFill>
                  <a:prstClr val="black"/>
                </a:solidFill>
              </a:rPr>
              <a:t> ze, </a:t>
            </a:r>
            <a:r>
              <a:rPr lang="en-US" sz="2000" b="1" dirty="0" err="1">
                <a:solidFill>
                  <a:prstClr val="black"/>
                </a:solidFill>
              </a:rPr>
              <a:t>zamuteye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kwishingikiriza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byuzuye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11:30–31; 12:6–10).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212727"/>
            <a:ext cx="82019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spc="-100" dirty="0">
                <a:solidFill>
                  <a:prstClr val="black"/>
                </a:solidFill>
              </a:rPr>
              <a:t>Ni </a:t>
            </a:r>
            <a:r>
              <a:rPr lang="en-US" sz="2000" b="1" spc="-100" dirty="0" err="1">
                <a:solidFill>
                  <a:prstClr val="black"/>
                </a:solidFill>
              </a:rPr>
              <a:t>iki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batandukaniyeho</a:t>
            </a:r>
            <a:r>
              <a:rPr lang="en-US" sz="2000" b="1" spc="-100" dirty="0">
                <a:solidFill>
                  <a:prstClr val="black"/>
                </a:solidFill>
              </a:rPr>
              <a:t>? Aha </a:t>
            </a:r>
            <a:r>
              <a:rPr lang="en-US" sz="2000" b="1" spc="-100" dirty="0" err="1">
                <a:solidFill>
                  <a:prstClr val="black"/>
                </a:solidFill>
              </a:rPr>
              <a:t>ni</a:t>
            </a:r>
            <a:r>
              <a:rPr lang="en-US" sz="2000" b="1" spc="-100" dirty="0">
                <a:solidFill>
                  <a:prstClr val="black"/>
                </a:solidFill>
              </a:rPr>
              <a:t> ho </a:t>
            </a:r>
            <a:r>
              <a:rPr lang="en-US" sz="2000" b="1" spc="-100" dirty="0" err="1">
                <a:solidFill>
                  <a:prstClr val="black"/>
                </a:solidFill>
              </a:rPr>
              <a:t>Pawulo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abahagurukana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akavuga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ati</a:t>
            </a:r>
            <a:r>
              <a:rPr lang="en-US" sz="2000" b="1" spc="-100" dirty="0">
                <a:solidFill>
                  <a:prstClr val="black"/>
                </a:solidFill>
              </a:rPr>
              <a:t>: “Si </a:t>
            </a:r>
            <a:r>
              <a:rPr lang="en-US" sz="2000" b="1" spc="-100" dirty="0" err="1">
                <a:solidFill>
                  <a:prstClr val="black"/>
                </a:solidFill>
              </a:rPr>
              <a:t>abakozi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</a:t>
            </a:r>
            <a:r>
              <a:rPr lang="en-US" sz="2000" b="1" spc="-100" dirty="0">
                <a:solidFill>
                  <a:prstClr val="black"/>
                </a:solidFill>
              </a:rPr>
              <a:t> Kristo </a:t>
            </a:r>
            <a:r>
              <a:rPr lang="en-US" sz="2000" b="1" spc="-100" dirty="0" err="1">
                <a:solidFill>
                  <a:prstClr val="black"/>
                </a:solidFill>
              </a:rPr>
              <a:t>bagabura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ibye</a:t>
            </a:r>
            <a:r>
              <a:rPr lang="en-US" sz="2000" b="1" spc="-100" dirty="0">
                <a:solidFill>
                  <a:prstClr val="black"/>
                </a:solidFill>
              </a:rPr>
              <a:t>? (</a:t>
            </a:r>
            <a:r>
              <a:rPr lang="en-US" sz="2000" b="1" spc="-100" dirty="0" err="1">
                <a:solidFill>
                  <a:prstClr val="black"/>
                </a:solidFill>
              </a:rPr>
              <a:t>Noneho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ndavuga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nk’umusazi</a:t>
            </a:r>
            <a:r>
              <a:rPr lang="en-US" sz="2000" b="1" spc="-100" dirty="0">
                <a:solidFill>
                  <a:prstClr val="black"/>
                </a:solidFill>
              </a:rPr>
              <a:t>), </a:t>
            </a:r>
            <a:r>
              <a:rPr lang="en-US" sz="2000" b="1" spc="-100" dirty="0" err="1">
                <a:solidFill>
                  <a:prstClr val="black"/>
                </a:solidFill>
              </a:rPr>
              <a:t>ndabarusha</a:t>
            </a:r>
            <a:r>
              <a:rPr lang="en-US" sz="2000" b="1" spc="-100" dirty="0">
                <a:solidFill>
                  <a:prstClr val="black"/>
                </a:solidFill>
              </a:rPr>
              <a:t>”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11:23). Niba abo </a:t>
            </a:r>
            <a:r>
              <a:rPr lang="en-US" sz="2000" b="1" spc="-100" dirty="0" err="1">
                <a:solidFill>
                  <a:prstClr val="black"/>
                </a:solidFill>
              </a:rPr>
              <a:t>bandi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barirataga</a:t>
            </a:r>
            <a:r>
              <a:rPr lang="en-US" sz="2000" b="1" spc="-100" dirty="0">
                <a:solidFill>
                  <a:prstClr val="black"/>
                </a:solidFill>
              </a:rPr>
              <a:t> ko </a:t>
            </a:r>
            <a:r>
              <a:rPr lang="en-US" sz="2000" b="1" spc="-100" dirty="0" err="1">
                <a:solidFill>
                  <a:prstClr val="black"/>
                </a:solidFill>
              </a:rPr>
              <a:t>bababajwe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kubwa</a:t>
            </a:r>
            <a:r>
              <a:rPr lang="en-US" sz="2000" b="1" spc="-100" dirty="0">
                <a:solidFill>
                  <a:prstClr val="black"/>
                </a:solidFill>
              </a:rPr>
              <a:t> Kristo, </a:t>
            </a:r>
            <a:r>
              <a:rPr lang="en-US" sz="2000" b="1" spc="-100" dirty="0" err="1">
                <a:solidFill>
                  <a:prstClr val="black"/>
                </a:solidFill>
              </a:rPr>
              <a:t>Pawulo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kubarusha</a:t>
            </a:r>
            <a:r>
              <a:rPr lang="en-US" sz="2000" b="1" spc="-100" dirty="0">
                <a:solidFill>
                  <a:prstClr val="black"/>
                </a:solidFill>
              </a:rPr>
              <a:t>: </a:t>
            </a:r>
            <a:r>
              <a:rPr lang="en-US" sz="2000" b="1" spc="-100" dirty="0" err="1">
                <a:solidFill>
                  <a:prstClr val="black"/>
                </a:solidFill>
              </a:rPr>
              <a:t>yarakubiswe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yashyizwe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nzu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z’imbohe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yasimbutse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urupfu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kenshi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yatewe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amabuye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yarohamye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nyanja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yahuye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n’ibyago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by’uburyo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bwose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yarashonje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yicwa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n’inyota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imbeho</a:t>
            </a:r>
            <a:r>
              <a:rPr lang="en-US" sz="2000" b="1" spc="-100" dirty="0">
                <a:solidFill>
                  <a:prstClr val="black"/>
                </a:solidFill>
              </a:rPr>
              <a:t> no </a:t>
            </a:r>
            <a:r>
              <a:rPr lang="en-US" sz="2000" b="1" spc="-100" dirty="0" err="1">
                <a:solidFill>
                  <a:prstClr val="black"/>
                </a:solidFill>
              </a:rPr>
              <a:t>kwambara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ubusa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yahoranaga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impungenge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bw’amatorero</a:t>
            </a:r>
            <a:r>
              <a:rPr lang="en-US" sz="2000" b="1" spc="-100" dirty="0">
                <a:solidFill>
                  <a:prstClr val="black"/>
                </a:solidFill>
              </a:rPr>
              <a:t> (2 </a:t>
            </a:r>
            <a:r>
              <a:rPr lang="en-US" sz="2000" b="1" spc="-100" dirty="0" err="1">
                <a:solidFill>
                  <a:prstClr val="black"/>
                </a:solidFill>
              </a:rPr>
              <a:t>Abakorinto</a:t>
            </a:r>
            <a:r>
              <a:rPr lang="en-US" sz="2000" b="1" spc="-100" dirty="0">
                <a:solidFill>
                  <a:prstClr val="black"/>
                </a:solidFill>
              </a:rPr>
              <a:t> 11:23b–29).</a:t>
            </a:r>
            <a:endParaRPr kumimoji="0" lang="en-US" sz="2000" b="1" i="0" u="none" strike="noStrike" kern="1200" cap="none" spc="-10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defRPr/>
            </a:pPr>
            <a:r>
              <a:rPr lang="en-US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KWISUZUMA NO KUNESHA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Ngaho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nimwisuzume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ubwanyu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mumenye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yuko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mukiri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byo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twizera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kandi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mwigerageze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Mbese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ntimwimenya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kandi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ntimuzi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yuko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Yesu Kristo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ari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muri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mwe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Keretse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ahari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mubaye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abagawa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Abakorinto</a:t>
            </a:r>
            <a:r>
              <a:rPr lang="en-US" sz="14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Igihe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cyari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cyegereje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Pawulo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yagombaga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gusura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Korinto</a:t>
            </a:r>
            <a:r>
              <a:rPr lang="en-US" sz="2000" b="1" spc="-70" dirty="0">
                <a:solidFill>
                  <a:prstClr val="black"/>
                </a:solidFill>
              </a:rPr>
              <a:t>. Ni </a:t>
            </a:r>
            <a:r>
              <a:rPr lang="en-US" sz="2000" b="1" spc="-70" dirty="0" err="1">
                <a:solidFill>
                  <a:prstClr val="black"/>
                </a:solidFill>
              </a:rPr>
              <a:t>iki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yiteze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kubona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kandi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kubyitwaramo</a:t>
            </a:r>
            <a:r>
              <a:rPr lang="en-US" sz="2000" b="1" spc="-70" dirty="0">
                <a:solidFill>
                  <a:prstClr val="black"/>
                </a:solidFill>
              </a:rPr>
              <a:t> ate? (2 </a:t>
            </a:r>
            <a:r>
              <a:rPr lang="en-US" sz="2000" b="1" spc="-70" dirty="0" err="1">
                <a:solidFill>
                  <a:prstClr val="black"/>
                </a:solidFill>
              </a:rPr>
              <a:t>Abakorinto</a:t>
            </a:r>
            <a:r>
              <a:rPr lang="en-US" sz="2000" b="1" spc="-70" dirty="0">
                <a:solidFill>
                  <a:prstClr val="black"/>
                </a:solidFill>
              </a:rPr>
              <a:t> 13:1–2).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226215"/>
            <a:ext cx="50097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Pawulo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yiteguye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gukoresha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ububasha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nk’umushumba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agacyahana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imbaraga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kugira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agarure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abihannye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anahane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abananiranye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Pawulo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ku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ruhande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rwe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yabasengeraga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kugira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ngo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bareke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gukora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ibibi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ahubwo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bakore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ibyiza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kandi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batunganywe</a:t>
            </a:r>
            <a:r>
              <a:rPr lang="en-US" sz="2000" b="1" spc="-70" dirty="0">
                <a:solidFill>
                  <a:prstClr val="black"/>
                </a:solidFill>
              </a:rPr>
              <a:t> (2 </a:t>
            </a:r>
            <a:r>
              <a:rPr lang="en-US" sz="2000" b="1" spc="-70" dirty="0" err="1">
                <a:solidFill>
                  <a:prstClr val="black"/>
                </a:solidFill>
              </a:rPr>
              <a:t>Abakorinto</a:t>
            </a:r>
            <a:r>
              <a:rPr lang="en-US" sz="2000" b="1" spc="-70" dirty="0">
                <a:solidFill>
                  <a:prstClr val="black"/>
                </a:solidFill>
              </a:rPr>
              <a:t> 13:7–9).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51823"/>
            <a:ext cx="50097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Bityo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mbere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icyo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kigera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bagombaga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kwīnīra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kwisuzuma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Abakorinto</a:t>
            </a:r>
            <a:r>
              <a:rPr lang="en-US" sz="2000" b="1" dirty="0">
                <a:solidFill>
                  <a:prstClr val="black"/>
                </a:solidFill>
              </a:rPr>
              <a:t> 13:5).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589019"/>
            <a:ext cx="50097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Ubwoba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uko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nahagera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yabasanga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makimbirane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n’ibyaha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by’amahara-kwinshi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Yatinyaga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kuririra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abanyabyaha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batihannye</a:t>
            </a:r>
            <a:r>
              <a:rPr lang="en-US" sz="2000" b="1" spc="-70" dirty="0">
                <a:solidFill>
                  <a:prstClr val="black"/>
                </a:solidFill>
              </a:rPr>
              <a:t> (2 </a:t>
            </a:r>
            <a:r>
              <a:rPr lang="en-US" sz="2000" b="1" spc="-70" dirty="0" err="1">
                <a:solidFill>
                  <a:prstClr val="black"/>
                </a:solidFill>
              </a:rPr>
              <a:t>Abakorinto</a:t>
            </a:r>
            <a:r>
              <a:rPr lang="en-US" sz="2000" b="1" spc="-70" dirty="0">
                <a:solidFill>
                  <a:prstClr val="black"/>
                </a:solidFill>
              </a:rPr>
              <a:t> 12:20–21).</a:t>
            </a:r>
            <a:endParaRPr kumimoji="0" lang="en-US" sz="20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Abantu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b’Imana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bayoborwa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Byanditswe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Byera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kugira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ngo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bibarinde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abigisha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b’ibinyoma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n’imbaraga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z’imyuka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y’umwijima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iyobya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akoresha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ubucakura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bwose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kugira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ngo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abuze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abantu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gusobanukirwa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Bibiliya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kuko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ishyira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mugaragaro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ubuhendanyi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bwe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Mu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ihembura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iryo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ari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ryo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ryose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ry’umurimo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w’Imana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umutware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w’ikibi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arahaguruka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agakorana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umwete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umurimo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we;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n’ubu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arakoresha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imbaraga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zirenze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urugero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mu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ntambara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iheruka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arwanya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Kristo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n’abayoboke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Be. </a:t>
            </a:r>
            <a:r>
              <a:rPr lang="en-US" sz="2600" b="1" spc="-70" noProof="0" dirty="0">
                <a:solidFill>
                  <a:prstClr val="black"/>
                </a:solidFill>
                <a:latin typeface="Constantia" panose="02030602050306030303" pitchFamily="18" charset="0"/>
              </a:rPr>
              <a:t>[…]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Azakoresha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ubuhendanyi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bukomeye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busa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n’ukuri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buryo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kubutahura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bitazaba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byoroshye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uretse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kuba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warasomye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Ibyanditswe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Byera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 Mu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buhamya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bw’abo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biyitirira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Kristo,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ijambo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ryose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n’igitangaza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cyose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bigomba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gusuzumanwa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70" dirty="0" err="1">
                <a:solidFill>
                  <a:prstClr val="black"/>
                </a:solidFill>
                <a:latin typeface="Constantia" panose="02030602050306030303" pitchFamily="18" charset="0"/>
              </a:rPr>
              <a:t>ubushishozi</a:t>
            </a:r>
            <a:r>
              <a:rPr lang="en-US" sz="2600" b="1" spc="-70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600" b="1" i="0" u="none" strike="noStrike" kern="1200" cap="none" spc="-7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5710938" y="6081832"/>
            <a:ext cx="4968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E.G. White,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Intambara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Ikomeye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igice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cya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37, p. 576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1174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42</cp:revision>
  <dcterms:created xsi:type="dcterms:W3CDTF">2026-08-18T22:37:24Z</dcterms:created>
  <dcterms:modified xsi:type="dcterms:W3CDTF">2026-09-18T14:10:52Z</dcterms:modified>
</cp:coreProperties>
</file>