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9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38" autoAdjust="0"/>
    <p:restoredTop sz="94660"/>
  </p:normalViewPr>
  <p:slideViewPr>
    <p:cSldViewPr snapToGrid="0">
      <p:cViewPr varScale="1">
        <p:scale>
          <a:sx n="31" d="100"/>
          <a:sy n="31" d="100"/>
        </p:scale>
        <p:origin x="114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Guhamya</a:t>
          </a:r>
          <a:r>
            <a:rPr lang="en-GB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Yesu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GB" sz="2000" b="1" noProof="0" dirty="0" err="1"/>
            <a:t>Inshingano</a:t>
          </a:r>
          <a:r>
            <a:rPr lang="en-GB" sz="2000" b="1" noProof="0" dirty="0"/>
            <a:t> </a:t>
          </a:r>
          <a:r>
            <a:rPr lang="en-GB" sz="2000" b="1" noProof="0" dirty="0" err="1"/>
            <a:t>nyamukuru</a:t>
          </a:r>
          <a:r>
            <a:rPr lang="en-GB" sz="2000" b="1" noProof="0" dirty="0"/>
            <a:t> </a:t>
          </a:r>
          <a:r>
            <a:rPr lang="en-GB" sz="2000" b="1" noProof="0" dirty="0" err="1"/>
            <a:t>kwari</a:t>
          </a:r>
          <a:r>
            <a:rPr lang="en-GB" sz="2000" b="1" noProof="0" dirty="0"/>
            <a:t> </a:t>
          </a:r>
          <a:r>
            <a:rPr lang="en-GB" sz="2000" b="1" noProof="0" dirty="0" err="1"/>
            <a:t>ukuyobora</a:t>
          </a:r>
          <a:r>
            <a:rPr lang="en-GB" sz="2000" b="1" noProof="0" dirty="0"/>
            <a:t> </a:t>
          </a:r>
          <a:r>
            <a:rPr lang="en-GB" sz="2000" b="1" noProof="0" dirty="0" err="1"/>
            <a:t>abantu</a:t>
          </a:r>
          <a:r>
            <a:rPr lang="en-GB" sz="2000" b="1" noProof="0" dirty="0"/>
            <a:t> </a:t>
          </a:r>
          <a:r>
            <a:rPr lang="en-GB" sz="2000" b="1" noProof="0" dirty="0" err="1"/>
            <a:t>kuri</a:t>
          </a:r>
          <a:r>
            <a:rPr lang="en-GB" sz="2000" b="1" noProof="0" dirty="0"/>
            <a:t> Yesu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Gutangaza</a:t>
          </a:r>
          <a:r>
            <a:rPr lang="en-GB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iby’ejo</a:t>
          </a:r>
          <a:r>
            <a:rPr lang="en-GB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hazaza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Bahishuye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ibintu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byakomeje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kubaho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kugeza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n’ubu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Kubaka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GB" sz="2000" b="1" noProof="0" dirty="0" err="1"/>
            <a:t>Kubaka</a:t>
          </a:r>
          <a:r>
            <a:rPr lang="en-GB" sz="2000" b="1" noProof="0" dirty="0"/>
            <a:t> </a:t>
          </a:r>
          <a:r>
            <a:rPr lang="en-GB" sz="2000" b="1" noProof="0" dirty="0" err="1"/>
            <a:t>itorero</a:t>
          </a:r>
          <a:r>
            <a:rPr lang="en-GB" sz="2000" b="1" noProof="0" dirty="0"/>
            <a:t> </a:t>
          </a:r>
          <a:r>
            <a:rPr lang="en-GB" sz="2000" b="1" noProof="0" dirty="0" err="1"/>
            <a:t>rikomeye</a:t>
          </a:r>
          <a:r>
            <a:rPr lang="en-GB" sz="2000" b="1" noProof="0" dirty="0"/>
            <a:t> </a:t>
          </a:r>
          <a:r>
            <a:rPr lang="en-GB" sz="2000" b="1" noProof="0" dirty="0" err="1"/>
            <a:t>rishobora</a:t>
          </a:r>
          <a:r>
            <a:rPr lang="en-GB" sz="2000" b="1" noProof="0" dirty="0"/>
            <a:t> </a:t>
          </a:r>
          <a:r>
            <a:rPr lang="en-GB" sz="2000" b="1" noProof="0" dirty="0" err="1"/>
            <a:t>kwihanganira</a:t>
          </a:r>
          <a:r>
            <a:rPr lang="en-GB" sz="2000" b="1" noProof="0" dirty="0"/>
            <a:t> </a:t>
          </a:r>
          <a:r>
            <a:rPr lang="en-GB" sz="2000" b="1" noProof="0" dirty="0" err="1"/>
            <a:t>ibitero</a:t>
          </a:r>
          <a:r>
            <a:rPr lang="en-GB" sz="2000" b="1" noProof="0" dirty="0"/>
            <a:t> </a:t>
          </a:r>
          <a:r>
            <a:rPr lang="en-GB" sz="2000" b="1" noProof="0" dirty="0" err="1"/>
            <a:t>by’umwanzi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Guhugura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Kuvuga</a:t>
          </a:r>
          <a:r>
            <a:rPr lang="en-US" sz="2000" b="1" noProof="0" dirty="0"/>
            <a:t> </a:t>
          </a:r>
          <a:r>
            <a:rPr lang="en-US" sz="2000" b="1" noProof="0" dirty="0" err="1"/>
            <a:t>icyaha</a:t>
          </a:r>
          <a:r>
            <a:rPr lang="en-US" sz="2000" b="1" noProof="0" dirty="0"/>
            <a:t> mu </a:t>
          </a:r>
          <a:r>
            <a:rPr lang="en-US" sz="2000" b="1" noProof="0" dirty="0" err="1"/>
            <a:t>izina</a:t>
          </a:r>
          <a:r>
            <a:rPr lang="en-US" sz="2000" b="1" noProof="0" dirty="0"/>
            <a:t> </a:t>
          </a:r>
          <a:r>
            <a:rPr lang="en-US" sz="2000" b="1" noProof="0" dirty="0" err="1"/>
            <a:t>ryacyo</a:t>
          </a:r>
          <a:r>
            <a:rPr lang="en-US" sz="2000" b="1" noProof="0" dirty="0"/>
            <a:t>, </a:t>
          </a:r>
          <a:r>
            <a:rPr lang="en-US" sz="2000" b="1" noProof="0" dirty="0" err="1"/>
            <a:t>kugira</a:t>
          </a:r>
          <a:r>
            <a:rPr lang="en-US" sz="2000" b="1" noProof="0" dirty="0"/>
            <a:t> </a:t>
          </a:r>
          <a:r>
            <a:rPr lang="en-US" sz="2000" b="1" noProof="0" dirty="0" err="1"/>
            <a:t>ngo</a:t>
          </a:r>
          <a:r>
            <a:rPr lang="en-US" sz="2000" b="1" noProof="0" dirty="0"/>
            <a:t> </a:t>
          </a:r>
          <a:r>
            <a:rPr lang="en-US" sz="2000" b="1" noProof="0" dirty="0" err="1"/>
            <a:t>abantu</a:t>
          </a:r>
          <a:r>
            <a:rPr lang="en-US" sz="2000" b="1" noProof="0" dirty="0"/>
            <a:t> </a:t>
          </a:r>
          <a:r>
            <a:rPr lang="en-US" sz="2000" b="1" noProof="0" dirty="0" err="1"/>
            <a:t>bihane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Guhumuriza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GB" sz="2000" b="1" noProof="0" dirty="0"/>
            <a:t>Yuda </a:t>
          </a:r>
          <a:r>
            <a:rPr lang="en-GB" sz="2000" b="1" noProof="0" dirty="0" err="1"/>
            <a:t>na</a:t>
          </a:r>
          <a:r>
            <a:rPr lang="en-GB" sz="2000" b="1" noProof="0" dirty="0"/>
            <a:t> Sila </a:t>
          </a:r>
          <a:r>
            <a:rPr lang="en-GB" sz="2000" b="1" noProof="0" dirty="0" err="1"/>
            <a:t>boherejwe</a:t>
          </a:r>
          <a:r>
            <a:rPr lang="en-GB" sz="2000" b="1" noProof="0" dirty="0"/>
            <a:t> mu </a:t>
          </a:r>
          <a:r>
            <a:rPr lang="en-GB" sz="2000" b="1" noProof="0" dirty="0" err="1"/>
            <a:t>matorero</a:t>
          </a:r>
          <a:r>
            <a:rPr lang="en-GB" sz="2000" b="1" noProof="0" dirty="0"/>
            <a:t> </a:t>
          </a:r>
          <a:r>
            <a:rPr lang="en-GB" sz="2000" b="1" noProof="0" dirty="0" err="1"/>
            <a:t>kubera</a:t>
          </a:r>
          <a:r>
            <a:rPr lang="en-GB" sz="2000" b="1" noProof="0" dirty="0"/>
            <a:t> iyi </a:t>
          </a:r>
          <a:r>
            <a:rPr lang="en-GB" sz="2000" b="1" noProof="0" dirty="0" err="1"/>
            <a:t>mpamvu</a:t>
          </a:r>
          <a:r>
            <a:rPr lang="en-GB" sz="2000" b="1" noProof="0" dirty="0"/>
            <a:t> </a:t>
          </a:r>
          <a:r>
            <a:rPr lang="en-GB" sz="2000" b="1" noProof="0" dirty="0" err="1"/>
            <a:t>yihariye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5000" b="-15000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39000" r="-39000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abantu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batumwe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n’Imana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(Luka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GB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Bahawe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impano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zo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kuyobora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itorero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Abakorinto</a:t>
          </a:r>
          <a:r>
            <a:rPr lang="en-US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12:28–29; </a:t>
          </a:r>
          <a:r>
            <a:rPr lang="en-US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4:11–12)</a:t>
          </a:r>
          <a:endParaRPr lang="en-US" sz="2000" spc="-100" baseline="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Babaye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imfatiro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z’itorero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Bahawe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amahishurwa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Bishimira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ubutabera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spc="-100" baseline="0" noProof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Ibyahishuwe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TIMOTEYO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GB" sz="2000" b="1" spc="-70" baseline="0" noProof="0" dirty="0" err="1"/>
            <a:t>Umuhamagaro</a:t>
          </a:r>
          <a:r>
            <a:rPr lang="en-GB" sz="2000" b="1" spc="-70" baseline="0" noProof="0" dirty="0"/>
            <a:t> we wo </a:t>
          </a:r>
          <a:r>
            <a:rPr lang="en-GB" sz="2000" b="1" spc="-70" baseline="0" noProof="0" dirty="0" err="1"/>
            <a:t>gukorera</a:t>
          </a:r>
          <a:r>
            <a:rPr lang="en-GB" sz="2000" b="1" spc="-70" baseline="0" noProof="0" dirty="0"/>
            <a:t> Imana </a:t>
          </a:r>
          <a:r>
            <a:rPr lang="en-GB" sz="2000" b="1" spc="-70" baseline="0" noProof="0" dirty="0" err="1"/>
            <a:t>wari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warahanuwe</a:t>
          </a:r>
          <a:r>
            <a:rPr lang="en-GB" sz="2000" b="1" spc="-70" baseline="0" noProof="0" dirty="0"/>
            <a:t> (1 </a:t>
          </a:r>
          <a:r>
            <a:rPr lang="en-GB" sz="2000" b="1" spc="-70" baseline="0" noProof="0" dirty="0" err="1"/>
            <a:t>Timoteyo</a:t>
          </a:r>
          <a:r>
            <a:rPr lang="en-GB" sz="2000" b="1" spc="-70" baseline="0" noProof="0" dirty="0"/>
            <a:t> 1:18). </a:t>
          </a:r>
          <a:r>
            <a:rPr lang="en-GB" sz="2000" b="1" spc="-70" baseline="0" noProof="0" dirty="0" err="1"/>
            <a:t>Yafatanyije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na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Pawulo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kwandika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inzandiko</a:t>
          </a:r>
          <a:r>
            <a:rPr lang="en-GB" sz="2000" b="1" spc="-70" baseline="0" noProof="0" dirty="0"/>
            <a:t>: 2 </a:t>
          </a:r>
          <a:r>
            <a:rPr lang="en-GB" sz="2000" b="1" spc="-70" baseline="0" noProof="0" dirty="0" err="1"/>
            <a:t>Abakorinto</a:t>
          </a:r>
          <a:r>
            <a:rPr lang="en-GB" sz="2000" b="1" spc="-70" baseline="0" noProof="0" dirty="0"/>
            <a:t> (2 </a:t>
          </a:r>
          <a:r>
            <a:rPr lang="en-GB" sz="2000" b="1" spc="-70" baseline="0" noProof="0" dirty="0" err="1"/>
            <a:t>Abakorinto</a:t>
          </a:r>
          <a:r>
            <a:rPr lang="en-GB" sz="2000" b="1" spc="-70" baseline="0" noProof="0" dirty="0"/>
            <a:t> 1:1), </a:t>
          </a:r>
          <a:r>
            <a:rPr lang="en-GB" sz="2000" b="1" spc="-70" baseline="0" noProof="0" dirty="0" err="1"/>
            <a:t>Abafilipi</a:t>
          </a:r>
          <a:r>
            <a:rPr lang="en-GB" sz="2000" b="1" spc="-70" baseline="0" noProof="0" dirty="0"/>
            <a:t> (</a:t>
          </a:r>
          <a:r>
            <a:rPr lang="en-GB" sz="2000" b="1" spc="-70" baseline="0" noProof="0" dirty="0" err="1"/>
            <a:t>Abafilipi</a:t>
          </a:r>
          <a:r>
            <a:rPr lang="en-GB" sz="2000" b="1" spc="-70" baseline="0" noProof="0" dirty="0"/>
            <a:t> 1:1), </a:t>
          </a:r>
          <a:r>
            <a:rPr lang="en-GB" sz="2000" b="1" spc="-70" baseline="0" noProof="0" dirty="0" err="1"/>
            <a:t>Abakolosayi</a:t>
          </a:r>
          <a:r>
            <a:rPr lang="en-GB" sz="2000" b="1" spc="-70" baseline="0" noProof="0" dirty="0"/>
            <a:t> (</a:t>
          </a:r>
          <a:r>
            <a:rPr lang="en-GB" sz="2000" b="1" spc="-70" baseline="0" noProof="0" dirty="0" err="1"/>
            <a:t>Abakolosayi</a:t>
          </a:r>
          <a:r>
            <a:rPr lang="en-GB" sz="2000" b="1" spc="-70" baseline="0" noProof="0" dirty="0"/>
            <a:t> 1:1), 1 </a:t>
          </a:r>
          <a:r>
            <a:rPr lang="en-GB" sz="2000" b="1" spc="-70" baseline="0" noProof="0" dirty="0" err="1"/>
            <a:t>Abatesalonike</a:t>
          </a:r>
          <a:r>
            <a:rPr lang="en-GB" sz="2000" b="1" spc="-70" baseline="0" noProof="0" dirty="0"/>
            <a:t> (1 </a:t>
          </a:r>
          <a:r>
            <a:rPr lang="en-GB" sz="2000" b="1" spc="-70" baseline="0" noProof="0" dirty="0" err="1"/>
            <a:t>Abatesalonike</a:t>
          </a:r>
          <a:r>
            <a:rPr lang="en-GB" sz="2000" b="1" spc="-70" baseline="0" noProof="0" dirty="0"/>
            <a:t> 1:1), 2 </a:t>
          </a:r>
          <a:r>
            <a:rPr lang="en-GB" sz="2000" b="1" spc="-70" baseline="0" noProof="0" dirty="0" err="1"/>
            <a:t>Abatesalonike</a:t>
          </a:r>
          <a:r>
            <a:rPr lang="en-GB" sz="2000" b="1" spc="-70" baseline="0" noProof="0" dirty="0"/>
            <a:t> (2 </a:t>
          </a:r>
          <a:r>
            <a:rPr lang="en-GB" sz="2000" b="1" spc="-70" baseline="0" noProof="0" dirty="0" err="1"/>
            <a:t>Abatesalonike</a:t>
          </a:r>
          <a:r>
            <a:rPr lang="en-GB" sz="2000" b="1" spc="-70" baseline="0" noProof="0" dirty="0"/>
            <a:t> 1:1), </a:t>
          </a:r>
          <a:r>
            <a:rPr lang="en-GB" sz="2000" b="1" spc="-70" baseline="0" noProof="0" dirty="0" err="1"/>
            <a:t>na</a:t>
          </a:r>
          <a:r>
            <a:rPr lang="en-GB" sz="2000" b="1" spc="-70" baseline="0" noProof="0" dirty="0"/>
            <a:t> </a:t>
          </a:r>
          <a:r>
            <a:rPr lang="en-GB" sz="2000" b="1" spc="-70" baseline="0" noProof="0" dirty="0" err="1"/>
            <a:t>Filemoni</a:t>
          </a:r>
          <a:r>
            <a:rPr lang="en-GB" sz="2000" b="1" spc="-70" baseline="0" noProof="0" dirty="0"/>
            <a:t> (</a:t>
          </a:r>
          <a:r>
            <a:rPr lang="en-GB" sz="2000" b="1" spc="-70" baseline="0" noProof="0" dirty="0" err="1"/>
            <a:t>Abafilipi</a:t>
          </a:r>
          <a:r>
            <a:rPr lang="en-GB" sz="2000" b="1" spc="-70" baseline="0" noProof="0" dirty="0"/>
            <a:t> 1:1</a:t>
          </a:r>
          <a:r>
            <a:rPr lang="en-US" sz="2000" b="1" spc="-70" baseline="0" noProof="0" dirty="0"/>
            <a:t>).</a:t>
          </a:r>
          <a:endParaRPr lang="en-US" sz="2000" spc="-70" baseline="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304839" custLinFactNeighborX="-24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309582" custLinFactNeighborX="15780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77607" custLinFactNeighborX="16932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GB" sz="2000" b="1" noProof="0" dirty="0" err="1"/>
            <a:t>Yakoze</a:t>
          </a:r>
          <a:r>
            <a:rPr lang="en-GB" sz="2000" b="1" noProof="0" dirty="0"/>
            <a:t> </a:t>
          </a:r>
          <a:r>
            <a:rPr lang="en-GB" sz="2000" b="1" noProof="0" dirty="0" err="1"/>
            <a:t>imirimo</a:t>
          </a:r>
          <a:r>
            <a:rPr lang="en-GB" sz="2000" b="1" noProof="0" dirty="0"/>
            <a:t> </a:t>
          </a:r>
          <a:r>
            <a:rPr lang="en-GB" sz="2000" b="1" noProof="0" dirty="0" err="1"/>
            <a:t>myinshi</a:t>
          </a:r>
          <a:r>
            <a:rPr lang="en-GB" sz="2000" b="1" noProof="0" dirty="0"/>
            <a:t> </a:t>
          </a:r>
          <a:r>
            <a:rPr lang="en-GB" sz="2000" b="1" noProof="0" dirty="0" err="1"/>
            <a:t>ya</a:t>
          </a:r>
          <a:r>
            <a:rPr lang="en-GB" sz="2000" b="1" noProof="0" dirty="0"/>
            <a:t> </a:t>
          </a:r>
          <a:r>
            <a:rPr lang="en-GB" sz="2000" b="1" noProof="0" dirty="0" err="1"/>
            <a:t>gihanuzi</a:t>
          </a:r>
          <a:r>
            <a:rPr lang="en-GB" sz="2000" b="1" noProof="0" dirty="0"/>
            <a:t>, </a:t>
          </a:r>
          <a:r>
            <a:rPr lang="en-GB" sz="2000" b="1" noProof="0" dirty="0" err="1"/>
            <a:t>nko</a:t>
          </a:r>
          <a:r>
            <a:rPr lang="en-GB" sz="2000" b="1" noProof="0" dirty="0"/>
            <a:t> </a:t>
          </a:r>
          <a:r>
            <a:rPr lang="en-GB" sz="2000" b="1" noProof="0" dirty="0" err="1"/>
            <a:t>kwigisha</a:t>
          </a:r>
          <a:r>
            <a:rPr lang="en-GB" sz="2000" b="1" noProof="0" dirty="0"/>
            <a:t> (2 </a:t>
          </a:r>
          <a:r>
            <a:rPr lang="en-GB" sz="2000" b="1" noProof="0" dirty="0" err="1"/>
            <a:t>Abakorinto</a:t>
          </a:r>
          <a:r>
            <a:rPr lang="en-GB" sz="2000" b="1" noProof="0" dirty="0"/>
            <a:t> 8:6), </a:t>
          </a:r>
          <a:r>
            <a:rPr lang="en-GB" sz="2000" b="1" noProof="0" dirty="0" err="1"/>
            <a:t>guhugura</a:t>
          </a:r>
          <a:r>
            <a:rPr lang="en-GB" sz="2000" b="1" noProof="0" dirty="0"/>
            <a:t> (Tito 2:6, 9, 15), no </a:t>
          </a:r>
          <a:r>
            <a:rPr lang="en-GB" sz="2000" b="1" noProof="0" dirty="0" err="1"/>
            <a:t>guhumuriza</a:t>
          </a:r>
          <a:r>
            <a:rPr lang="en-GB" sz="2000" b="1" noProof="0" dirty="0"/>
            <a:t> (2 </a:t>
          </a:r>
          <a:r>
            <a:rPr lang="en-GB" sz="2000" b="1" noProof="0" dirty="0" err="1"/>
            <a:t>Abakorinto</a:t>
          </a:r>
          <a:r>
            <a:rPr lang="en-GB" sz="2000" b="1" noProof="0" dirty="0"/>
            <a:t> 7:13</a:t>
          </a:r>
          <a:r>
            <a:rPr lang="en-US" sz="2000" b="1" noProof="0" dirty="0"/>
            <a:t>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ScaleX="75132" custScaleY="90909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24935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29427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 err="1"/>
            <a:t>Inshingano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nyamukuru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kwari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ukuyobora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abantu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kuri</a:t>
          </a:r>
          <a:r>
            <a:rPr lang="en-GB" sz="2000" b="1" kern="1200" noProof="0" dirty="0"/>
            <a:t> Yesu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Guhamya</a:t>
          </a:r>
          <a:r>
            <a:rPr lang="en-GB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Yesu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Bahishuye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ibintu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byakomeje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kubaho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kugeza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n’ubu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Gutangaza</a:t>
          </a:r>
          <a:r>
            <a:rPr lang="en-GB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iby’ejo</a:t>
          </a:r>
          <a:r>
            <a:rPr lang="en-GB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hazaza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 err="1"/>
            <a:t>Kubaka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itorero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rikomeye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rishobora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kwihanganira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ibitero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by’umwanzi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Kubaka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Kuvuga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icyaha</a:t>
          </a:r>
          <a:r>
            <a:rPr lang="en-US" sz="2000" b="1" kern="1200" noProof="0" dirty="0"/>
            <a:t> mu </a:t>
          </a:r>
          <a:r>
            <a:rPr lang="en-US" sz="2000" b="1" kern="1200" noProof="0" dirty="0" err="1"/>
            <a:t>izina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ryacyo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kugira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ngo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abantu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bihane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Guhugura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39000" r="-39000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/>
            <a:t>Yuda </a:t>
          </a:r>
          <a:r>
            <a:rPr lang="en-GB" sz="2000" b="1" kern="1200" noProof="0" dirty="0" err="1"/>
            <a:t>na</a:t>
          </a:r>
          <a:r>
            <a:rPr lang="en-GB" sz="2000" b="1" kern="1200" noProof="0" dirty="0"/>
            <a:t> Sila </a:t>
          </a:r>
          <a:r>
            <a:rPr lang="en-GB" sz="2000" b="1" kern="1200" noProof="0" dirty="0" err="1"/>
            <a:t>boherejwe</a:t>
          </a:r>
          <a:r>
            <a:rPr lang="en-GB" sz="2000" b="1" kern="1200" noProof="0" dirty="0"/>
            <a:t> mu </a:t>
          </a:r>
          <a:r>
            <a:rPr lang="en-GB" sz="2000" b="1" kern="1200" noProof="0" dirty="0" err="1"/>
            <a:t>matorero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kubera</a:t>
          </a:r>
          <a:r>
            <a:rPr lang="en-GB" sz="2000" b="1" kern="1200" noProof="0" dirty="0"/>
            <a:t> iyi </a:t>
          </a:r>
          <a:r>
            <a:rPr lang="en-GB" sz="2000" b="1" kern="1200" noProof="0" dirty="0" err="1"/>
            <a:t>mpamvu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yihariye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Guhumuriza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abantu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batumwe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n’Imana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(Luka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Bahawe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impano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zo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kuyobora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itorero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Abakorinto</a:t>
          </a:r>
          <a:r>
            <a:rPr lang="en-US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12:28–29; </a:t>
          </a:r>
          <a:r>
            <a:rPr lang="en-US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kern="1200" spc="-100" baseline="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4:11–12)</a:t>
          </a:r>
          <a:endParaRPr lang="en-US" sz="2000" kern="1200" spc="-100" baseline="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Babaye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imfatiro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z’itorero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Bahawe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spc="-100" baseline="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amahishurwa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Abefeso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Bishimira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ubutabera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spc="-100" baseline="0" noProof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Ibyahishuwe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657604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1528912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734412" y="2184649"/>
          <a:ext cx="5978460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70" baseline="0" noProof="0" dirty="0" err="1"/>
            <a:t>Umuhamagaro</a:t>
          </a:r>
          <a:r>
            <a:rPr lang="en-GB" sz="2000" b="1" kern="1200" spc="-70" baseline="0" noProof="0" dirty="0"/>
            <a:t> we wo </a:t>
          </a:r>
          <a:r>
            <a:rPr lang="en-GB" sz="2000" b="1" kern="1200" spc="-70" baseline="0" noProof="0" dirty="0" err="1"/>
            <a:t>gukorera</a:t>
          </a:r>
          <a:r>
            <a:rPr lang="en-GB" sz="2000" b="1" kern="1200" spc="-70" baseline="0" noProof="0" dirty="0"/>
            <a:t> Imana </a:t>
          </a:r>
          <a:r>
            <a:rPr lang="en-GB" sz="2000" b="1" kern="1200" spc="-70" baseline="0" noProof="0" dirty="0" err="1"/>
            <a:t>wari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warahanuwe</a:t>
          </a:r>
          <a:r>
            <a:rPr lang="en-GB" sz="2000" b="1" kern="1200" spc="-70" baseline="0" noProof="0" dirty="0"/>
            <a:t> (1 </a:t>
          </a:r>
          <a:r>
            <a:rPr lang="en-GB" sz="2000" b="1" kern="1200" spc="-70" baseline="0" noProof="0" dirty="0" err="1"/>
            <a:t>Timoteyo</a:t>
          </a:r>
          <a:r>
            <a:rPr lang="en-GB" sz="2000" b="1" kern="1200" spc="-70" baseline="0" noProof="0" dirty="0"/>
            <a:t> 1:18). </a:t>
          </a:r>
          <a:r>
            <a:rPr lang="en-GB" sz="2000" b="1" kern="1200" spc="-70" baseline="0" noProof="0" dirty="0" err="1"/>
            <a:t>Yafatanyije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na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Pawulo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kwandika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inzandiko</a:t>
          </a:r>
          <a:r>
            <a:rPr lang="en-GB" sz="2000" b="1" kern="1200" spc="-70" baseline="0" noProof="0" dirty="0"/>
            <a:t>: 2 </a:t>
          </a:r>
          <a:r>
            <a:rPr lang="en-GB" sz="2000" b="1" kern="1200" spc="-70" baseline="0" noProof="0" dirty="0" err="1"/>
            <a:t>Abakorinto</a:t>
          </a:r>
          <a:r>
            <a:rPr lang="en-GB" sz="2000" b="1" kern="1200" spc="-70" baseline="0" noProof="0" dirty="0"/>
            <a:t> (2 </a:t>
          </a:r>
          <a:r>
            <a:rPr lang="en-GB" sz="2000" b="1" kern="1200" spc="-70" baseline="0" noProof="0" dirty="0" err="1"/>
            <a:t>Abakorinto</a:t>
          </a:r>
          <a:r>
            <a:rPr lang="en-GB" sz="2000" b="1" kern="1200" spc="-70" baseline="0" noProof="0" dirty="0"/>
            <a:t> 1:1), </a:t>
          </a:r>
          <a:r>
            <a:rPr lang="en-GB" sz="2000" b="1" kern="1200" spc="-70" baseline="0" noProof="0" dirty="0" err="1"/>
            <a:t>Abafilipi</a:t>
          </a:r>
          <a:r>
            <a:rPr lang="en-GB" sz="2000" b="1" kern="1200" spc="-70" baseline="0" noProof="0" dirty="0"/>
            <a:t> (</a:t>
          </a:r>
          <a:r>
            <a:rPr lang="en-GB" sz="2000" b="1" kern="1200" spc="-70" baseline="0" noProof="0" dirty="0" err="1"/>
            <a:t>Abafilipi</a:t>
          </a:r>
          <a:r>
            <a:rPr lang="en-GB" sz="2000" b="1" kern="1200" spc="-70" baseline="0" noProof="0" dirty="0"/>
            <a:t> 1:1), </a:t>
          </a:r>
          <a:r>
            <a:rPr lang="en-GB" sz="2000" b="1" kern="1200" spc="-70" baseline="0" noProof="0" dirty="0" err="1"/>
            <a:t>Abakolosayi</a:t>
          </a:r>
          <a:r>
            <a:rPr lang="en-GB" sz="2000" b="1" kern="1200" spc="-70" baseline="0" noProof="0" dirty="0"/>
            <a:t> (</a:t>
          </a:r>
          <a:r>
            <a:rPr lang="en-GB" sz="2000" b="1" kern="1200" spc="-70" baseline="0" noProof="0" dirty="0" err="1"/>
            <a:t>Abakolosayi</a:t>
          </a:r>
          <a:r>
            <a:rPr lang="en-GB" sz="2000" b="1" kern="1200" spc="-70" baseline="0" noProof="0" dirty="0"/>
            <a:t> 1:1), 1 </a:t>
          </a:r>
          <a:r>
            <a:rPr lang="en-GB" sz="2000" b="1" kern="1200" spc="-70" baseline="0" noProof="0" dirty="0" err="1"/>
            <a:t>Abatesalonike</a:t>
          </a:r>
          <a:r>
            <a:rPr lang="en-GB" sz="2000" b="1" kern="1200" spc="-70" baseline="0" noProof="0" dirty="0"/>
            <a:t> (1 </a:t>
          </a:r>
          <a:r>
            <a:rPr lang="en-GB" sz="2000" b="1" kern="1200" spc="-70" baseline="0" noProof="0" dirty="0" err="1"/>
            <a:t>Abatesalonike</a:t>
          </a:r>
          <a:r>
            <a:rPr lang="en-GB" sz="2000" b="1" kern="1200" spc="-70" baseline="0" noProof="0" dirty="0"/>
            <a:t> 1:1), 2 </a:t>
          </a:r>
          <a:r>
            <a:rPr lang="en-GB" sz="2000" b="1" kern="1200" spc="-70" baseline="0" noProof="0" dirty="0" err="1"/>
            <a:t>Abatesalonike</a:t>
          </a:r>
          <a:r>
            <a:rPr lang="en-GB" sz="2000" b="1" kern="1200" spc="-70" baseline="0" noProof="0" dirty="0"/>
            <a:t> (2 </a:t>
          </a:r>
          <a:r>
            <a:rPr lang="en-GB" sz="2000" b="1" kern="1200" spc="-70" baseline="0" noProof="0" dirty="0" err="1"/>
            <a:t>Abatesalonike</a:t>
          </a:r>
          <a:r>
            <a:rPr lang="en-GB" sz="2000" b="1" kern="1200" spc="-70" baseline="0" noProof="0" dirty="0"/>
            <a:t> 1:1), </a:t>
          </a:r>
          <a:r>
            <a:rPr lang="en-GB" sz="2000" b="1" kern="1200" spc="-70" baseline="0" noProof="0" dirty="0" err="1"/>
            <a:t>na</a:t>
          </a:r>
          <a:r>
            <a:rPr lang="en-GB" sz="2000" b="1" kern="1200" spc="-70" baseline="0" noProof="0" dirty="0"/>
            <a:t> </a:t>
          </a:r>
          <a:r>
            <a:rPr lang="en-GB" sz="2000" b="1" kern="1200" spc="-70" baseline="0" noProof="0" dirty="0" err="1"/>
            <a:t>Filemoni</a:t>
          </a:r>
          <a:r>
            <a:rPr lang="en-GB" sz="2000" b="1" kern="1200" spc="-70" baseline="0" noProof="0" dirty="0"/>
            <a:t> (</a:t>
          </a:r>
          <a:r>
            <a:rPr lang="en-GB" sz="2000" b="1" kern="1200" spc="-70" baseline="0" noProof="0" dirty="0" err="1"/>
            <a:t>Abafilipi</a:t>
          </a:r>
          <a:r>
            <a:rPr lang="en-GB" sz="2000" b="1" kern="1200" spc="-70" baseline="0" noProof="0" dirty="0"/>
            <a:t> 1:1</a:t>
          </a:r>
          <a:r>
            <a:rPr lang="en-US" sz="2000" b="1" kern="1200" spc="-70" baseline="0" noProof="0" dirty="0"/>
            <a:t>).</a:t>
          </a:r>
          <a:endParaRPr lang="en-US" sz="2000" kern="1200" spc="-70" baseline="0" noProof="0" dirty="0"/>
        </a:p>
      </dsp:txBody>
      <dsp:txXfrm>
        <a:off x="734412" y="2184649"/>
        <a:ext cx="5978460" cy="1897073"/>
      </dsp:txXfrm>
    </dsp:sp>
    <dsp:sp modelId="{1A1624C9-5461-4E53-8EF3-6E9D0CBACC9F}">
      <dsp:nvSpPr>
        <dsp:cNvPr id="0" name=""/>
        <dsp:cNvSpPr/>
      </dsp:nvSpPr>
      <dsp:spPr>
        <a:xfrm>
          <a:off x="885265" y="1994"/>
          <a:ext cx="56628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TIMOTEYO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85265" y="1994"/>
        <a:ext cx="56628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69877" y="576866"/>
          <a:ext cx="0" cy="33379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798946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517038" y="2184649"/>
          <a:ext cx="4343809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/>
            <a:t>Yakoze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imirimo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myinshi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ya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gihanuzi</a:t>
          </a:r>
          <a:r>
            <a:rPr lang="en-GB" sz="2000" b="1" kern="1200" noProof="0" dirty="0"/>
            <a:t>, </a:t>
          </a:r>
          <a:r>
            <a:rPr lang="en-GB" sz="2000" b="1" kern="1200" noProof="0" dirty="0" err="1"/>
            <a:t>nko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kwigisha</a:t>
          </a:r>
          <a:r>
            <a:rPr lang="en-GB" sz="2000" b="1" kern="1200" noProof="0" dirty="0"/>
            <a:t> (2 </a:t>
          </a:r>
          <a:r>
            <a:rPr lang="en-GB" sz="2000" b="1" kern="1200" noProof="0" dirty="0" err="1"/>
            <a:t>Abakorinto</a:t>
          </a:r>
          <a:r>
            <a:rPr lang="en-GB" sz="2000" b="1" kern="1200" noProof="0" dirty="0"/>
            <a:t> 8:6), </a:t>
          </a:r>
          <a:r>
            <a:rPr lang="en-GB" sz="2000" b="1" kern="1200" noProof="0" dirty="0" err="1"/>
            <a:t>guhugura</a:t>
          </a:r>
          <a:r>
            <a:rPr lang="en-GB" sz="2000" b="1" kern="1200" noProof="0" dirty="0"/>
            <a:t> (Tito 2:6, 9, 15), no </a:t>
          </a:r>
          <a:r>
            <a:rPr lang="en-GB" sz="2000" b="1" kern="1200" noProof="0" dirty="0" err="1"/>
            <a:t>guhumuriza</a:t>
          </a:r>
          <a:r>
            <a:rPr lang="en-GB" sz="2000" b="1" kern="1200" noProof="0" dirty="0"/>
            <a:t> (2 </a:t>
          </a:r>
          <a:r>
            <a:rPr lang="en-GB" sz="2000" b="1" kern="1200" noProof="0" dirty="0" err="1"/>
            <a:t>Abakorinto</a:t>
          </a:r>
          <a:r>
            <a:rPr lang="en-GB" sz="2000" b="1" kern="1200" noProof="0" dirty="0"/>
            <a:t> 7:13</a:t>
          </a:r>
          <a:r>
            <a:rPr lang="en-US" sz="2000" b="1" kern="1200" noProof="0" dirty="0"/>
            <a:t>)</a:t>
          </a:r>
          <a:endParaRPr lang="en-US" sz="2000" kern="1200" noProof="0" dirty="0"/>
        </a:p>
      </dsp:txBody>
      <dsp:txXfrm>
        <a:off x="517038" y="2184649"/>
        <a:ext cx="4343809" cy="1897073"/>
      </dsp:txXfrm>
    </dsp:sp>
    <dsp:sp modelId="{1A1624C9-5461-4E53-8EF3-6E9D0CBACC9F}">
      <dsp:nvSpPr>
        <dsp:cNvPr id="0" name=""/>
        <dsp:cNvSpPr/>
      </dsp:nvSpPr>
      <dsp:spPr>
        <a:xfrm>
          <a:off x="301312" y="1994"/>
          <a:ext cx="4679999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1312" y="1994"/>
        <a:ext cx="4679999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</a:rPr>
              <a:t>ABAHANUZI BO MU ISEZERANO RISHYA</a:t>
            </a:r>
            <a:endParaRPr kumimoji="0" lang="en-US" sz="4800" b="1" i="0" u="none" strike="noStrike" kern="1200" cap="none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7927817" y="0"/>
            <a:ext cx="4159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Icyigisho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</a:t>
            </a:r>
            <a:r>
              <a:rPr lang="en-US" sz="1600" b="1" dirty="0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Ukwakira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Icyakora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hariho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impano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z’uburyo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bwinshi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Umwuka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Kandi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hariho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uburyo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bwinshi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kugabura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iby’Imana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Umwami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Hariho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n’uburyo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bwinshi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bwo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gukora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Imana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ikorera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byose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muri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bose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s-E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Abakorinto</a:t>
            </a:r>
            <a:r>
              <a:rPr kumimoji="0" lang="es-E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12:4–6)</a:t>
            </a:r>
          </a:p>
        </p:txBody>
      </p:sp>
    </p:spTree>
    <p:extLst>
      <p:ext uri="{BB962C8B-B14F-4D97-AF65-F5344CB8AC3E}">
        <p14:creationId xmlns:p14="http://schemas.microsoft.com/office/powerpoint/2010/main" val="320992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Uruhare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rw’abahanuzi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Isezerano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Rishya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Abahanuzi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bo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mu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Isezerano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Rishya: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Yesu,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umuhanuzi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wahanuwe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n’abahanuzi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Abakoranye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Kuva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Malaki, </a:t>
            </a:r>
            <a:r>
              <a:rPr lang="en-US" sz="2000" b="1" dirty="0" err="1">
                <a:solidFill>
                  <a:prstClr val="black"/>
                </a:solidFill>
              </a:rPr>
              <a:t>imyaka</a:t>
            </a:r>
            <a:r>
              <a:rPr lang="en-US" sz="2000" b="1" dirty="0">
                <a:solidFill>
                  <a:prstClr val="black"/>
                </a:solidFill>
              </a:rPr>
              <a:t> 400 </a:t>
            </a:r>
            <a:r>
              <a:rPr lang="en-US" sz="2000" b="1" dirty="0" err="1">
                <a:solidFill>
                  <a:prstClr val="black"/>
                </a:solidFill>
              </a:rPr>
              <a:t>yarashize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ry’umuhanuzi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n’umwe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ryumvikana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bwoko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bw’Imana</a:t>
            </a:r>
            <a:r>
              <a:rPr lang="en-US" sz="2000" b="1" dirty="0">
                <a:solidFill>
                  <a:prstClr val="black"/>
                </a:solidFill>
              </a:rPr>
              <a:t>. Kubera </a:t>
            </a:r>
            <a:r>
              <a:rPr lang="en-US" sz="2000" b="1" dirty="0" err="1">
                <a:solidFill>
                  <a:prstClr val="black"/>
                </a:solidFill>
              </a:rPr>
              <a:t>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guceceka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Abisirayeli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babonaga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urutonde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rw’Ibyanditswe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Byera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ukuvuga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ibitabo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bigize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Isezerano</a:t>
            </a:r>
            <a:r>
              <a:rPr lang="en-US" sz="2000" b="1" dirty="0">
                <a:solidFill>
                  <a:prstClr val="black"/>
                </a:solidFill>
              </a:rPr>
              <a:t> rya Kera) </a:t>
            </a:r>
            <a:r>
              <a:rPr lang="en-US" sz="2000" b="1" dirty="0" err="1">
                <a:solidFill>
                  <a:prstClr val="black"/>
                </a:solidFill>
              </a:rPr>
              <a:t>rusojwe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26099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Ni </a:t>
            </a:r>
            <a:r>
              <a:rPr lang="en-US" sz="2000" b="1" dirty="0" err="1">
                <a:solidFill>
                  <a:prstClr val="black"/>
                </a:solidFill>
              </a:rPr>
              <a:t>izihe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nshingano</a:t>
            </a:r>
            <a:r>
              <a:rPr lang="en-US" sz="2000" b="1" dirty="0">
                <a:solidFill>
                  <a:prstClr val="black"/>
                </a:solidFill>
              </a:rPr>
              <a:t> aba </a:t>
            </a:r>
            <a:r>
              <a:rPr lang="en-US" sz="2000" b="1" dirty="0" err="1">
                <a:solidFill>
                  <a:prstClr val="black"/>
                </a:solidFill>
              </a:rPr>
              <a:t>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n’abahanuzikazi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bashya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bafite</a:t>
            </a:r>
            <a:r>
              <a:rPr lang="en-US" sz="2000" b="1" dirty="0">
                <a:solidFill>
                  <a:prstClr val="black"/>
                </a:solidFill>
              </a:rPr>
              <a:t>? Bari </a:t>
            </a:r>
            <a:r>
              <a:rPr lang="en-US" sz="2000" b="1" dirty="0" err="1">
                <a:solidFill>
                  <a:prstClr val="black"/>
                </a:solidFill>
              </a:rPr>
              <a:t>bande</a:t>
            </a:r>
            <a:r>
              <a:rPr lang="en-US" sz="2000" b="1" dirty="0">
                <a:solidFill>
                  <a:prstClr val="black"/>
                </a:solidFill>
              </a:rPr>
              <a:t>? Ese </a:t>
            </a:r>
            <a:r>
              <a:rPr lang="en-US" sz="2000" b="1" dirty="0" err="1">
                <a:solidFill>
                  <a:prstClr val="black"/>
                </a:solidFill>
              </a:rPr>
              <a:t>hanabayeho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b’ibinyoma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nk’uko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byagenze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gihe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cy’Isezerano</a:t>
            </a:r>
            <a:r>
              <a:rPr lang="en-US" sz="2000" b="1" dirty="0">
                <a:solidFill>
                  <a:prstClr val="black"/>
                </a:solidFill>
              </a:rPr>
              <a:t> rya Kera?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Ariko, Imana </a:t>
            </a:r>
            <a:r>
              <a:rPr lang="en-US" sz="2000" b="1" spc="-70" dirty="0" err="1">
                <a:solidFill>
                  <a:prstClr val="black"/>
                </a:solidFill>
              </a:rPr>
              <a:t>ntiyakomeje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guceceka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igihe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kirekire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Igihe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gikwiriye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gisohoye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yohereje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umuhanuzi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mushya</a:t>
            </a:r>
            <a:r>
              <a:rPr lang="en-US" sz="2000" b="1" spc="-70" dirty="0">
                <a:solidFill>
                  <a:prstClr val="black"/>
                </a:solidFill>
              </a:rPr>
              <a:t>: Yohana </a:t>
            </a:r>
            <a:r>
              <a:rPr lang="en-US" sz="2000" b="1" spc="-70" dirty="0" err="1">
                <a:solidFill>
                  <a:prstClr val="black"/>
                </a:solidFill>
              </a:rPr>
              <a:t>Umubatiza</a:t>
            </a:r>
            <a:r>
              <a:rPr lang="en-US" sz="2000" b="1" spc="-70" dirty="0">
                <a:solidFill>
                  <a:prstClr val="black"/>
                </a:solidFill>
              </a:rPr>
              <a:t> (Matayo 11:7–9). Kuva </a:t>
            </a:r>
            <a:r>
              <a:rPr lang="en-US" sz="2000" b="1" spc="-70" dirty="0" err="1">
                <a:solidFill>
                  <a:prstClr val="black"/>
                </a:solidFill>
              </a:rPr>
              <a:t>icyo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gihe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abahanuzi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bongeye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kugaragara</a:t>
            </a:r>
            <a:r>
              <a:rPr lang="en-US" sz="2000" b="1" spc="-70" dirty="0">
                <a:solidFill>
                  <a:prstClr val="black"/>
                </a:solidFill>
              </a:rPr>
              <a:t>. Mu </a:t>
            </a:r>
            <a:r>
              <a:rPr lang="en-US" sz="2000" b="1" spc="-70" dirty="0" err="1">
                <a:solidFill>
                  <a:prstClr val="black"/>
                </a:solidFill>
              </a:rPr>
              <a:t>nshingano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nyinshi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bafite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banashinzwe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kwandika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Isezerano</a:t>
            </a:r>
            <a:r>
              <a:rPr lang="en-US" sz="2000" b="1" spc="-70" dirty="0">
                <a:solidFill>
                  <a:prstClr val="black"/>
                </a:solidFill>
              </a:rPr>
              <a:t> Rishya.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URUHARE RW’ABAHANUZI MU ISEZERANO RISHYA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Ariko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uhanura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we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abwira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abantu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ibyo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kubungura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n’ibyo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kubahugura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n’ibyo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kubahumuriza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Abakarinto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Mu </a:t>
            </a:r>
            <a:r>
              <a:rPr lang="en-US" sz="2000" b="1" dirty="0" err="1">
                <a:solidFill>
                  <a:prstClr val="black"/>
                </a:solidFill>
              </a:rPr>
              <a:t>Isezerano</a:t>
            </a:r>
            <a:r>
              <a:rPr lang="en-US" sz="2000" b="1" dirty="0">
                <a:solidFill>
                  <a:prstClr val="black"/>
                </a:solidFill>
              </a:rPr>
              <a:t> Rishya, </a:t>
            </a:r>
            <a:r>
              <a:rPr lang="en-US" sz="2000" b="1" dirty="0" err="1">
                <a:solidFill>
                  <a:prstClr val="black"/>
                </a:solidFill>
              </a:rPr>
              <a:t>ubuhanuzi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bugaragazwa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nk’impano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y’Umwuka</a:t>
            </a:r>
            <a:r>
              <a:rPr lang="en-US" sz="2000" b="1" dirty="0">
                <a:solidFill>
                  <a:prstClr val="black"/>
                </a:solidFill>
              </a:rPr>
              <a:t> Wera, </a:t>
            </a:r>
            <a:r>
              <a:rPr lang="en-US" sz="2000" b="1" dirty="0" err="1">
                <a:solidFill>
                  <a:prstClr val="black"/>
                </a:solidFill>
              </a:rPr>
              <a:t>yasutswe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cyane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Abaroma</a:t>
            </a:r>
            <a:r>
              <a:rPr lang="en-US" sz="2000" b="1" dirty="0">
                <a:solidFill>
                  <a:prstClr val="black"/>
                </a:solidFill>
              </a:rPr>
              <a:t> 12:6). Mu </a:t>
            </a:r>
            <a:r>
              <a:rPr lang="en-US" sz="2000" b="1" dirty="0" err="1">
                <a:solidFill>
                  <a:prstClr val="black"/>
                </a:solidFill>
              </a:rPr>
              <a:t>itorero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hashoboraga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kubaho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benshi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bagombaga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gusimburana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kuvuga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14:29–31).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447885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Ni </a:t>
            </a:r>
            <a:r>
              <a:rPr lang="en-US" sz="2000" b="1" spc="-100" dirty="0" err="1">
                <a:solidFill>
                  <a:prstClr val="black"/>
                </a:solidFill>
              </a:rPr>
              <a:t>uruhe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ruhare</a:t>
            </a:r>
            <a:r>
              <a:rPr lang="en-US" sz="2000" b="1" spc="-100" dirty="0">
                <a:solidFill>
                  <a:prstClr val="black"/>
                </a:solidFill>
              </a:rPr>
              <a:t> abo </a:t>
            </a:r>
            <a:r>
              <a:rPr lang="en-US" sz="2000" b="1" spc="-100" dirty="0" err="1">
                <a:solidFill>
                  <a:prstClr val="black"/>
                </a:solidFill>
              </a:rPr>
              <a:t>bahanuzi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bagize</a:t>
            </a:r>
            <a:r>
              <a:rPr lang="en-US" sz="2000" b="1" spc="-100" dirty="0">
                <a:solidFill>
                  <a:prstClr val="black"/>
                </a:solidFill>
              </a:rPr>
              <a:t>? </a:t>
            </a:r>
            <a:r>
              <a:rPr lang="en-US" b="1" spc="-70" dirty="0">
                <a:solidFill>
                  <a:prstClr val="black"/>
                </a:solidFill>
              </a:rPr>
              <a:t>(</a:t>
            </a:r>
            <a:r>
              <a:rPr lang="en-US" b="1" spc="-70" dirty="0" err="1">
                <a:solidFill>
                  <a:prstClr val="black"/>
                </a:solidFill>
              </a:rPr>
              <a:t>Ibyahishuwe</a:t>
            </a:r>
            <a:r>
              <a:rPr lang="en-US" b="1" spc="-70" dirty="0">
                <a:solidFill>
                  <a:prstClr val="black"/>
                </a:solidFill>
              </a:rPr>
              <a:t> 19:10; 1:1; </a:t>
            </a:r>
            <a:r>
              <a:rPr lang="en-US" b="1" spc="-70" dirty="0" err="1">
                <a:solidFill>
                  <a:prstClr val="black"/>
                </a:solidFill>
              </a:rPr>
              <a:t>Abefeso</a:t>
            </a:r>
            <a:r>
              <a:rPr lang="en-US" b="1" spc="-70" dirty="0">
                <a:solidFill>
                  <a:prstClr val="black"/>
                </a:solidFill>
              </a:rPr>
              <a:t> 4:11–12; 1 </a:t>
            </a:r>
            <a:r>
              <a:rPr lang="en-US" b="1" spc="-70" dirty="0" err="1">
                <a:solidFill>
                  <a:prstClr val="black"/>
                </a:solidFill>
              </a:rPr>
              <a:t>Abakorinto</a:t>
            </a:r>
            <a:r>
              <a:rPr lang="en-US" b="1" spc="-70" dirty="0">
                <a:solidFill>
                  <a:prstClr val="black"/>
                </a:solidFill>
              </a:rPr>
              <a:t> 14:3; </a:t>
            </a:r>
            <a:r>
              <a:rPr lang="en-US" b="1" spc="-70" dirty="0" err="1">
                <a:solidFill>
                  <a:prstClr val="black"/>
                </a:solidFill>
              </a:rPr>
              <a:t>Ibyakozwe</a:t>
            </a:r>
            <a:r>
              <a:rPr lang="en-US" b="1" spc="-70" dirty="0">
                <a:solidFill>
                  <a:prstClr val="black"/>
                </a:solidFill>
              </a:rPr>
              <a:t> 15:32).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5400" b="1" i="0" u="none" strike="noStrike" kern="1200" cap="none" spc="-30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ABAHANUZI BO MU ISEZERANO RISHYA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algn="ctr">
              <a:defRPr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YESU, UMUHANUZI WAHANUWE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Imana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yawe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izabahagurukiriza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umuhanuzi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umeze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nkanjye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ukomotse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hagati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muri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mwe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muri bene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wanyu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azabe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ari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we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mwumvira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Gutegeka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kwa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Kabiri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Abo mu </a:t>
            </a:r>
            <a:r>
              <a:rPr lang="en-US" sz="2000" b="1" dirty="0" err="1">
                <a:solidFill>
                  <a:prstClr val="black"/>
                </a:solidFill>
              </a:rPr>
              <a:t>gihe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bamufataga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nk’umuhanuzi</a:t>
            </a:r>
            <a:r>
              <a:rPr lang="en-US" sz="2000" b="1" dirty="0">
                <a:solidFill>
                  <a:prstClr val="black"/>
                </a:solidFill>
              </a:rPr>
              <a:t> (Matayo 21:11; Mariko 6:15; Luka 7:16; Yohana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Si “</a:t>
            </a:r>
            <a:r>
              <a:rPr lang="en-US" sz="2000" b="1" spc="-100" dirty="0" err="1">
                <a:solidFill>
                  <a:prstClr val="black"/>
                </a:solidFill>
              </a:rPr>
              <a:t>itabaza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rimurikira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ahacuze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umwijima</a:t>
            </a:r>
            <a:r>
              <a:rPr lang="en-US" sz="2000" b="1" spc="-100" dirty="0">
                <a:solidFill>
                  <a:prstClr val="black"/>
                </a:solidFill>
              </a:rPr>
              <a:t>” </a:t>
            </a:r>
            <a:r>
              <a:rPr lang="en-US" sz="2000" b="1" spc="-100" dirty="0" err="1">
                <a:solidFill>
                  <a:prstClr val="black"/>
                </a:solidFill>
              </a:rPr>
              <a:t>gusa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nk’uko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byari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bandi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bahanuzi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ahubwo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UMUCYO  (2 Petero 1:19; Yohana 1:9; 8:12).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Nyamara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ntabwo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yanditse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Ijambo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ry’Imana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ahubwo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IJAMBO (Yohana 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Petero </a:t>
            </a:r>
            <a:r>
              <a:rPr lang="en-US" sz="2000" b="1" dirty="0" err="1">
                <a:solidFill>
                  <a:prstClr val="black"/>
                </a:solidFill>
              </a:rPr>
              <a:t>yavuze</a:t>
            </a:r>
            <a:r>
              <a:rPr lang="en-US" sz="2000" b="1" dirty="0">
                <a:solidFill>
                  <a:prstClr val="black"/>
                </a:solidFill>
              </a:rPr>
              <a:t> ko Yesu </a:t>
            </a:r>
            <a:r>
              <a:rPr lang="en-US" sz="2000" b="1" dirty="0" err="1">
                <a:solidFill>
                  <a:prstClr val="black"/>
                </a:solidFill>
              </a:rPr>
              <a:t>yari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Umuhanuzi</a:t>
            </a:r>
            <a:r>
              <a:rPr lang="en-US" sz="2000" b="1" dirty="0">
                <a:solidFill>
                  <a:prstClr val="black"/>
                </a:solidFill>
              </a:rPr>
              <a:t>/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wahanuwe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Mose </a:t>
            </a:r>
            <a:r>
              <a:rPr lang="en-US" sz="2000" b="1" dirty="0" err="1">
                <a:solidFill>
                  <a:prstClr val="black"/>
                </a:solidFill>
              </a:rPr>
              <a:t>n’abandi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bahanuzi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Gutegeka</a:t>
            </a:r>
            <a:r>
              <a:rPr lang="en-US" sz="2000" b="1" dirty="0">
                <a:solidFill>
                  <a:prstClr val="black"/>
                </a:solidFill>
              </a:rPr>
              <a:t> 18:15; </a:t>
            </a:r>
            <a:r>
              <a:rPr lang="en-US" sz="2000" b="1" dirty="0" err="1">
                <a:solidFill>
                  <a:prstClr val="black"/>
                </a:solidFill>
              </a:rPr>
              <a:t>Ibyakozwe</a:t>
            </a:r>
            <a:r>
              <a:rPr lang="en-US" sz="2000" b="1" dirty="0">
                <a:solidFill>
                  <a:prstClr val="black"/>
                </a:solidFill>
              </a:rPr>
              <a:t> 3:18–26).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We </a:t>
            </a:r>
            <a:r>
              <a:rPr lang="en-US" sz="2000" b="1" dirty="0" err="1">
                <a:solidFill>
                  <a:prstClr val="black"/>
                </a:solidFill>
              </a:rPr>
              <a:t>ubwe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yiyise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atyo</a:t>
            </a:r>
            <a:r>
              <a:rPr lang="en-US" sz="2000" b="1" dirty="0">
                <a:solidFill>
                  <a:prstClr val="black"/>
                </a:solidFill>
              </a:rPr>
              <a:t> (Mariko 6:4; Luka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Umurimo</a:t>
            </a:r>
            <a:r>
              <a:rPr lang="en-US" sz="2000" b="1" spc="-100" dirty="0">
                <a:solidFill>
                  <a:prstClr val="black"/>
                </a:solidFill>
              </a:rPr>
              <a:t> We </a:t>
            </a:r>
            <a:r>
              <a:rPr lang="en-US" sz="2000" b="1" spc="-100" dirty="0" err="1">
                <a:solidFill>
                  <a:prstClr val="black"/>
                </a:solidFill>
              </a:rPr>
              <a:t>urenze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uw’umuhanuzi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uwo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ari</a:t>
            </a:r>
            <a:r>
              <a:rPr lang="en-US" sz="2000" b="1" spc="-100" dirty="0">
                <a:solidFill>
                  <a:prstClr val="black"/>
                </a:solidFill>
              </a:rPr>
              <a:t> we </a:t>
            </a:r>
            <a:r>
              <a:rPr lang="en-US" sz="2000" b="1" spc="-100" dirty="0" err="1">
                <a:solidFill>
                  <a:prstClr val="black"/>
                </a:solidFill>
              </a:rPr>
              <a:t>wese</a:t>
            </a:r>
            <a:r>
              <a:rPr lang="en-US" sz="2000" b="1" spc="-100" dirty="0">
                <a:solidFill>
                  <a:prstClr val="black"/>
                </a:solidFill>
              </a:rPr>
              <a:t>. Yesu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We </a:t>
            </a:r>
            <a:r>
              <a:rPr lang="en-US" sz="2000" b="1" spc="-100" dirty="0" err="1">
                <a:solidFill>
                  <a:prstClr val="black"/>
                </a:solidFill>
              </a:rPr>
              <a:t>wenyine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ushobora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kuduha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twese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ubugingo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buhoraho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binyuze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mibereho</a:t>
            </a:r>
            <a:r>
              <a:rPr lang="en-US" sz="2000" b="1" spc="-100" dirty="0">
                <a:solidFill>
                  <a:prstClr val="black"/>
                </a:solidFill>
              </a:rPr>
              <a:t> Ye, </a:t>
            </a:r>
            <a:r>
              <a:rPr lang="en-US" sz="2000" b="1" spc="-100" dirty="0" err="1">
                <a:solidFill>
                  <a:prstClr val="black"/>
                </a:solidFill>
              </a:rPr>
              <a:t>urupfu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Rwe</a:t>
            </a:r>
            <a:r>
              <a:rPr lang="en-US" sz="2000" b="1" spc="-100" dirty="0">
                <a:solidFill>
                  <a:prstClr val="black"/>
                </a:solidFill>
              </a:rPr>
              <a:t>, no </a:t>
            </a:r>
            <a:r>
              <a:rPr lang="en-US" sz="2000" b="1" spc="-100" dirty="0" err="1">
                <a:solidFill>
                  <a:prstClr val="black"/>
                </a:solidFill>
              </a:rPr>
              <a:t>kuzuka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Kwe</a:t>
            </a:r>
            <a:r>
              <a:rPr lang="en-US" sz="2000" b="1" spc="-100" dirty="0">
                <a:solidFill>
                  <a:prstClr val="black"/>
                </a:solidFill>
              </a:rPr>
              <a:t>.</a:t>
            </a:r>
            <a:endParaRPr kumimoji="0" lang="en-US" sz="1800" b="0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INTUMWA N’ABAHANUZI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Ubwo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ntibwamenyeshejwe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abana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b’abantu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 bindi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bihe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nk’uko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iki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gihe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intumwa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ze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zera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n’abahanuzi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babuhishuriwe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n’Umwuka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217929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Iyo </a:t>
            </a:r>
            <a:r>
              <a:rPr lang="en-US" sz="2000" b="1" dirty="0" err="1">
                <a:solidFill>
                  <a:prstClr val="black"/>
                </a:solidFill>
              </a:rPr>
              <a:t>bavugiwe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hamwe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zibanziriza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abahanuzi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usibye</a:t>
            </a:r>
            <a:r>
              <a:rPr lang="en-US" sz="2000" b="1" dirty="0">
                <a:solidFill>
                  <a:prstClr val="black"/>
                </a:solidFill>
              </a:rPr>
              <a:t> muri Luka 11:49). Petero </a:t>
            </a:r>
            <a:r>
              <a:rPr lang="en-US" sz="2000" b="1" dirty="0" err="1">
                <a:solidFill>
                  <a:prstClr val="black"/>
                </a:solidFill>
              </a:rPr>
              <a:t>agereranya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kera</a:t>
            </a:r>
            <a:r>
              <a:rPr lang="en-US" sz="2000" b="1" dirty="0">
                <a:solidFill>
                  <a:prstClr val="black"/>
                </a:solidFill>
              </a:rPr>
              <a:t> (2 Petero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Isezerano</a:t>
            </a:r>
            <a:r>
              <a:rPr lang="en-US" sz="2000" b="1" dirty="0">
                <a:solidFill>
                  <a:prstClr val="black"/>
                </a:solidFill>
              </a:rPr>
              <a:t> Rishya </a:t>
            </a:r>
            <a:r>
              <a:rPr lang="en-US" sz="2000" b="1" dirty="0" err="1">
                <a:solidFill>
                  <a:prstClr val="black"/>
                </a:solidFill>
              </a:rPr>
              <a:t>bafite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bahuriyeho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Isezerano</a:t>
            </a:r>
            <a:r>
              <a:rPr lang="en-US" sz="2000" b="1" spc="-70" dirty="0">
                <a:solidFill>
                  <a:prstClr val="black"/>
                </a:solidFill>
              </a:rPr>
              <a:t> Rishya </a:t>
            </a:r>
            <a:r>
              <a:rPr lang="en-US" sz="2000" b="1" spc="-70" dirty="0" err="1">
                <a:solidFill>
                  <a:prstClr val="black"/>
                </a:solidFill>
              </a:rPr>
              <a:t>rivuga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abahanuzi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benshi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bamwe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mazina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yabo</a:t>
            </a:r>
            <a:r>
              <a:rPr lang="en-US" sz="2000" b="1" spc="-70" dirty="0">
                <a:solidFill>
                  <a:prstClr val="black"/>
                </a:solidFill>
              </a:rPr>
              <a:t>: </a:t>
            </a:r>
            <a:r>
              <a:rPr lang="en-US" sz="2000" b="1" spc="-70" dirty="0" err="1">
                <a:solidFill>
                  <a:prstClr val="black"/>
                </a:solidFill>
              </a:rPr>
              <a:t>Barinaba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intumwa</a:t>
            </a:r>
            <a:r>
              <a:rPr lang="en-US" sz="2000" b="1" spc="-70" dirty="0">
                <a:solidFill>
                  <a:prstClr val="black"/>
                </a:solidFill>
              </a:rPr>
              <a:t>), Simoni, </a:t>
            </a:r>
            <a:r>
              <a:rPr lang="en-US" sz="2000" b="1" spc="-70" dirty="0" err="1">
                <a:solidFill>
                  <a:prstClr val="black"/>
                </a:solidFill>
              </a:rPr>
              <a:t>Lukiyosi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Manayeni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Sawuli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intumwa</a:t>
            </a:r>
            <a:r>
              <a:rPr lang="en-US" sz="2000" b="1" spc="-70" dirty="0">
                <a:solidFill>
                  <a:prstClr val="black"/>
                </a:solidFill>
              </a:rPr>
              <a:t>), Yuda, Sila, </a:t>
            </a:r>
            <a:r>
              <a:rPr lang="en-US" sz="2000" b="1" spc="-70" dirty="0" err="1">
                <a:solidFill>
                  <a:prstClr val="black"/>
                </a:solidFill>
              </a:rPr>
              <a:t>na</a:t>
            </a:r>
            <a:r>
              <a:rPr lang="en-US" sz="2000" b="1" spc="-70" dirty="0">
                <a:solidFill>
                  <a:prstClr val="black"/>
                </a:solidFill>
              </a:rPr>
              <a:t> Agabo (</a:t>
            </a:r>
            <a:r>
              <a:rPr lang="en-US" sz="2000" b="1" spc="-70" dirty="0" err="1">
                <a:solidFill>
                  <a:prstClr val="black"/>
                </a:solidFill>
              </a:rPr>
              <a:t>Ibyakozwe</a:t>
            </a:r>
            <a:r>
              <a:rPr lang="en-US" sz="2000" b="1" spc="-70" dirty="0">
                <a:solidFill>
                  <a:prstClr val="black"/>
                </a:solidFill>
              </a:rPr>
              <a:t> 11:27; 13:1; 15:32; 19:6–7; 21:10).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449945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zahawe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umwihariko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wihariye</a:t>
            </a:r>
            <a:r>
              <a:rPr lang="en-US" sz="2000" b="1" dirty="0">
                <a:solidFill>
                  <a:prstClr val="black"/>
                </a:solidFill>
              </a:rPr>
              <a:t> wo </a:t>
            </a:r>
            <a:r>
              <a:rPr lang="en-US" sz="2000" b="1" dirty="0" err="1">
                <a:solidFill>
                  <a:prstClr val="black"/>
                </a:solidFill>
              </a:rPr>
              <a:t>kuba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abahamya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ubwe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Ibyakozwe</a:t>
            </a:r>
            <a:r>
              <a:rPr lang="en-US" sz="2000" b="1" dirty="0">
                <a:solidFill>
                  <a:prstClr val="black"/>
                </a:solidFill>
              </a:rPr>
              <a:t> 10:40–41).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Uwo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yari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afite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abakobwa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bane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b’abari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bahanuraga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Ibyakozwe</a:t>
            </a:r>
            <a:r>
              <a:rPr lang="en-U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n’Intumwa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65860"/>
            <a:ext cx="4865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Umuhanuzikazi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rukumbi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uvugwa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izina</a:t>
            </a:r>
            <a:r>
              <a:rPr lang="en-US" sz="2000" b="1" spc="-100" dirty="0">
                <a:solidFill>
                  <a:prstClr val="black"/>
                </a:solidFill>
              </a:rPr>
              <a:t> rye mu </a:t>
            </a:r>
            <a:r>
              <a:rPr lang="en-US" sz="2000" b="1" spc="-100" dirty="0" err="1">
                <a:solidFill>
                  <a:prstClr val="black"/>
                </a:solidFill>
              </a:rPr>
              <a:t>Isezerano</a:t>
            </a:r>
            <a:r>
              <a:rPr lang="en-US" sz="2000" b="1" spc="-100" dirty="0">
                <a:solidFill>
                  <a:prstClr val="black"/>
                </a:solidFill>
              </a:rPr>
              <a:t> Rishya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Ana, “</a:t>
            </a:r>
            <a:r>
              <a:rPr lang="en-US" sz="2000" b="1" spc="-100" dirty="0" err="1">
                <a:solidFill>
                  <a:prstClr val="black"/>
                </a:solidFill>
              </a:rPr>
              <a:t>avuga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ibya</a:t>
            </a:r>
            <a:r>
              <a:rPr lang="en-US" sz="2000" b="1" spc="-100" dirty="0">
                <a:solidFill>
                  <a:prstClr val="black"/>
                </a:solidFill>
              </a:rPr>
              <a:t> Yesu </a:t>
            </a:r>
            <a:r>
              <a:rPr lang="en-US" sz="2000" b="1" spc="-100" dirty="0" err="1">
                <a:solidFill>
                  <a:prstClr val="black"/>
                </a:solidFill>
              </a:rPr>
              <a:t>abibwira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bose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bategereje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gucungurwa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kw’i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Yerusalemu</a:t>
            </a:r>
            <a:r>
              <a:rPr lang="en-US" sz="2000" b="1" spc="-100" dirty="0">
                <a:solidFill>
                  <a:prstClr val="black"/>
                </a:solidFill>
              </a:rPr>
              <a:t>” (Luka 2:36–38).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Yoweli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yavuze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y’igihe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Umwuka</a:t>
            </a:r>
            <a:r>
              <a:rPr lang="en-US" sz="2000" b="1" dirty="0">
                <a:solidFill>
                  <a:prstClr val="black"/>
                </a:solidFill>
              </a:rPr>
              <a:t> Wera </a:t>
            </a:r>
            <a:r>
              <a:rPr lang="en-US" sz="2000" b="1" dirty="0" err="1">
                <a:solidFill>
                  <a:prstClr val="black"/>
                </a:solidFill>
              </a:rPr>
              <a:t>azakorera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bantu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abahungu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abakobwa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abasaza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abasore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abagaragu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bazahanura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Yoweli</a:t>
            </a:r>
            <a:r>
              <a:rPr lang="en-US" sz="2000" b="1" dirty="0">
                <a:solidFill>
                  <a:prstClr val="black"/>
                </a:solidFill>
              </a:rPr>
              <a:t> 2:28–29).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57124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Byongeye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ubuhanuzi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buvugwa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nk’impano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rusange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haba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bagore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bagabo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11:4–5).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50360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Abakobwa</a:t>
            </a:r>
            <a:r>
              <a:rPr lang="en-US" sz="2000" b="1" spc="-70" dirty="0">
                <a:solidFill>
                  <a:prstClr val="black"/>
                </a:solidFill>
              </a:rPr>
              <a:t> bane </a:t>
            </a:r>
            <a:r>
              <a:rPr lang="en-US" sz="2000" b="1" spc="-70" dirty="0" err="1">
                <a:solidFill>
                  <a:prstClr val="black"/>
                </a:solidFill>
              </a:rPr>
              <a:t>b’umuvugabutumwa</a:t>
            </a:r>
            <a:r>
              <a:rPr lang="en-US" sz="2000" b="1" spc="-70" dirty="0">
                <a:solidFill>
                  <a:prstClr val="black"/>
                </a:solidFill>
              </a:rPr>
              <a:t> Filipo </a:t>
            </a:r>
            <a:r>
              <a:rPr lang="en-US" sz="2000" b="1" spc="-70" dirty="0" err="1">
                <a:solidFill>
                  <a:prstClr val="black"/>
                </a:solidFill>
              </a:rPr>
              <a:t>nabo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bahawe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impano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guhanura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Ibyakozwe</a:t>
            </a:r>
            <a:r>
              <a:rPr lang="en-US" sz="2000" b="1" spc="-70" dirty="0">
                <a:solidFill>
                  <a:prstClr val="black"/>
                </a:solidFill>
              </a:rPr>
              <a:t> 21:8–9).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ABAKORANYE NA PAWULO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Mwana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wanjye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Timoteyo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ndakwihanangiriza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nkurikije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ubuhanuzi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bwa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kera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bwahanuye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ibyawe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kugira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ngo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buduheshe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kurwana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intambara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nziza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Timoteyo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Uretse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n’abahanuzikazi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bamwe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bafashaga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kimwe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Sila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Barinaba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bafite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guhanura</a:t>
            </a:r>
            <a:r>
              <a:rPr lang="en-US" sz="2000" b="1" dirty="0">
                <a:solidFill>
                  <a:prstClr val="black"/>
                </a:solidFill>
              </a:rPr>
              <a:t> 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674123"/>
              </p:ext>
            </p:extLst>
          </p:nvPr>
        </p:nvGraphicFramePr>
        <p:xfrm>
          <a:off x="-242844" y="2720201"/>
          <a:ext cx="6837819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931634"/>
              </p:ext>
            </p:extLst>
          </p:nvPr>
        </p:nvGraphicFramePr>
        <p:xfrm>
          <a:off x="6685280" y="2720200"/>
          <a:ext cx="5282625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>
              <a:defRPr/>
            </a:pPr>
            <a:r>
              <a:rPr lang="en-US" sz="4400" b="1" spc="3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ABAHANUZI B’IBINYOMA</a:t>
            </a:r>
            <a:endParaRPr kumimoji="0" lang="en-US" sz="4400" b="1" i="0" u="none" strike="noStrike" kern="1200" cap="none" spc="3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Bakundwa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ntimwizere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imyuka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yose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ahubwo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mugerageze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imyuka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yavuye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Mana,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kuko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abahanuzi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b’ibinyoma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benshi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badutse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bakaza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Yohana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yatanze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umuburo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hazabaho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abahanuzi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b’ibinyoma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abo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amasega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(Matayo 24:24; 7:15). Abo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bahanuzi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b’ibinyoma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batangiye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kugaragara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mu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itorero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rya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mbere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Yohana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Twebwe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abizera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duhamagariwe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gusuzuma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abahanuzi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kwemeza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ubutumwa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bwabo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bwose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buhuye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n’Ibyanditswe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Byera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kandi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bushingiye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kuri</a:t>
            </a:r>
            <a:r>
              <a:rPr lang="en-US" sz="2000" b="1" spc="-7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Kristo.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Ingabo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rukumbi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yadukingira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abahanuzi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b’ibinyoma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n’imbaraga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zibakoresha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ukwambara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intwaro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Imana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yaduhaye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6:10–18).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Ubuhanuzi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bw’ukuri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buhuza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n’Ijambo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ry’Imana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bwerekeza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abantu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Kristo,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kandi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bukubaka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itorero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mu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gihe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abahanuzi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b’ibinyoma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bashyigikira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inyigisho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zishingiye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macakubiri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n’indamu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zabo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00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bwite</a:t>
            </a:r>
            <a:r>
              <a:rPr lang="en-US" sz="2000" b="1" spc="-100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00549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Pawulo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yaburiye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abakuru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b’i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amasega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yajyaga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kuvuka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muri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Ibyakozwe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Yaburiye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Abakorinto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hariho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intumwa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z’ibinyoma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Abakorinto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Abakurambere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abahanuzi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n’intumwa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bavuze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bayobowe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n’Umwuka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Wera,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kandi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bavuze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neza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batavugaga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bubasha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bwabo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cyangwa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ryabo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Bifuzaga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batagomba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guhabwa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ishimwe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ko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hatagira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ubabona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nk’aho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batangije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ikintu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cyose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cyaba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icyo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kwiratana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Bari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bafite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ifuhe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ryo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guharira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icyubahiro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Uwiteka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We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ukwiriye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ishimwe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ryose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Bavuze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ubushobozi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bwabo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ndetse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n’ubutumwa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bazanye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babihawe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nk’intumwa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z’imbaraga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z’Imana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Imana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yari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ububasha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bwabo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kunyurwa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bwabo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373244" y="6009306"/>
            <a:ext cx="3562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E.G. White,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i="1" dirty="0">
                <a:solidFill>
                  <a:prstClr val="black"/>
                </a:solidFill>
              </a:rPr>
              <a:t>To Be Like Jesus</a:t>
            </a:r>
            <a:r>
              <a:rPr lang="en-US" sz="1600" b="1" dirty="0">
                <a:solidFill>
                  <a:prstClr val="black"/>
                </a:solidFill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3200" b="1" i="0" u="none" strike="noStrike" kern="1200" cap="none" spc="-1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</a:rPr>
              <a:t>UMUGEREKA: </a:t>
            </a:r>
            <a:r>
              <a:rPr lang="en-US" sz="3200" b="1" spc="-10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AMAHAME Y’INGENZI Y’UMURIMO WA ELINA G. WHITE</a:t>
            </a:r>
            <a:endParaRPr kumimoji="0" lang="en-US" sz="3600" b="1" i="0" u="none" strike="noStrike" kern="1200" cap="none" spc="-1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Umurimo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Elina G. White </a:t>
            </a:r>
            <a:r>
              <a:rPr lang="en-US" sz="2000" b="1" dirty="0" err="1">
                <a:solidFill>
                  <a:prstClr val="black"/>
                </a:solidFill>
              </a:rPr>
              <a:t>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ufite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ebyiri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z’ingenzi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kuzana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Yesu; no </a:t>
            </a:r>
            <a:r>
              <a:rPr lang="en-US" sz="2000" b="1" dirty="0" err="1">
                <a:solidFill>
                  <a:prstClr val="black"/>
                </a:solidFill>
              </a:rPr>
              <a:t>kwerekeza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intekerezo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Bibiliya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7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</a:rPr>
              <a:t>INKINGI YA KABIRI: BIBILIYA</a:t>
            </a:r>
          </a:p>
          <a:p>
            <a:pPr lvl="0"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Elina </a:t>
            </a:r>
            <a:r>
              <a:rPr lang="en-US" sz="2000" b="1" spc="-70" dirty="0" err="1">
                <a:solidFill>
                  <a:prstClr val="black"/>
                </a:solidFill>
              </a:rPr>
              <a:t>ntiyigeze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avuga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inyandiko</a:t>
            </a:r>
            <a:r>
              <a:rPr lang="en-US" sz="2000" b="1" spc="-70" dirty="0">
                <a:solidFill>
                  <a:prstClr val="black"/>
                </a:solidFill>
              </a:rPr>
              <a:t> ze </a:t>
            </a:r>
            <a:r>
              <a:rPr lang="en-US" sz="2000" b="1" spc="-70" dirty="0" err="1">
                <a:solidFill>
                  <a:prstClr val="black"/>
                </a:solidFill>
              </a:rPr>
              <a:t>ziruta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Bibiliya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ahubwo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yahoraga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asaba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zigeragereshwa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Bibiliya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Nk’intumwa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y’Umwami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yabonaga</a:t>
            </a:r>
            <a:r>
              <a:rPr lang="en-US" sz="2000" b="1" spc="-70" dirty="0">
                <a:solidFill>
                  <a:prstClr val="black"/>
                </a:solidFill>
              </a:rPr>
              <a:t> we </a:t>
            </a:r>
            <a:r>
              <a:rPr lang="en-US" sz="2000" b="1" spc="-70" dirty="0" err="1">
                <a:solidFill>
                  <a:prstClr val="black"/>
                </a:solidFill>
              </a:rPr>
              <a:t>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nk</a:t>
            </a:r>
            <a:r>
              <a:rPr lang="en-US" sz="2000" b="1" spc="-70" dirty="0">
                <a:solidFill>
                  <a:prstClr val="black"/>
                </a:solidFill>
              </a:rPr>
              <a:t>’“</a:t>
            </a:r>
            <a:r>
              <a:rPr lang="en-US" sz="2000" b="1" spc="-70" dirty="0" err="1">
                <a:solidFill>
                  <a:prstClr val="black"/>
                </a:solidFill>
              </a:rPr>
              <a:t>umucyo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muto</a:t>
            </a:r>
            <a:r>
              <a:rPr lang="en-US" sz="2000" b="1" spc="-70" dirty="0">
                <a:solidFill>
                  <a:prstClr val="black"/>
                </a:solidFill>
              </a:rPr>
              <a:t>” </a:t>
            </a:r>
            <a:r>
              <a:rPr lang="en-US" sz="2000" b="1" spc="-70" dirty="0" err="1">
                <a:solidFill>
                  <a:prstClr val="black"/>
                </a:solidFill>
              </a:rPr>
              <a:t>uyobora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abantu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</a:t>
            </a:r>
            <a:r>
              <a:rPr lang="en-US" sz="2000" b="1" spc="-70" dirty="0">
                <a:solidFill>
                  <a:prstClr val="black"/>
                </a:solidFill>
              </a:rPr>
              <a:t> “</a:t>
            </a:r>
            <a:r>
              <a:rPr lang="en-US" sz="2000" b="1" spc="-70" dirty="0" err="1">
                <a:solidFill>
                  <a:prstClr val="black"/>
                </a:solidFill>
              </a:rPr>
              <a:t>mucyo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munini</a:t>
            </a:r>
            <a:r>
              <a:rPr lang="en-US" sz="2000" b="1" spc="-70" dirty="0">
                <a:solidFill>
                  <a:prstClr val="black"/>
                </a:solidFill>
              </a:rPr>
              <a:t>”, </a:t>
            </a:r>
            <a:r>
              <a:rPr lang="en-US" sz="2000" b="1" spc="-70" dirty="0" err="1">
                <a:solidFill>
                  <a:prstClr val="black"/>
                </a:solidFill>
              </a:rPr>
              <a:t>ari</a:t>
            </a:r>
            <a:r>
              <a:rPr lang="en-US" sz="2000" b="1" spc="-70" dirty="0">
                <a:solidFill>
                  <a:prstClr val="black"/>
                </a:solidFill>
              </a:rPr>
              <a:t> wo  </a:t>
            </a:r>
            <a:r>
              <a:rPr lang="en-US" sz="2000" b="1" spc="-70" dirty="0" err="1">
                <a:solidFill>
                  <a:prstClr val="black"/>
                </a:solidFill>
              </a:rPr>
              <a:t>Bibiliya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kumimoji="0" lang="en-US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</a:t>
            </a:r>
            <a:r>
              <a:rPr kumimoji="0" lang="en-US" sz="1600" b="1" i="1" u="none" strike="noStrike" kern="1200" cap="none" spc="-7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Ubutumwa</a:t>
            </a:r>
            <a:r>
              <a:rPr kumimoji="0" lang="en-US" sz="1600" b="1" i="1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600" b="1" i="1" u="none" strike="noStrike" kern="1200" cap="none" spc="-7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Bwatoranyijwe</a:t>
            </a:r>
            <a:r>
              <a:rPr kumimoji="0" lang="en-US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1600" b="1" i="0" u="none" strike="noStrike" kern="1200" cap="none" spc="-7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igitabo</a:t>
            </a:r>
            <a:r>
              <a:rPr kumimoji="0" lang="en-US" sz="1600" b="1" i="0" u="none" strike="noStrike" kern="1200" cap="none" spc="-7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600" b="1" i="0" u="none" strike="noStrike" kern="1200" cap="none" spc="-7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cya</a:t>
            </a:r>
            <a:r>
              <a:rPr kumimoji="0" lang="en-US" sz="1600" b="1" i="0" u="none" strike="noStrike" kern="1200" cap="none" spc="-7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 3, p. 29</a:t>
            </a:r>
            <a:r>
              <a:rPr kumimoji="0" lang="en-US" sz="16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</a:t>
            </a:r>
            <a:r>
              <a:rPr kumimoji="0" lang="en-US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INKINGI YA MBERE: YESU</a:t>
            </a: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y’inama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1888, </a:t>
            </a:r>
            <a:r>
              <a:rPr lang="en-US" sz="2000" b="1" dirty="0" err="1">
                <a:solidFill>
                  <a:prstClr val="black"/>
                </a:solidFill>
              </a:rPr>
              <a:t>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abajijwe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zaganiriweho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yarasubije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ati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Namaze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imyaka</a:t>
            </a:r>
            <a:r>
              <a:rPr lang="en-US" sz="2000" b="1" dirty="0">
                <a:solidFill>
                  <a:prstClr val="black"/>
                </a:solidFill>
              </a:rPr>
              <a:t> 45 </a:t>
            </a:r>
            <a:r>
              <a:rPr lang="en-US" sz="2000" b="1" dirty="0" err="1">
                <a:solidFill>
                  <a:prstClr val="black"/>
                </a:solidFill>
              </a:rPr>
              <a:t>mbibagezaho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imico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ntagereranywa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Kristo”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Sermons and Talks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1259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55</cp:revision>
  <dcterms:created xsi:type="dcterms:W3CDTF">2026-10-05T23:31:51Z</dcterms:created>
  <dcterms:modified xsi:type="dcterms:W3CDTF">2026-10-23T17:17:58Z</dcterms:modified>
</cp:coreProperties>
</file>