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73" r:id="rId3"/>
    <p:sldId id="279" r:id="rId4"/>
    <p:sldId id="281" r:id="rId5"/>
    <p:sldId id="258" r:id="rId6"/>
    <p:sldId id="282" r:id="rId7"/>
    <p:sldId id="278" r:id="rId8"/>
    <p:sldId id="283" r:id="rId9"/>
    <p:sldId id="284" r:id="rId10"/>
    <p:sldId id="285" r:id="rId11"/>
    <p:sldId id="286" r:id="rId12"/>
    <p:sldId id="289" r:id="rId13"/>
    <p:sldId id="275" r:id="rId14"/>
    <p:sldId id="287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D5D6EB"/>
    <a:srgbClr val="FBE683"/>
    <a:srgbClr val="2D4474"/>
    <a:srgbClr val="5051A3"/>
    <a:srgbClr val="563056"/>
    <a:srgbClr val="361E36"/>
    <a:srgbClr val="B24232"/>
    <a:srgbClr val="F6EAD5"/>
    <a:srgbClr val="CEB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7" autoAdjust="0"/>
    <p:restoredTop sz="94690"/>
  </p:normalViewPr>
  <p:slideViewPr>
    <p:cSldViewPr snapToGrid="0">
      <p:cViewPr varScale="1">
        <p:scale>
          <a:sx n="101" d="100"/>
          <a:sy n="101" d="100"/>
        </p:scale>
        <p:origin x="8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1BAD5-5C38-453B-91F5-0F9D203787C6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A3B55-79EF-4682-BFE2-EEAFD45A42D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659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Buscar en biblia-espada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A3B55-79EF-4682-BFE2-EEAFD45A42DF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97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3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72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0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2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70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40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1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8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1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2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7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27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09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64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7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5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1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2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13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03/04/2026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406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44E71-0241-A42C-650D-D09D0796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Persona con cabello largo&#10;&#10;El contenido generado por IA puede ser incorrecto.">
            <a:extLst>
              <a:ext uri="{FF2B5EF4-FFF2-40B4-BE49-F238E27FC236}">
                <a16:creationId xmlns:a16="http://schemas.microsoft.com/office/drawing/2014/main" id="{DE3795E7-D20F-3B69-6D05-EE5ABA0F2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"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07D05D5-140B-16C3-2728-AB9A4CEEC1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15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B02901-B77C-C10D-82DF-0E3052C540CF}"/>
              </a:ext>
            </a:extLst>
          </p:cNvPr>
          <p:cNvSpPr txBox="1"/>
          <p:nvPr/>
        </p:nvSpPr>
        <p:spPr>
          <a:xfrm>
            <a:off x="8742556" y="256772"/>
            <a:ext cx="3262056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Uko Data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yankunze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nanjye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nabakunze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Nuko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rero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mugume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rukundo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rwanjye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(Yohana 15:9)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4AE6-EEAB-06EB-97B0-49ECADA8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 campo&#10;&#10;El contenido generado por IA puede ser incorrecto.">
            <a:extLst>
              <a:ext uri="{FF2B5EF4-FFF2-40B4-BE49-F238E27FC236}">
                <a16:creationId xmlns:a16="http://schemas.microsoft.com/office/drawing/2014/main" id="{5FCBE780-EFF0-F6CA-6A3E-52E7C7783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40BF6A-39E7-D8A0-76CC-508B6F27C650}"/>
              </a:ext>
            </a:extLst>
          </p:cNvPr>
          <p:cNvSpPr txBox="1"/>
          <p:nvPr/>
        </p:nvSpPr>
        <p:spPr>
          <a:xfrm>
            <a:off x="213318" y="479703"/>
            <a:ext cx="4873032" cy="5898594"/>
          </a:xfrm>
          <a:prstGeom prst="roundRect">
            <a:avLst>
              <a:gd name="adj" fmla="val 13253"/>
            </a:avLst>
          </a:prstGeom>
          <a:solidFill>
            <a:srgbClr val="F6EAD5"/>
          </a:solidFill>
          <a:ln w="38100">
            <a:solidFill>
              <a:srgbClr val="B2423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“</a:t>
            </a:r>
            <a:r>
              <a:rPr 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Ariko </a:t>
            </a:r>
            <a:r>
              <a:rPr lang="en-U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nitwatura</a:t>
            </a:r>
            <a:r>
              <a:rPr 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ibyaha</a:t>
            </a:r>
            <a:r>
              <a:rPr 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byacu</a:t>
            </a:r>
            <a:r>
              <a:rPr 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, </a:t>
            </a:r>
            <a:r>
              <a:rPr lang="en-U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ni</a:t>
            </a:r>
            <a:r>
              <a:rPr 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yo</a:t>
            </a:r>
            <a:r>
              <a:rPr 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yo</a:t>
            </a:r>
            <a:r>
              <a:rPr 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kwizerwa</a:t>
            </a:r>
            <a:r>
              <a:rPr 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kandi</a:t>
            </a:r>
            <a:r>
              <a:rPr 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ikiranukira</a:t>
            </a:r>
            <a:r>
              <a:rPr 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kutubabarira</a:t>
            </a:r>
            <a:r>
              <a:rPr 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ibyaha</a:t>
            </a:r>
            <a:r>
              <a:rPr 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byacu</a:t>
            </a:r>
            <a:r>
              <a:rPr 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no </a:t>
            </a:r>
            <a:r>
              <a:rPr lang="en-U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kutwezaho</a:t>
            </a:r>
            <a:r>
              <a:rPr 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gukiranirwa</a:t>
            </a:r>
            <a:r>
              <a:rPr 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rgbClr val="B24232"/>
                </a:solidFill>
                <a:latin typeface="Comic Sans MS" panose="030F0702030302020204" pitchFamily="66" charset="0"/>
              </a:rPr>
              <a:t>kose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(1 Yohana 1:9)</a:t>
            </a:r>
            <a:endParaRPr lang="es-ES" sz="3200" b="1" dirty="0">
              <a:solidFill>
                <a:srgbClr val="B2423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9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24507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r="20774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AB6727-EF3B-E5BE-70C8-882700BD5EA3}"/>
              </a:ext>
            </a:extLst>
          </p:cNvPr>
          <p:cNvSpPr txBox="1"/>
          <p:nvPr/>
        </p:nvSpPr>
        <p:spPr>
          <a:xfrm>
            <a:off x="268794" y="161434"/>
            <a:ext cx="6181726" cy="260071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Ariko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ibyo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byonyine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ahubwo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twishimira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no mu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makuba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yacu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kuko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tuzi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yuko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amakuba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atera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kwihangana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kandi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kwihangana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kugatera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kunesha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ibitugerageza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uko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kunesha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kugatera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ibyiringiro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Bene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ibyo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byiringiro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ntibikoza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isoni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kuko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urukundo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rw’Imana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rwasabye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mu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mitima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yacu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ku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bw’Umwuka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Wera </a:t>
            </a:r>
            <a:r>
              <a:rPr lang="en-US" sz="21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twahawe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Abaroma</a:t>
            </a:r>
            <a:r>
              <a:rPr lang="es-ES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5:3–5)</a:t>
            </a:r>
            <a:endParaRPr lang="es-ES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9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FCA82878-7C63-27C6-DD00-BB8376C048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949393-162C-AA66-934F-4EC56CD374CB}"/>
              </a:ext>
            </a:extLst>
          </p:cNvPr>
          <p:cNvSpPr txBox="1"/>
          <p:nvPr/>
        </p:nvSpPr>
        <p:spPr>
          <a:xfrm>
            <a:off x="304799" y="166567"/>
            <a:ext cx="4257675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Umwami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Imana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impaye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ururimi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rw’abigishijwe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kugira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ngo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menye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gukomeresha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urushye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amagambo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inkangura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uko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bukeye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ikangurira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ugutwi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kwanjye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kumva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nk’abantu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bigishijwe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dirty="0" err="1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Yesaya</a:t>
            </a: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50:4)</a:t>
            </a:r>
            <a:endParaRPr lang="es-ES" sz="3200" b="1" dirty="0">
              <a:solidFill>
                <a:schemeClr val="bg1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7F5A14-1405-2554-19CD-BD895B8D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47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Persona con humo saliendo&#10;&#10;El contenido generado por IA puede ser incorrecto.">
            <a:extLst>
              <a:ext uri="{FF2B5EF4-FFF2-40B4-BE49-F238E27FC236}">
                <a16:creationId xmlns:a16="http://schemas.microsoft.com/office/drawing/2014/main" id="{37173EBC-BCCD-F37A-43E4-E2DEA735F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777"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17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8E5578B-CCDF-B01E-FC98-B064D525C504}"/>
              </a:ext>
            </a:extLst>
          </p:cNvPr>
          <p:cNvSpPr txBox="1"/>
          <p:nvPr/>
        </p:nvSpPr>
        <p:spPr>
          <a:xfrm>
            <a:off x="6761838" y="597183"/>
            <a:ext cx="5239662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Bakundwa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ubu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turi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abana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b’Imana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ariko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uko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tuzamera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ntikurerekanwa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Icyakora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icyo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tuzi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ni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uko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Yesu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niyerekanwa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tuzasa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we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kuko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tuzamureba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uko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36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Yohana 3:2)</a:t>
            </a:r>
            <a:endParaRPr lang="es-ES" sz="36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9498" r="-142" b="1568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C226DE2-0552-BFF1-AB55-D0FDF523AD83}"/>
              </a:ext>
            </a:extLst>
          </p:cNvPr>
          <p:cNvSpPr txBox="1"/>
          <p:nvPr/>
        </p:nvSpPr>
        <p:spPr>
          <a:xfrm>
            <a:off x="7373513" y="-15121"/>
            <a:ext cx="4212648" cy="683264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“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Ubu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ni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bwo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bugingo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buhoraho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, ko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bakumenya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ko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ari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wowe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Mana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y’ukuri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yonyine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,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bakamenya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n’uwo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watumye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ari</a:t>
            </a:r>
            <a:r>
              <a:rPr lang="en-U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 we Yesu Kristo</a:t>
            </a:r>
            <a:r>
              <a:rPr lang="es-ES" sz="40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/>
                <a:solidFill>
                  <a:srgbClr val="60497B"/>
                </a:solidFill>
                <a:latin typeface="Comic Sans MS" panose="030F0702030302020204" pitchFamily="66" charset="0"/>
              </a:rPr>
              <a:t>(Yohana 17:3)</a:t>
            </a:r>
            <a:endParaRPr lang="es-ES" sz="3600" b="1" dirty="0">
              <a:ln/>
              <a:solidFill>
                <a:srgbClr val="60497B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6486C8-F674-F336-CC12-1B1AF46E1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0DFF88-45FD-925C-F2EF-06A30B7FB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hombre, tabla, parado, mujer&#10;&#10;El contenido generado por IA puede ser incorrecto.">
            <a:extLst>
              <a:ext uri="{FF2B5EF4-FFF2-40B4-BE49-F238E27FC236}">
                <a16:creationId xmlns:a16="http://schemas.microsoft.com/office/drawing/2014/main" id="{1EC59816-B3CA-2568-7FF7-78A79CCD8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6" y="147958"/>
            <a:ext cx="11697628" cy="656208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B964995-E515-79F7-0354-A01A09013CB7}"/>
              </a:ext>
            </a:extLst>
          </p:cNvPr>
          <p:cNvSpPr txBox="1"/>
          <p:nvPr/>
        </p:nvSpPr>
        <p:spPr>
          <a:xfrm>
            <a:off x="247186" y="1247767"/>
            <a:ext cx="2848439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Kuko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umuntu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wese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wishyira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hejuru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azacishwa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bugufi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kandi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uwicisha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bugufi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azashyirwa</a:t>
            </a:r>
            <a:r>
              <a:rPr 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hejuru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35000">
                      <a:srgbClr val="FFFF00"/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AF6A82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(Luka 14:11)</a:t>
            </a:r>
          </a:p>
        </p:txBody>
      </p:sp>
    </p:spTree>
    <p:extLst>
      <p:ext uri="{BB962C8B-B14F-4D97-AF65-F5344CB8AC3E}">
        <p14:creationId xmlns:p14="http://schemas.microsoft.com/office/powerpoint/2010/main" val="16845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rma, cuchillo, corte&#10;&#10;El contenido generado por IA puede ser incorrecto.">
            <a:extLst>
              <a:ext uri="{FF2B5EF4-FFF2-40B4-BE49-F238E27FC236}">
                <a16:creationId xmlns:a16="http://schemas.microsoft.com/office/drawing/2014/main" id="{566DB214-C3F9-E2E3-A627-8F26DF242A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585"/>
            <a:ext cx="12192000" cy="68394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ABAF18-79EA-3983-B763-5E71A9CF0975}"/>
              </a:ext>
            </a:extLst>
          </p:cNvPr>
          <p:cNvSpPr txBox="1"/>
          <p:nvPr/>
        </p:nvSpPr>
        <p:spPr>
          <a:xfrm>
            <a:off x="2029522" y="5387266"/>
            <a:ext cx="100481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“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Kuko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ijambo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ry’Imana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ari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rizima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,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rifite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imbaraga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kandi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rikagira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ubugi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buruta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ubw’inkota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zose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,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rigahinguranya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ndetse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kugeza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ubwo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rigabanya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ubugingo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n’umwuka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,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rikagabanya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ingingo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n’umusokōro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kandi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rikabangukira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kugenzura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ibyo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umutima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wibwira</a:t>
            </a:r>
            <a:r>
              <a:rPr 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ukagambirira</a:t>
            </a:r>
            <a:r>
              <a:rPr lang="es-E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rgbClr val="D3E2E9"/>
                </a:solidFill>
                <a:latin typeface="Comic Sans MS" panose="030F0702030302020204" pitchFamily="66" charset="0"/>
              </a:rPr>
              <a:t>Abaheburayo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4:12)</a:t>
            </a:r>
            <a:endParaRPr lang="es-ES" sz="2000" b="1" dirty="0">
              <a:solidFill>
                <a:srgbClr val="D3E2E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CDC17-7654-F145-3038-2FB0BE430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AFB452-A631-3CC8-3085-F239CA86A7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57D7AF0-1064-1843-2113-70B80E241C67}"/>
              </a:ext>
            </a:extLst>
          </p:cNvPr>
          <p:cNvSpPr txBox="1"/>
          <p:nvPr/>
        </p:nvSpPr>
        <p:spPr>
          <a:xfrm>
            <a:off x="361950" y="233660"/>
            <a:ext cx="7077075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“Ni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ko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ijambo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ryanjye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riva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mu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kanwa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kanjye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rizamera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.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Ntirizagaruka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ubusa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ahubwo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rizasohoza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ibyo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nshaka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rizashobora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gukora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icyo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naritumye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E4CE84"/>
                </a:solidFill>
                <a:latin typeface="Comic Sans MS" panose="030F0702030302020204" pitchFamily="66" charset="0"/>
              </a:rPr>
              <a:t>(</a:t>
            </a:r>
            <a:r>
              <a:rPr lang="es-ES" b="1" dirty="0" err="1">
                <a:solidFill>
                  <a:srgbClr val="E4CE84"/>
                </a:solidFill>
                <a:latin typeface="Comic Sans MS" panose="030F0702030302020204" pitchFamily="66" charset="0"/>
              </a:rPr>
              <a:t>Yesaya</a:t>
            </a:r>
            <a:r>
              <a:rPr lang="es-ES" b="1" dirty="0">
                <a:solidFill>
                  <a:srgbClr val="E4CE84"/>
                </a:solidFill>
                <a:latin typeface="Comic Sans MS" panose="030F0702030302020204" pitchFamily="66" charset="0"/>
              </a:rPr>
              <a:t> 55:11)</a:t>
            </a:r>
            <a:endParaRPr lang="es-ES" sz="2400" b="1" dirty="0">
              <a:solidFill>
                <a:srgbClr val="E4CE8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jer sentada en el piso de una habitación&#10;&#10;El contenido generado por IA puede ser incorrecto.">
            <a:extLst>
              <a:ext uri="{FF2B5EF4-FFF2-40B4-BE49-F238E27FC236}">
                <a16:creationId xmlns:a16="http://schemas.microsoft.com/office/drawing/2014/main" id="{7D7AE795-8581-DE4D-EA46-C3E43FEBE1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13444" b="10726"/>
          <a:stretch>
            <a:fillRect/>
          </a:stretch>
        </p:blipFill>
        <p:spPr>
          <a:xfrm>
            <a:off x="0" y="-1"/>
            <a:ext cx="12192000" cy="71996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E4C0B0-420B-1D20-5738-3F02E72C1E29}"/>
              </a:ext>
            </a:extLst>
          </p:cNvPr>
          <p:cNvSpPr txBox="1"/>
          <p:nvPr/>
        </p:nvSpPr>
        <p:spPr>
          <a:xfrm>
            <a:off x="3762375" y="61122"/>
            <a:ext cx="71056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Nkundira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Uwiteka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 Kuko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yumvise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ijwi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ryanjye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kwinginga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kwanjye</a:t>
            </a:r>
            <a:r>
              <a:rPr 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GB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Kuko </a:t>
            </a:r>
            <a:r>
              <a:rPr lang="en-GB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yantegeye</a:t>
            </a:r>
            <a:r>
              <a:rPr lang="en-GB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ugutwi</a:t>
            </a:r>
            <a:r>
              <a:rPr lang="en-GB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, Ni </a:t>
            </a:r>
            <a:r>
              <a:rPr lang="en-GB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cyo</a:t>
            </a:r>
            <a:r>
              <a:rPr lang="en-GB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gituma</a:t>
            </a:r>
            <a:r>
              <a:rPr lang="en-GB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nzajya</a:t>
            </a:r>
            <a:r>
              <a:rPr lang="en-GB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mwambaza</a:t>
            </a:r>
            <a:r>
              <a:rPr lang="en-GB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nkiriho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dirty="0" err="1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Zaburi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ya 116:1, 2)</a:t>
            </a:r>
            <a:endParaRPr lang="es-ES" sz="240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A310E-9273-DB31-23EB-3B817C4B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281924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ketchy line">
            <a:extLst>
              <a:ext uri="{FF2B5EF4-FFF2-40B4-BE49-F238E27FC236}">
                <a16:creationId xmlns:a16="http://schemas.microsoft.com/office/drawing/2014/main" id="{06B17354-4F48-0032-BAAB-2E8E9E38C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6550137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Grupo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2D8A5014-FE38-23C4-19BC-D29453D4D3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95" r="-1" b="325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5F9F83-B85B-862A-7140-8635CCFCD905}"/>
              </a:ext>
            </a:extLst>
          </p:cNvPr>
          <p:cNvSpPr txBox="1"/>
          <p:nvPr/>
        </p:nvSpPr>
        <p:spPr>
          <a:xfrm>
            <a:off x="274648" y="396250"/>
            <a:ext cx="4932000" cy="60939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“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Mwa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bantu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mwe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,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mujye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muyiringira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,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Ibyo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mu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mitima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yanyu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mubisuke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imbere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yayo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, Imana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ni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yo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buhungiro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bwacu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Zaburi</a:t>
            </a: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ya 62:8)</a:t>
            </a:r>
            <a:endParaRPr lang="es-E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B83E0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1828"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FF5E67-B4EF-E2F6-3230-11BF83C2D38E}"/>
              </a:ext>
            </a:extLst>
          </p:cNvPr>
          <p:cNvSpPr txBox="1"/>
          <p:nvPr/>
        </p:nvSpPr>
        <p:spPr>
          <a:xfrm>
            <a:off x="7981970" y="362396"/>
            <a:ext cx="4210030" cy="629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0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Kwizera </a:t>
            </a:r>
            <a:r>
              <a:rPr lang="en-US" sz="4000" b="1" spc="-140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40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140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ukumenya</a:t>
            </a:r>
            <a:r>
              <a:rPr lang="en-US" sz="40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140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rwose</a:t>
            </a:r>
            <a:r>
              <a:rPr lang="en-US" sz="40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140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ibyiringirwa</a:t>
            </a:r>
            <a:r>
              <a:rPr lang="en-US" sz="40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140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udashidikanya</a:t>
            </a:r>
            <a:r>
              <a:rPr lang="en-US" sz="40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sz="4000" b="1" spc="-140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bitazaba</a:t>
            </a:r>
            <a:r>
              <a:rPr lang="en-US" sz="40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4000" b="1" spc="-140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kandi</a:t>
            </a:r>
            <a:r>
              <a:rPr lang="en-US" sz="40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140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40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sz="4000" b="1" spc="-140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kuduhamiriza</a:t>
            </a:r>
            <a:r>
              <a:rPr lang="en-US" sz="40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140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ibyo</a:t>
            </a:r>
            <a:r>
              <a:rPr lang="en-US" sz="40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140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tutareba</a:t>
            </a:r>
            <a:r>
              <a:rPr lang="en-US" sz="40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sz="4000" b="1" spc="-140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n-US" sz="40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140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iby’ukuri</a:t>
            </a:r>
            <a:r>
              <a:rPr lang="es-ES" sz="40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4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400" b="1" spc="-140" dirty="0" err="1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Abaheburayo</a:t>
            </a:r>
            <a:r>
              <a:rPr lang="es-ES" sz="2400" b="1" spc="-14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11:1)</a:t>
            </a:r>
            <a:endParaRPr lang="es-ES" sz="4000" b="1" spc="-140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4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DA079-B368-00B8-327A-40C7A1F9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D9D476-F8C9-3B9A-C521-CB8857402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2626"/>
          <a:stretch>
            <a:fillRect/>
          </a:stretch>
        </p:blipFill>
        <p:spPr>
          <a:xfrm>
            <a:off x="544747" y="543123"/>
            <a:ext cx="5457880" cy="57603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2CA1CD-E92A-C609-4341-43E245928BBE}"/>
              </a:ext>
            </a:extLst>
          </p:cNvPr>
          <p:cNvSpPr txBox="1"/>
          <p:nvPr/>
        </p:nvSpPr>
        <p:spPr>
          <a:xfrm>
            <a:off x="6090177" y="904361"/>
            <a:ext cx="5915080" cy="50629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spc="-70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000" b="1" spc="-70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Ntabwo</a:t>
            </a:r>
            <a:r>
              <a:rPr lang="en-US" sz="4000" b="1" spc="-70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70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nzibagirwa</a:t>
            </a:r>
            <a:r>
              <a:rPr lang="en-US" sz="4000" b="1" spc="-70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70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amategeko</a:t>
            </a:r>
            <a:r>
              <a:rPr lang="en-US" sz="4000" b="1" spc="-70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70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wigishije</a:t>
            </a:r>
            <a:r>
              <a:rPr lang="en-US" sz="4000" b="1" spc="-70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, Kuko </a:t>
            </a:r>
            <a:r>
              <a:rPr lang="en-US" sz="4000" b="1" spc="-70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n-US" sz="4000" b="1" spc="-70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70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sz="4000" b="1" spc="-70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70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wanzurishije</a:t>
            </a:r>
            <a:r>
              <a:rPr lang="en-US" sz="4000" b="1" spc="-70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. Ndi </a:t>
            </a:r>
            <a:r>
              <a:rPr lang="en-US" sz="4000" b="1" spc="-70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uwawe</a:t>
            </a:r>
            <a:r>
              <a:rPr lang="en-US" sz="4000" b="1" spc="-70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70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nkiza</a:t>
            </a:r>
            <a:r>
              <a:rPr lang="en-US" sz="4000" b="1" spc="-70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, Kuko </a:t>
            </a:r>
            <a:r>
              <a:rPr lang="en-US" sz="4000" b="1" spc="-70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ndondora</a:t>
            </a:r>
            <a:r>
              <a:rPr lang="en-US" sz="4000" b="1" spc="-70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70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amategeko</a:t>
            </a:r>
            <a:r>
              <a:rPr lang="en-US" sz="4000" b="1" spc="-70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spc="-70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wigishije</a:t>
            </a:r>
            <a:r>
              <a:rPr lang="es-ES" sz="4000" b="1" spc="-70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800" b="1" spc="-70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800" b="1" spc="-70" dirty="0" err="1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Zaburi</a:t>
            </a:r>
            <a:r>
              <a:rPr lang="es-ES" sz="2800" b="1" spc="-70" dirty="0">
                <a:ln/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ya 119:93, 94)</a:t>
            </a:r>
            <a:endParaRPr lang="es-ES" sz="3600" b="1" spc="-70" dirty="0">
              <a:ln/>
              <a:solidFill>
                <a:schemeClr val="accent6"/>
              </a:solidFill>
              <a:effectLst>
                <a:outerShdw blurRad="50800" dist="38100" dir="2700000" algn="tl" rotWithShape="0">
                  <a:schemeClr val="accent6">
                    <a:lumMod val="60000"/>
                    <a:lumOff val="40000"/>
                    <a:alpha val="74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384</Words>
  <Application>Microsoft Office PowerPoint</Application>
  <PresentationFormat>Panorámica</PresentationFormat>
  <Paragraphs>26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59</cp:revision>
  <dcterms:created xsi:type="dcterms:W3CDTF">2026-02-28T07:06:44Z</dcterms:created>
  <dcterms:modified xsi:type="dcterms:W3CDTF">2026-04-03T14:56:41Z</dcterms:modified>
</cp:coreProperties>
</file>