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4" r:id="rId2"/>
    <p:sldId id="285" r:id="rId3"/>
    <p:sldId id="286" r:id="rId4"/>
    <p:sldId id="289" r:id="rId5"/>
    <p:sldId id="290" r:id="rId6"/>
    <p:sldId id="291" r:id="rId7"/>
    <p:sldId id="292" r:id="rId8"/>
    <p:sldId id="293" r:id="rId9"/>
    <p:sldId id="294" r:id="rId10"/>
    <p:sldId id="295" r:id="rId11"/>
    <p:sldId id="296" r:id="rId12"/>
    <p:sldId id="281" r:id="rId13"/>
    <p:sldId id="297" r:id="rId1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3A4C"/>
    <a:srgbClr val="FDF589"/>
    <a:srgbClr val="FDDE88"/>
    <a:srgbClr val="EFCB7B"/>
    <a:srgbClr val="FFFFCC"/>
    <a:srgbClr val="582A2A"/>
    <a:srgbClr val="241111"/>
    <a:srgbClr val="51473C"/>
    <a:srgbClr val="EAB0E3"/>
    <a:srgbClr val="6D1D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429" autoAdjust="0"/>
    <p:restoredTop sz="94694"/>
  </p:normalViewPr>
  <p:slideViewPr>
    <p:cSldViewPr snapToGrid="0">
      <p:cViewPr varScale="1">
        <p:scale>
          <a:sx n="101" d="100"/>
          <a:sy n="101" d="100"/>
        </p:scale>
        <p:origin x="11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2631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435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5129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2099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0036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4604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4244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7934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3877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5844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5339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615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eg"/><Relationship Id="rId7" Type="http://schemas.openxmlformats.org/officeDocument/2006/relationships/image" Target="../media/image13.jp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B05345-BAE7-F319-E568-6B4C287C6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207681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660443F-4E3C-1D84-ACC8-F045E85BC8A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92" r="23692"/>
          <a:stretch>
            <a:fillRect/>
          </a:stretch>
        </p:blipFill>
        <p:spPr>
          <a:xfrm>
            <a:off x="6421035" y="371088"/>
            <a:ext cx="5129784" cy="5571066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207681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00A1C60-243C-48E5-31C5-E0BFD104839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9" r="16495"/>
          <a:stretch>
            <a:fillRect/>
          </a:stretch>
        </p:blipFill>
        <p:spPr>
          <a:xfrm>
            <a:off x="641180" y="371088"/>
            <a:ext cx="5129784" cy="5571066"/>
          </a:xfrm>
          <a:prstGeom prst="rect">
            <a:avLst/>
          </a:prstGeom>
        </p:spPr>
      </p:pic>
      <p:sp>
        <p:nvSpPr>
          <p:cNvPr id="4" name="Rectangle 13">
            <a:extLst>
              <a:ext uri="{FF2B5EF4-FFF2-40B4-BE49-F238E27FC236}">
                <a16:creationId xmlns:a16="http://schemas.microsoft.com/office/drawing/2014/main" id="{C9CC7EB9-4964-D0E4-2EAE-B00BCA602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7940" y="5321796"/>
            <a:ext cx="10618279" cy="1399044"/>
          </a:xfrm>
          <a:prstGeom prst="rect">
            <a:avLst/>
          </a:prstGeom>
          <a:solidFill>
            <a:schemeClr val="bg1"/>
          </a:solidFill>
          <a:ln w="12700">
            <a:solidFill>
              <a:srgbClr val="EFEFEF"/>
            </a:solidFill>
          </a:ln>
          <a:effectLst>
            <a:innerShdw blurRad="114300">
              <a:schemeClr val="tx2">
                <a:lumMod val="90000"/>
                <a:lumOff val="1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: Rounded Corners 15">
            <a:extLst>
              <a:ext uri="{FF2B5EF4-FFF2-40B4-BE49-F238E27FC236}">
                <a16:creationId xmlns:a16="http://schemas.microsoft.com/office/drawing/2014/main" id="{D5FB2A13-FA9D-3F04-23FD-CAA1E1FA3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74323" y="5214024"/>
            <a:ext cx="9649839" cy="20602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C56EDE6-1B73-3A5C-033C-C37523B7649A}"/>
              </a:ext>
            </a:extLst>
          </p:cNvPr>
          <p:cNvSpPr txBox="1"/>
          <p:nvPr/>
        </p:nvSpPr>
        <p:spPr>
          <a:xfrm>
            <a:off x="785780" y="5458956"/>
            <a:ext cx="10618279" cy="126188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“Kera Imana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yavuganiye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na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ba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sogokuruza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mu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kanwa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k’abahanuzi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mu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bihe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byinshi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no mu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buryo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bwinshi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naho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muri iyi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minsi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y’imperuka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yavuganiye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natwe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mu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kanwa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k’Umwana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wayo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uwo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yashyiriyeho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kuba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umuragwa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wa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byose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ari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we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yaremesheje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isi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”</a:t>
            </a:r>
            <a:endParaRPr lang="es-ES" sz="2000" b="1" dirty="0">
              <a:solidFill>
                <a:schemeClr val="accent2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pPr algn="ctr"/>
            <a:r>
              <a:rPr lang="es-ES" sz="16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es-ES" sz="16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Abaheburayo</a:t>
            </a:r>
            <a:r>
              <a:rPr lang="es-ES" sz="16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1:1–2)</a:t>
            </a:r>
            <a:endParaRPr lang="es-ES" sz="2000" b="1" dirty="0">
              <a:solidFill>
                <a:schemeClr val="accent2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4165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3195ECA-5CC1-0211-B8FF-66A75CDE455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D2D2C16-953A-DDE2-9543-3A3AF86D10CE}"/>
              </a:ext>
            </a:extLst>
          </p:cNvPr>
          <p:cNvSpPr txBox="1"/>
          <p:nvPr/>
        </p:nvSpPr>
        <p:spPr>
          <a:xfrm>
            <a:off x="8564219" y="1510747"/>
            <a:ext cx="3432312" cy="2585323"/>
          </a:xfrm>
          <a:prstGeom prst="rect">
            <a:avLst/>
          </a:prstGeom>
          <a:solidFill>
            <a:srgbClr val="FCF8F2">
              <a:alpha val="64000"/>
            </a:srgbClr>
          </a:solidFill>
          <a:effectLst>
            <a:softEdge rad="635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«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Numva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ijwi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ry’Umwami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Imana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riti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“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Ndatuma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nde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ni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nde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watugendera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?” Maze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ndavuga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nti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“Ni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jye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. Ba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ari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jye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utuma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.”</a:t>
            </a:r>
            <a:r>
              <a:rPr lang="es-E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»</a:t>
            </a:r>
            <a:br>
              <a:rPr lang="es-E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es-ES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(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Yesaya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6:8)</a:t>
            </a:r>
            <a:endParaRPr lang="es-ES" sz="2400" b="1" dirty="0">
              <a:solidFill>
                <a:schemeClr val="accent1">
                  <a:lumMod val="75000"/>
                </a:schemeClr>
              </a:solidFill>
              <a:effectLst/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816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198784"/>
            <a:ext cx="7786776" cy="6490252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5F2CB8B-AEA0-7DBD-46B5-38FA5E6792D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3" r="3343"/>
          <a:stretch>
            <a:fillRect/>
          </a:stretch>
        </p:blipFill>
        <p:spPr>
          <a:xfrm>
            <a:off x="505418" y="198783"/>
            <a:ext cx="7786776" cy="6490252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4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0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7607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321E51C9-5390-CA16-671F-B13EDCA8A186}"/>
              </a:ext>
            </a:extLst>
          </p:cNvPr>
          <p:cNvSpPr txBox="1"/>
          <p:nvPr/>
        </p:nvSpPr>
        <p:spPr>
          <a:xfrm>
            <a:off x="8374858" y="1166842"/>
            <a:ext cx="3641070" cy="492442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«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Yehoshafati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arahagarara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aravuga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ati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“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Nimunyumve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yemwe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Bayuda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namwe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abatuye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i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Yerusalemu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mwizere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Uwiteka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Imana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yanyu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mubone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gukomezwa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mwizere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n’abahanuzi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bayo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mubone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kugubwa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neza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.”</a:t>
            </a:r>
            <a:r>
              <a:rPr lang="es-E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»</a:t>
            </a:r>
          </a:p>
          <a:p>
            <a:pPr algn="ctr">
              <a:spcBef>
                <a:spcPts val="1200"/>
              </a:spcBef>
            </a:pPr>
            <a:r>
              <a:rPr lang="es-E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(2 Ngoma 20:20)</a:t>
            </a:r>
            <a:endParaRPr lang="es-ES" sz="2400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7579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3809B9-DF40-C9A6-B854-87427A82B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BA7C3D-2271-7745-C256-BF359359E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6FF92A8-4549-EE02-D589-9D96A06D253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77" b="9277"/>
          <a:stretch>
            <a:fillRect/>
          </a:stretch>
        </p:blipFill>
        <p:spPr>
          <a:xfrm>
            <a:off x="20" y="10"/>
            <a:ext cx="12191980" cy="5555964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737914A-4281-91DC-FB14-F172CF75E1BD}"/>
              </a:ext>
            </a:extLst>
          </p:cNvPr>
          <p:cNvSpPr txBox="1"/>
          <p:nvPr/>
        </p:nvSpPr>
        <p:spPr>
          <a:xfrm>
            <a:off x="170755" y="4870174"/>
            <a:ext cx="11850491" cy="1916657"/>
          </a:xfrm>
          <a:prstGeom prst="rect">
            <a:avLst/>
          </a:prstGeom>
          <a:noFill/>
        </p:spPr>
        <p:txBody>
          <a:bodyPr wrap="square">
            <a:prstTxWarp prst="textDeflateTop">
              <a:avLst>
                <a:gd name="adj" fmla="val 42222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Icyakora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hariho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impano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z’uburyo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bwinshi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ariko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Umwuka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ni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umwe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. Kandi 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hariho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uburyo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bwinshi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bwo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kugabura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iby’Imana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ariko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Umwami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ni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umwe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. 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Hariho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n’uburyo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bwinshi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bwo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gukora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ariko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Imana 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ikorera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byose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muri 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bose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ni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imwe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”</a:t>
            </a:r>
            <a:r>
              <a:rPr lang="es-E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sz="15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(1 </a:t>
            </a:r>
            <a:r>
              <a:rPr lang="es-ES" sz="15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Abakorinto</a:t>
            </a:r>
            <a:r>
              <a:rPr lang="es-ES" sz="15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12:4–6)</a:t>
            </a:r>
          </a:p>
        </p:txBody>
      </p:sp>
    </p:spTree>
    <p:extLst>
      <p:ext uri="{BB962C8B-B14F-4D97-AF65-F5344CB8AC3E}">
        <p14:creationId xmlns:p14="http://schemas.microsoft.com/office/powerpoint/2010/main" val="2071165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F687420-BEB4-45CD-8226-339BE553B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426" y="336204"/>
            <a:ext cx="6705453" cy="249480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206336"/>
            <a:ext cx="6184973" cy="60638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8900000" algn="bl" rotWithShape="0">
              <a:srgbClr val="9E3939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E602AAF-B4D2-C90E-BF2C-F586AF98F9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1" b="1511"/>
          <a:stretch>
            <a:fillRect/>
          </a:stretch>
        </p:blipFill>
        <p:spPr>
          <a:xfrm>
            <a:off x="5987738" y="516722"/>
            <a:ext cx="5628018" cy="54579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107F588-9C87-1127-D203-1981FCFD178D}"/>
              </a:ext>
            </a:extLst>
          </p:cNvPr>
          <p:cNvSpPr txBox="1"/>
          <p:nvPr/>
        </p:nvSpPr>
        <p:spPr>
          <a:xfrm>
            <a:off x="419116" y="1280061"/>
            <a:ext cx="4967444" cy="332398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spcBef>
                <a:spcPts val="600"/>
              </a:spcBef>
            </a:pP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“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Ibyahishuwe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na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Yesu Kristo,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ibyo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Imana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yamuhereye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kugira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ngo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yereke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imbata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ze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ibikwiriye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kuzabaho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vuba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,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agatuma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marayika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we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na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we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akabimenyesha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imbata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ye Yohana, </a:t>
            </a:r>
            <a:r>
              <a:rPr lang="en-SE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uhamya ibyo yabonye byose, ari ijambo ry’Imana no guhamya kwa Yesu Kristo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” </a:t>
            </a:r>
            <a:r>
              <a:rPr lang="es-ES" b="1" dirty="0">
                <a:solidFill>
                  <a:srgbClr val="9E3939"/>
                </a:solidFill>
                <a:latin typeface="Comic Sans MS" panose="030F0702030302020204" pitchFamily="66" charset="0"/>
              </a:rPr>
              <a:t>(</a:t>
            </a:r>
            <a:r>
              <a:rPr lang="es-ES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Ibyahishuwe</a:t>
            </a:r>
            <a:r>
              <a:rPr lang="es-ES" b="1" dirty="0">
                <a:solidFill>
                  <a:srgbClr val="9E3939"/>
                </a:solidFill>
                <a:latin typeface="Comic Sans MS" panose="030F0702030302020204" pitchFamily="66" charset="0"/>
              </a:rPr>
              <a:t> 1:1–2)</a:t>
            </a:r>
            <a:endParaRPr lang="es-ES" sz="2400" b="1" dirty="0">
              <a:solidFill>
                <a:srgbClr val="9E3939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885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C6777B5-64F4-4200-B099-34168B69F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3FD08D0-5EF9-19E5-F782-341DB43F93E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3" t="18283" r="133" b="1012"/>
          <a:stretch>
            <a:fillRect/>
          </a:stretch>
        </p:blipFill>
        <p:spPr>
          <a:xfrm>
            <a:off x="20" y="10"/>
            <a:ext cx="12191980" cy="5534736"/>
          </a:xfrm>
          <a:custGeom>
            <a:avLst/>
            <a:gdLst/>
            <a:ahLst/>
            <a:cxnLst/>
            <a:rect l="l" t="t" r="r" b="b"/>
            <a:pathLst>
              <a:path w="12192000" h="6096000">
                <a:moveTo>
                  <a:pt x="7230262" y="5906862"/>
                </a:moveTo>
                <a:lnTo>
                  <a:pt x="7197115" y="5913338"/>
                </a:lnTo>
                <a:lnTo>
                  <a:pt x="7214545" y="5911744"/>
                </a:lnTo>
                <a:cubicBezTo>
                  <a:pt x="7220308" y="5910958"/>
                  <a:pt x="7225785" y="5909624"/>
                  <a:pt x="7230262" y="5906862"/>
                </a:cubicBezTo>
                <a:close/>
                <a:moveTo>
                  <a:pt x="7009120" y="5850263"/>
                </a:moveTo>
                <a:lnTo>
                  <a:pt x="7021563" y="5861355"/>
                </a:lnTo>
                <a:lnTo>
                  <a:pt x="7021563" y="5861354"/>
                </a:lnTo>
                <a:close/>
                <a:moveTo>
                  <a:pt x="7768443" y="5742074"/>
                </a:moveTo>
                <a:lnTo>
                  <a:pt x="7768443" y="5742075"/>
                </a:lnTo>
                <a:lnTo>
                  <a:pt x="7792447" y="5764553"/>
                </a:lnTo>
                <a:cubicBezTo>
                  <a:pt x="7785969" y="5758457"/>
                  <a:pt x="7779301" y="5752361"/>
                  <a:pt x="7768443" y="5742074"/>
                </a:cubicBezTo>
                <a:close/>
                <a:moveTo>
                  <a:pt x="4038748" y="5739955"/>
                </a:moveTo>
                <a:lnTo>
                  <a:pt x="4030517" y="5751599"/>
                </a:lnTo>
                <a:cubicBezTo>
                  <a:pt x="4026230" y="5759505"/>
                  <a:pt x="4021242" y="5765745"/>
                  <a:pt x="4015609" y="5770450"/>
                </a:cubicBezTo>
                <a:lnTo>
                  <a:pt x="3996845" y="5780104"/>
                </a:lnTo>
                <a:cubicBezTo>
                  <a:pt x="4010562" y="5776555"/>
                  <a:pt x="4021944" y="5767411"/>
                  <a:pt x="4030518" y="5751599"/>
                </a:cubicBezTo>
                <a:close/>
                <a:moveTo>
                  <a:pt x="6245343" y="5736549"/>
                </a:moveTo>
                <a:lnTo>
                  <a:pt x="6274406" y="5743345"/>
                </a:lnTo>
                <a:lnTo>
                  <a:pt x="6291247" y="5749662"/>
                </a:lnTo>
                <a:lnTo>
                  <a:pt x="6291385" y="5749714"/>
                </a:lnTo>
                <a:lnTo>
                  <a:pt x="6306284" y="5755552"/>
                </a:lnTo>
                <a:lnTo>
                  <a:pt x="6308075" y="5755968"/>
                </a:lnTo>
                <a:lnTo>
                  <a:pt x="6313855" y="5758133"/>
                </a:lnTo>
                <a:cubicBezTo>
                  <a:pt x="6321454" y="5760521"/>
                  <a:pt x="6329151" y="5762258"/>
                  <a:pt x="6337048" y="5762696"/>
                </a:cubicBezTo>
                <a:lnTo>
                  <a:pt x="6308075" y="5755968"/>
                </a:lnTo>
                <a:lnTo>
                  <a:pt x="6291385" y="5749714"/>
                </a:lnTo>
                <a:lnTo>
                  <a:pt x="6276197" y="5743764"/>
                </a:lnTo>
                <a:lnTo>
                  <a:pt x="6274406" y="5743345"/>
                </a:lnTo>
                <a:lnTo>
                  <a:pt x="6268613" y="5741171"/>
                </a:lnTo>
                <a:cubicBezTo>
                  <a:pt x="6260996" y="5738770"/>
                  <a:pt x="6253273" y="5737013"/>
                  <a:pt x="6245343" y="5736549"/>
                </a:cubicBezTo>
                <a:close/>
                <a:moveTo>
                  <a:pt x="6558837" y="5706717"/>
                </a:moveTo>
                <a:cubicBezTo>
                  <a:pt x="6548970" y="5706068"/>
                  <a:pt x="6539355" y="5706473"/>
                  <a:pt x="6529984" y="5708163"/>
                </a:cubicBezTo>
                <a:lnTo>
                  <a:pt x="6589207" y="5711593"/>
                </a:lnTo>
                <a:cubicBezTo>
                  <a:pt x="6578825" y="5709068"/>
                  <a:pt x="6568705" y="5707366"/>
                  <a:pt x="6558837" y="5706717"/>
                </a:cubicBezTo>
                <a:close/>
                <a:moveTo>
                  <a:pt x="4834454" y="5646059"/>
                </a:moveTo>
                <a:cubicBezTo>
                  <a:pt x="4849504" y="5662538"/>
                  <a:pt x="4866316" y="5668776"/>
                  <a:pt x="4883986" y="5670301"/>
                </a:cubicBezTo>
                <a:lnTo>
                  <a:pt x="4858238" y="5663787"/>
                </a:lnTo>
                <a:cubicBezTo>
                  <a:pt x="4849945" y="5659978"/>
                  <a:pt x="4841980" y="5654298"/>
                  <a:pt x="4834454" y="5646059"/>
                </a:cubicBezTo>
                <a:close/>
                <a:moveTo>
                  <a:pt x="5056443" y="5643725"/>
                </a:moveTo>
                <a:lnTo>
                  <a:pt x="5072588" y="5644505"/>
                </a:lnTo>
                <a:cubicBezTo>
                  <a:pt x="5078053" y="5645963"/>
                  <a:pt x="5083590" y="5648726"/>
                  <a:pt x="5089162" y="5653107"/>
                </a:cubicBezTo>
                <a:cubicBezTo>
                  <a:pt x="5078019" y="5644344"/>
                  <a:pt x="5067015" y="5642058"/>
                  <a:pt x="5056443" y="5643725"/>
                </a:cubicBezTo>
                <a:close/>
                <a:moveTo>
                  <a:pt x="739852" y="5343843"/>
                </a:moveTo>
                <a:cubicBezTo>
                  <a:pt x="733899" y="5350392"/>
                  <a:pt x="728660" y="5358013"/>
                  <a:pt x="724278" y="5365062"/>
                </a:cubicBezTo>
                <a:cubicBezTo>
                  <a:pt x="719849" y="5372206"/>
                  <a:pt x="714527" y="5377552"/>
                  <a:pt x="708621" y="5381222"/>
                </a:cubicBezTo>
                <a:lnTo>
                  <a:pt x="691439" y="5386697"/>
                </a:lnTo>
                <a:lnTo>
                  <a:pt x="708622" y="5381222"/>
                </a:lnTo>
                <a:cubicBezTo>
                  <a:pt x="714527" y="5377552"/>
                  <a:pt x="719849" y="5372206"/>
                  <a:pt x="724279" y="5365062"/>
                </a:cubicBezTo>
                <a:cubicBezTo>
                  <a:pt x="728660" y="5358013"/>
                  <a:pt x="733899" y="5350392"/>
                  <a:pt x="739852" y="5343843"/>
                </a:cubicBezTo>
                <a:close/>
                <a:moveTo>
                  <a:pt x="8934151" y="5275333"/>
                </a:moveTo>
                <a:cubicBezTo>
                  <a:pt x="8940248" y="5280573"/>
                  <a:pt x="8947058" y="5285906"/>
                  <a:pt x="8954249" y="5290264"/>
                </a:cubicBezTo>
                <a:lnTo>
                  <a:pt x="8962389" y="5293563"/>
                </a:lnTo>
                <a:lnTo>
                  <a:pt x="8954250" y="5290264"/>
                </a:lnTo>
                <a:cubicBezTo>
                  <a:pt x="8947058" y="5285906"/>
                  <a:pt x="8940248" y="5280573"/>
                  <a:pt x="8934151" y="5275333"/>
                </a:cubicBezTo>
                <a:close/>
                <a:moveTo>
                  <a:pt x="2314816" y="5273737"/>
                </a:moveTo>
                <a:cubicBezTo>
                  <a:pt x="2309720" y="5274714"/>
                  <a:pt x="2304339" y="5276762"/>
                  <a:pt x="2300909" y="5279143"/>
                </a:cubicBezTo>
                <a:cubicBezTo>
                  <a:pt x="2267856" y="5302385"/>
                  <a:pt x="2242281" y="5314291"/>
                  <a:pt x="2216515" y="5314887"/>
                </a:cubicBezTo>
                <a:cubicBezTo>
                  <a:pt x="2242281" y="5314291"/>
                  <a:pt x="2267856" y="5302385"/>
                  <a:pt x="2300910" y="5279143"/>
                </a:cubicBezTo>
                <a:close/>
                <a:moveTo>
                  <a:pt x="1916629" y="5252000"/>
                </a:moveTo>
                <a:lnTo>
                  <a:pt x="1907132" y="5255330"/>
                </a:lnTo>
                <a:lnTo>
                  <a:pt x="1866619" y="5265015"/>
                </a:lnTo>
                <a:lnTo>
                  <a:pt x="1907133" y="5255330"/>
                </a:lnTo>
                <a:close/>
                <a:moveTo>
                  <a:pt x="2058204" y="5241232"/>
                </a:moveTo>
                <a:cubicBezTo>
                  <a:pt x="2076636" y="5242946"/>
                  <a:pt x="2095174" y="5243803"/>
                  <a:pt x="2108194" y="5255939"/>
                </a:cubicBezTo>
                <a:cubicBezTo>
                  <a:pt x="2095175" y="5243803"/>
                  <a:pt x="2076636" y="5242946"/>
                  <a:pt x="2058204" y="5241232"/>
                </a:cubicBezTo>
                <a:close/>
                <a:moveTo>
                  <a:pt x="0" y="0"/>
                </a:moveTo>
                <a:lnTo>
                  <a:pt x="12191456" y="0"/>
                </a:lnTo>
                <a:lnTo>
                  <a:pt x="12191456" y="873938"/>
                </a:lnTo>
                <a:lnTo>
                  <a:pt x="12192000" y="873938"/>
                </a:lnTo>
                <a:lnTo>
                  <a:pt x="12192000" y="3249107"/>
                </a:lnTo>
                <a:cubicBezTo>
                  <a:pt x="12192000" y="3264730"/>
                  <a:pt x="12192000" y="3274255"/>
                  <a:pt x="12192000" y="3283970"/>
                </a:cubicBezTo>
                <a:lnTo>
                  <a:pt x="12192000" y="3681702"/>
                </a:lnTo>
                <a:lnTo>
                  <a:pt x="12160947" y="3710323"/>
                </a:lnTo>
                <a:cubicBezTo>
                  <a:pt x="12118083" y="3731849"/>
                  <a:pt x="12072360" y="3751282"/>
                  <a:pt x="12026448" y="3770523"/>
                </a:cubicBezTo>
                <a:cubicBezTo>
                  <a:pt x="12013114" y="3776049"/>
                  <a:pt x="11998443" y="3779097"/>
                  <a:pt x="11986443" y="3786526"/>
                </a:cubicBezTo>
                <a:cubicBezTo>
                  <a:pt x="11931195" y="3820436"/>
                  <a:pt x="11877664" y="3857014"/>
                  <a:pt x="11821656" y="3889591"/>
                </a:cubicBezTo>
                <a:cubicBezTo>
                  <a:pt x="11763931" y="3923310"/>
                  <a:pt x="11712304" y="3963126"/>
                  <a:pt x="11672489" y="4017039"/>
                </a:cubicBezTo>
                <a:cubicBezTo>
                  <a:pt x="11635529" y="4067143"/>
                  <a:pt x="11599714" y="4118007"/>
                  <a:pt x="11562947" y="4168300"/>
                </a:cubicBezTo>
                <a:cubicBezTo>
                  <a:pt x="11553613" y="4181065"/>
                  <a:pt x="11545039" y="4196115"/>
                  <a:pt x="11532275" y="4204307"/>
                </a:cubicBezTo>
                <a:cubicBezTo>
                  <a:pt x="11505795" y="4221452"/>
                  <a:pt x="11476838" y="4235359"/>
                  <a:pt x="11448453" y="4249457"/>
                </a:cubicBezTo>
                <a:cubicBezTo>
                  <a:pt x="11424069" y="4261459"/>
                  <a:pt x="11398160" y="4270411"/>
                  <a:pt x="11374346" y="4283366"/>
                </a:cubicBezTo>
                <a:cubicBezTo>
                  <a:pt x="11355296" y="4293655"/>
                  <a:pt x="11338339" y="4307943"/>
                  <a:pt x="11320623" y="4320897"/>
                </a:cubicBezTo>
                <a:cubicBezTo>
                  <a:pt x="11305192" y="4332136"/>
                  <a:pt x="11288238" y="4341852"/>
                  <a:pt x="11275283" y="4355378"/>
                </a:cubicBezTo>
                <a:cubicBezTo>
                  <a:pt x="11243658" y="4388145"/>
                  <a:pt x="11211843" y="4420340"/>
                  <a:pt x="11172600" y="4444536"/>
                </a:cubicBezTo>
                <a:cubicBezTo>
                  <a:pt x="11133927" y="4468538"/>
                  <a:pt x="11097350" y="4495401"/>
                  <a:pt x="11058869" y="4519786"/>
                </a:cubicBezTo>
                <a:cubicBezTo>
                  <a:pt x="11021146" y="4543599"/>
                  <a:pt x="10987046" y="4569697"/>
                  <a:pt x="10967423" y="4611991"/>
                </a:cubicBezTo>
                <a:cubicBezTo>
                  <a:pt x="10958661" y="4630659"/>
                  <a:pt x="10946279" y="4651044"/>
                  <a:pt x="10929704" y="4661903"/>
                </a:cubicBezTo>
                <a:cubicBezTo>
                  <a:pt x="10906081" y="4677334"/>
                  <a:pt x="10876171" y="4682859"/>
                  <a:pt x="10850453" y="4696003"/>
                </a:cubicBezTo>
                <a:cubicBezTo>
                  <a:pt x="10820162" y="4711434"/>
                  <a:pt x="10785111" y="4724770"/>
                  <a:pt x="10764534" y="4749345"/>
                </a:cubicBezTo>
                <a:cubicBezTo>
                  <a:pt x="10746246" y="4771255"/>
                  <a:pt x="10727767" y="4788399"/>
                  <a:pt x="10703573" y="4802305"/>
                </a:cubicBezTo>
                <a:cubicBezTo>
                  <a:pt x="10686617" y="4812022"/>
                  <a:pt x="10674046" y="4829738"/>
                  <a:pt x="10656519" y="4837740"/>
                </a:cubicBezTo>
                <a:cubicBezTo>
                  <a:pt x="10633467" y="4848409"/>
                  <a:pt x="10610225" y="4856791"/>
                  <a:pt x="10590031" y="4873366"/>
                </a:cubicBezTo>
                <a:cubicBezTo>
                  <a:pt x="10569075" y="4890510"/>
                  <a:pt x="10545263" y="4904036"/>
                  <a:pt x="10523354" y="4920039"/>
                </a:cubicBezTo>
                <a:cubicBezTo>
                  <a:pt x="10511734" y="4928611"/>
                  <a:pt x="10502208" y="4939851"/>
                  <a:pt x="10490969" y="4948806"/>
                </a:cubicBezTo>
                <a:cubicBezTo>
                  <a:pt x="10470394" y="4965188"/>
                  <a:pt x="10449438" y="4981191"/>
                  <a:pt x="10428291" y="4996622"/>
                </a:cubicBezTo>
                <a:cubicBezTo>
                  <a:pt x="10407146" y="5012055"/>
                  <a:pt x="10386952" y="5029961"/>
                  <a:pt x="10363709" y="5041201"/>
                </a:cubicBezTo>
                <a:cubicBezTo>
                  <a:pt x="10324086" y="5060251"/>
                  <a:pt x="10280840" y="5071682"/>
                  <a:pt x="10242357" y="5092257"/>
                </a:cubicBezTo>
                <a:cubicBezTo>
                  <a:pt x="10203304" y="5113211"/>
                  <a:pt x="10166536" y="5139503"/>
                  <a:pt x="10131863" y="5167315"/>
                </a:cubicBezTo>
                <a:cubicBezTo>
                  <a:pt x="10104430" y="5189224"/>
                  <a:pt x="10078713" y="5210943"/>
                  <a:pt x="10044230" y="5222182"/>
                </a:cubicBezTo>
                <a:cubicBezTo>
                  <a:pt x="10024990" y="5228470"/>
                  <a:pt x="10004797" y="5242186"/>
                  <a:pt x="9993175" y="5258189"/>
                </a:cubicBezTo>
                <a:cubicBezTo>
                  <a:pt x="9968027" y="5293049"/>
                  <a:pt x="9935832" y="5317626"/>
                  <a:pt x="9899446" y="5338582"/>
                </a:cubicBezTo>
                <a:cubicBezTo>
                  <a:pt x="9850865" y="5366776"/>
                  <a:pt x="9802858" y="5395543"/>
                  <a:pt x="9754088" y="5423166"/>
                </a:cubicBezTo>
                <a:cubicBezTo>
                  <a:pt x="9725323" y="5439551"/>
                  <a:pt x="9696749" y="5456885"/>
                  <a:pt x="9666265" y="5468888"/>
                </a:cubicBezTo>
                <a:cubicBezTo>
                  <a:pt x="9603971" y="5493655"/>
                  <a:pt x="9540152" y="5514799"/>
                  <a:pt x="9477283" y="5537851"/>
                </a:cubicBezTo>
                <a:cubicBezTo>
                  <a:pt x="9456709" y="5545280"/>
                  <a:pt x="9437278" y="5555949"/>
                  <a:pt x="9416321" y="5562426"/>
                </a:cubicBezTo>
                <a:cubicBezTo>
                  <a:pt x="9393650" y="5569475"/>
                  <a:pt x="9369267" y="5571571"/>
                  <a:pt x="9346597" y="5578619"/>
                </a:cubicBezTo>
                <a:cubicBezTo>
                  <a:pt x="9308875" y="5590240"/>
                  <a:pt x="9272298" y="5605101"/>
                  <a:pt x="9234579" y="5616911"/>
                </a:cubicBezTo>
                <a:cubicBezTo>
                  <a:pt x="9161805" y="5639582"/>
                  <a:pt x="9088840" y="5661299"/>
                  <a:pt x="9015878" y="5682826"/>
                </a:cubicBezTo>
                <a:cubicBezTo>
                  <a:pt x="9000257" y="5687399"/>
                  <a:pt x="8983301" y="5687970"/>
                  <a:pt x="8967871" y="5692923"/>
                </a:cubicBezTo>
                <a:cubicBezTo>
                  <a:pt x="8926911" y="5706259"/>
                  <a:pt x="8886142" y="5720736"/>
                  <a:pt x="8845565" y="5735407"/>
                </a:cubicBezTo>
                <a:cubicBezTo>
                  <a:pt x="8820990" y="5744361"/>
                  <a:pt x="8796985" y="5755409"/>
                  <a:pt x="8772219" y="5763982"/>
                </a:cubicBezTo>
                <a:cubicBezTo>
                  <a:pt x="8752407" y="5770840"/>
                  <a:pt x="8732023" y="5776174"/>
                  <a:pt x="8711448" y="5780366"/>
                </a:cubicBezTo>
                <a:cubicBezTo>
                  <a:pt x="8693731" y="5783986"/>
                  <a:pt x="8675253" y="5783603"/>
                  <a:pt x="8657726" y="5787986"/>
                </a:cubicBezTo>
                <a:cubicBezTo>
                  <a:pt x="8610288" y="5799797"/>
                  <a:pt x="8563425" y="5813133"/>
                  <a:pt x="8516369" y="5825705"/>
                </a:cubicBezTo>
                <a:cubicBezTo>
                  <a:pt x="8497511" y="5830659"/>
                  <a:pt x="8478269" y="5834280"/>
                  <a:pt x="8459979" y="5840566"/>
                </a:cubicBezTo>
                <a:cubicBezTo>
                  <a:pt x="8411019" y="5857141"/>
                  <a:pt x="8362822" y="5875999"/>
                  <a:pt x="8313671" y="5891622"/>
                </a:cubicBezTo>
                <a:cubicBezTo>
                  <a:pt x="8272903" y="5904576"/>
                  <a:pt x="8230992" y="5913910"/>
                  <a:pt x="8189651" y="5925341"/>
                </a:cubicBezTo>
                <a:cubicBezTo>
                  <a:pt x="8172124" y="5930295"/>
                  <a:pt x="8155359" y="5937343"/>
                  <a:pt x="8137835" y="5941534"/>
                </a:cubicBezTo>
                <a:cubicBezTo>
                  <a:pt x="8098590" y="5951059"/>
                  <a:pt x="8058774" y="5959059"/>
                  <a:pt x="8019339" y="5968586"/>
                </a:cubicBezTo>
                <a:cubicBezTo>
                  <a:pt x="7996859" y="5974110"/>
                  <a:pt x="7975142" y="5984017"/>
                  <a:pt x="7952280" y="5987637"/>
                </a:cubicBezTo>
                <a:cubicBezTo>
                  <a:pt x="7897987" y="5996209"/>
                  <a:pt x="7843311" y="6002305"/>
                  <a:pt x="7788636" y="6009163"/>
                </a:cubicBezTo>
                <a:cubicBezTo>
                  <a:pt x="7732247" y="6016211"/>
                  <a:pt x="7676047" y="6023642"/>
                  <a:pt x="7619655" y="6029928"/>
                </a:cubicBezTo>
                <a:cubicBezTo>
                  <a:pt x="7588795" y="6033168"/>
                  <a:pt x="7557742" y="6033738"/>
                  <a:pt x="7526880" y="6036786"/>
                </a:cubicBezTo>
                <a:cubicBezTo>
                  <a:pt x="7499828" y="6039455"/>
                  <a:pt x="7472967" y="6044407"/>
                  <a:pt x="7445916" y="6047647"/>
                </a:cubicBezTo>
                <a:cubicBezTo>
                  <a:pt x="7422483" y="6050313"/>
                  <a:pt x="7398860" y="6051837"/>
                  <a:pt x="7375428" y="6054505"/>
                </a:cubicBezTo>
                <a:cubicBezTo>
                  <a:pt x="7337899" y="6058885"/>
                  <a:pt x="7300559" y="6063839"/>
                  <a:pt x="7263220" y="6068411"/>
                </a:cubicBezTo>
                <a:cubicBezTo>
                  <a:pt x="7247599" y="6070126"/>
                  <a:pt x="7231214" y="6074888"/>
                  <a:pt x="7216547" y="6072032"/>
                </a:cubicBezTo>
                <a:cubicBezTo>
                  <a:pt x="7179587" y="6064791"/>
                  <a:pt x="7143199" y="6066887"/>
                  <a:pt x="7106432" y="6071840"/>
                </a:cubicBezTo>
                <a:cubicBezTo>
                  <a:pt x="7093860" y="6073555"/>
                  <a:pt x="7080334" y="6073174"/>
                  <a:pt x="7068141" y="6069936"/>
                </a:cubicBezTo>
                <a:cubicBezTo>
                  <a:pt x="7043184" y="6063457"/>
                  <a:pt x="7018991" y="6054313"/>
                  <a:pt x="6994415" y="6046313"/>
                </a:cubicBezTo>
                <a:cubicBezTo>
                  <a:pt x="6991747" y="6045361"/>
                  <a:pt x="6988509" y="6045169"/>
                  <a:pt x="6985653" y="6044599"/>
                </a:cubicBezTo>
                <a:cubicBezTo>
                  <a:pt x="6969457" y="6041359"/>
                  <a:pt x="6953457" y="6038120"/>
                  <a:pt x="6937263" y="6035263"/>
                </a:cubicBezTo>
                <a:cubicBezTo>
                  <a:pt x="6928501" y="6033738"/>
                  <a:pt x="6919547" y="6033549"/>
                  <a:pt x="6910782" y="6032214"/>
                </a:cubicBezTo>
                <a:cubicBezTo>
                  <a:pt x="6876872" y="6026880"/>
                  <a:pt x="6839534" y="6035834"/>
                  <a:pt x="6810195" y="6012784"/>
                </a:cubicBezTo>
                <a:cubicBezTo>
                  <a:pt x="6791144" y="5997923"/>
                  <a:pt x="6772665" y="6001353"/>
                  <a:pt x="6752283" y="6003639"/>
                </a:cubicBezTo>
                <a:cubicBezTo>
                  <a:pt x="6736851" y="6005353"/>
                  <a:pt x="6721038" y="6004782"/>
                  <a:pt x="6705417" y="6004974"/>
                </a:cubicBezTo>
                <a:cubicBezTo>
                  <a:pt x="6677984" y="6005543"/>
                  <a:pt x="6650551" y="6005735"/>
                  <a:pt x="6623118" y="6006687"/>
                </a:cubicBezTo>
                <a:cubicBezTo>
                  <a:pt x="6614353" y="6007067"/>
                  <a:pt x="6605401" y="6011832"/>
                  <a:pt x="6596828" y="6011070"/>
                </a:cubicBezTo>
                <a:cubicBezTo>
                  <a:pt x="6557201" y="6007449"/>
                  <a:pt x="6517576" y="6001734"/>
                  <a:pt x="6477951" y="5998495"/>
                </a:cubicBezTo>
                <a:cubicBezTo>
                  <a:pt x="6455472" y="5996591"/>
                  <a:pt x="6432420" y="6000209"/>
                  <a:pt x="6410131" y="5997543"/>
                </a:cubicBezTo>
                <a:cubicBezTo>
                  <a:pt x="6384414" y="5994495"/>
                  <a:pt x="6359268" y="5986685"/>
                  <a:pt x="6333739" y="5981920"/>
                </a:cubicBezTo>
                <a:cubicBezTo>
                  <a:pt x="6326691" y="5980589"/>
                  <a:pt x="6318880" y="5982303"/>
                  <a:pt x="6311449" y="5982682"/>
                </a:cubicBezTo>
                <a:cubicBezTo>
                  <a:pt x="6303068" y="5983064"/>
                  <a:pt x="6294876" y="5983826"/>
                  <a:pt x="6286493" y="5984017"/>
                </a:cubicBezTo>
                <a:cubicBezTo>
                  <a:pt x="6260964" y="5984399"/>
                  <a:pt x="6235437" y="5983826"/>
                  <a:pt x="6209909" y="5985161"/>
                </a:cubicBezTo>
                <a:cubicBezTo>
                  <a:pt x="6194288" y="5985922"/>
                  <a:pt x="6177905" y="5993733"/>
                  <a:pt x="6163425" y="5990874"/>
                </a:cubicBezTo>
                <a:cubicBezTo>
                  <a:pt x="6133897" y="5985351"/>
                  <a:pt x="6104368" y="5997733"/>
                  <a:pt x="6074842" y="5987447"/>
                </a:cubicBezTo>
                <a:cubicBezTo>
                  <a:pt x="6065695" y="5984399"/>
                  <a:pt x="6053124" y="5992019"/>
                  <a:pt x="6042072" y="5992399"/>
                </a:cubicBezTo>
                <a:cubicBezTo>
                  <a:pt x="6014449" y="5993351"/>
                  <a:pt x="5986828" y="5993161"/>
                  <a:pt x="5959204" y="5992971"/>
                </a:cubicBezTo>
                <a:cubicBezTo>
                  <a:pt x="5934438" y="5992781"/>
                  <a:pt x="5908719" y="5995447"/>
                  <a:pt x="5884906" y="5990113"/>
                </a:cubicBezTo>
                <a:cubicBezTo>
                  <a:pt x="5859949" y="5984399"/>
                  <a:pt x="5837471" y="5985161"/>
                  <a:pt x="5813275" y="5991637"/>
                </a:cubicBezTo>
                <a:cubicBezTo>
                  <a:pt x="5796702" y="5996019"/>
                  <a:pt x="5779174" y="5996591"/>
                  <a:pt x="5762029" y="5997923"/>
                </a:cubicBezTo>
                <a:cubicBezTo>
                  <a:pt x="5743551" y="5999447"/>
                  <a:pt x="5723166" y="5995447"/>
                  <a:pt x="5706401" y="6001734"/>
                </a:cubicBezTo>
                <a:cubicBezTo>
                  <a:pt x="5656488" y="6020403"/>
                  <a:pt x="5605244" y="6024403"/>
                  <a:pt x="5553045" y="6024403"/>
                </a:cubicBezTo>
                <a:cubicBezTo>
                  <a:pt x="5543518" y="6024403"/>
                  <a:pt x="5533802" y="6021738"/>
                  <a:pt x="5524660" y="6018880"/>
                </a:cubicBezTo>
                <a:cubicBezTo>
                  <a:pt x="5471316" y="6001734"/>
                  <a:pt x="5417784" y="6003257"/>
                  <a:pt x="5363491" y="6013736"/>
                </a:cubicBezTo>
                <a:cubicBezTo>
                  <a:pt x="5352250" y="6016022"/>
                  <a:pt x="5339677" y="6016403"/>
                  <a:pt x="5328438" y="6014118"/>
                </a:cubicBezTo>
                <a:cubicBezTo>
                  <a:pt x="5296812" y="6007449"/>
                  <a:pt x="5266141" y="5996399"/>
                  <a:pt x="5234326" y="5991637"/>
                </a:cubicBezTo>
                <a:cubicBezTo>
                  <a:pt x="5181748" y="5983826"/>
                  <a:pt x="5136216" y="6010115"/>
                  <a:pt x="5089162" y="6027262"/>
                </a:cubicBezTo>
                <a:cubicBezTo>
                  <a:pt x="5044391" y="6043455"/>
                  <a:pt x="5006292" y="6080032"/>
                  <a:pt x="4953328" y="6071840"/>
                </a:cubicBezTo>
                <a:cubicBezTo>
                  <a:pt x="4947996" y="6071078"/>
                  <a:pt x="4942089" y="6076222"/>
                  <a:pt x="4936184" y="6077555"/>
                </a:cubicBezTo>
                <a:cubicBezTo>
                  <a:pt x="4919991" y="6081176"/>
                  <a:pt x="4903799" y="6085555"/>
                  <a:pt x="4887415" y="6087272"/>
                </a:cubicBezTo>
                <a:cubicBezTo>
                  <a:pt x="4867412" y="6089558"/>
                  <a:pt x="4847027" y="6088797"/>
                  <a:pt x="4827024" y="6090701"/>
                </a:cubicBezTo>
                <a:cubicBezTo>
                  <a:pt x="4814165" y="6091844"/>
                  <a:pt x="4801401" y="6093939"/>
                  <a:pt x="4788661" y="6095749"/>
                </a:cubicBezTo>
                <a:lnTo>
                  <a:pt x="4785776" y="6096000"/>
                </a:lnTo>
                <a:lnTo>
                  <a:pt x="4726469" y="6096000"/>
                </a:lnTo>
                <a:lnTo>
                  <a:pt x="4719697" y="6095130"/>
                </a:lnTo>
                <a:cubicBezTo>
                  <a:pt x="4709481" y="6092939"/>
                  <a:pt x="4699289" y="6090320"/>
                  <a:pt x="4689098" y="6088605"/>
                </a:cubicBezTo>
                <a:cubicBezTo>
                  <a:pt x="4660331" y="6083842"/>
                  <a:pt x="4628705" y="6085176"/>
                  <a:pt x="4603368" y="6072984"/>
                </a:cubicBezTo>
                <a:cubicBezTo>
                  <a:pt x="4576318" y="6060029"/>
                  <a:pt x="4550599" y="6054123"/>
                  <a:pt x="4522596" y="6058123"/>
                </a:cubicBezTo>
                <a:cubicBezTo>
                  <a:pt x="4513260" y="6059457"/>
                  <a:pt x="4501257" y="6067459"/>
                  <a:pt x="4497068" y="6075649"/>
                </a:cubicBezTo>
                <a:cubicBezTo>
                  <a:pt x="4487731" y="6093938"/>
                  <a:pt x="4474969" y="6097178"/>
                  <a:pt x="4457632" y="6090890"/>
                </a:cubicBezTo>
                <a:cubicBezTo>
                  <a:pt x="4442581" y="6085555"/>
                  <a:pt x="4424104" y="6082890"/>
                  <a:pt x="4413817" y="6072601"/>
                </a:cubicBezTo>
                <a:cubicBezTo>
                  <a:pt x="4384668" y="6043455"/>
                  <a:pt x="4347518" y="6042503"/>
                  <a:pt x="4311323" y="6034693"/>
                </a:cubicBezTo>
                <a:cubicBezTo>
                  <a:pt x="4289227" y="6029928"/>
                  <a:pt x="4268649" y="6029738"/>
                  <a:pt x="4246551" y="6032976"/>
                </a:cubicBezTo>
                <a:cubicBezTo>
                  <a:pt x="4198546" y="6040216"/>
                  <a:pt x="4151870" y="6029928"/>
                  <a:pt x="4105766" y="6016784"/>
                </a:cubicBezTo>
                <a:cubicBezTo>
                  <a:pt x="4075285" y="6008022"/>
                  <a:pt x="4044043" y="6002687"/>
                  <a:pt x="4013753" y="5993733"/>
                </a:cubicBezTo>
                <a:cubicBezTo>
                  <a:pt x="3991083" y="5986874"/>
                  <a:pt x="3968414" y="5978682"/>
                  <a:pt x="3947648" y="5967634"/>
                </a:cubicBezTo>
                <a:cubicBezTo>
                  <a:pt x="3917546" y="5951440"/>
                  <a:pt x="3891259" y="5927055"/>
                  <a:pt x="3852966" y="5933533"/>
                </a:cubicBezTo>
                <a:cubicBezTo>
                  <a:pt x="3819245" y="5939247"/>
                  <a:pt x="3788766" y="5927247"/>
                  <a:pt x="3757902" y="5915816"/>
                </a:cubicBezTo>
                <a:cubicBezTo>
                  <a:pt x="3735231" y="5907434"/>
                  <a:pt x="3712565" y="5898859"/>
                  <a:pt x="3689131" y="5893526"/>
                </a:cubicBezTo>
                <a:cubicBezTo>
                  <a:pt x="3661315" y="5887239"/>
                  <a:pt x="3629882" y="5889907"/>
                  <a:pt x="3605116" y="5878285"/>
                </a:cubicBezTo>
                <a:cubicBezTo>
                  <a:pt x="3579206" y="5866093"/>
                  <a:pt x="3557682" y="5874285"/>
                  <a:pt x="3534629" y="5877715"/>
                </a:cubicBezTo>
                <a:cubicBezTo>
                  <a:pt x="3497862" y="5883049"/>
                  <a:pt x="3461282" y="5892955"/>
                  <a:pt x="3424135" y="5880382"/>
                </a:cubicBezTo>
                <a:cubicBezTo>
                  <a:pt x="3378986" y="5865141"/>
                  <a:pt x="3334216" y="5848758"/>
                  <a:pt x="3288877" y="5834280"/>
                </a:cubicBezTo>
                <a:cubicBezTo>
                  <a:pt x="3271348" y="5828753"/>
                  <a:pt x="3252492" y="5826467"/>
                  <a:pt x="3234202" y="5823991"/>
                </a:cubicBezTo>
                <a:cubicBezTo>
                  <a:pt x="3216867" y="5821895"/>
                  <a:pt x="3196102" y="5827230"/>
                  <a:pt x="3182763" y="5819229"/>
                </a:cubicBezTo>
                <a:cubicBezTo>
                  <a:pt x="3148472" y="5798655"/>
                  <a:pt x="3113231" y="5788558"/>
                  <a:pt x="3073604" y="5788558"/>
                </a:cubicBezTo>
                <a:cubicBezTo>
                  <a:pt x="3058743" y="5788558"/>
                  <a:pt x="3044264" y="5779984"/>
                  <a:pt x="3029216" y="5778459"/>
                </a:cubicBezTo>
                <a:cubicBezTo>
                  <a:pt x="3008639" y="5776555"/>
                  <a:pt x="2985016" y="5771411"/>
                  <a:pt x="2967110" y="5778651"/>
                </a:cubicBezTo>
                <a:cubicBezTo>
                  <a:pt x="2925008" y="5795797"/>
                  <a:pt x="2890910" y="5781507"/>
                  <a:pt x="2854140" y="5764553"/>
                </a:cubicBezTo>
                <a:cubicBezTo>
                  <a:pt x="2817943" y="5747789"/>
                  <a:pt x="2779842" y="5734455"/>
                  <a:pt x="2741360" y="5723403"/>
                </a:cubicBezTo>
                <a:cubicBezTo>
                  <a:pt x="2726882" y="5719403"/>
                  <a:pt x="2709548" y="5726072"/>
                  <a:pt x="2693543" y="5727405"/>
                </a:cubicBezTo>
                <a:cubicBezTo>
                  <a:pt x="2687827" y="5727786"/>
                  <a:pt x="2681540" y="5728358"/>
                  <a:pt x="2676398" y="5726453"/>
                </a:cubicBezTo>
                <a:cubicBezTo>
                  <a:pt x="2626677" y="5708163"/>
                  <a:pt x="2576191" y="5694257"/>
                  <a:pt x="2522279" y="5703782"/>
                </a:cubicBezTo>
                <a:cubicBezTo>
                  <a:pt x="2517327" y="5704735"/>
                  <a:pt x="2511800" y="5702639"/>
                  <a:pt x="2506847" y="5701305"/>
                </a:cubicBezTo>
                <a:cubicBezTo>
                  <a:pt x="2482652" y="5694447"/>
                  <a:pt x="2459029" y="5683589"/>
                  <a:pt x="2434456" y="5681112"/>
                </a:cubicBezTo>
                <a:cubicBezTo>
                  <a:pt x="2373874" y="5675016"/>
                  <a:pt x="2312915" y="5672538"/>
                  <a:pt x="2251948" y="5668538"/>
                </a:cubicBezTo>
                <a:cubicBezTo>
                  <a:pt x="2248138" y="5668349"/>
                  <a:pt x="2244137" y="5668349"/>
                  <a:pt x="2240710" y="5667014"/>
                </a:cubicBezTo>
                <a:cubicBezTo>
                  <a:pt x="2218229" y="5658822"/>
                  <a:pt x="2198608" y="5661490"/>
                  <a:pt x="2179556" y="5677111"/>
                </a:cubicBezTo>
                <a:cubicBezTo>
                  <a:pt x="2171173" y="5683969"/>
                  <a:pt x="2159743" y="5687589"/>
                  <a:pt x="2149267" y="5691399"/>
                </a:cubicBezTo>
                <a:cubicBezTo>
                  <a:pt x="2133834" y="5697115"/>
                  <a:pt x="2118023" y="5702639"/>
                  <a:pt x="2102021" y="5706259"/>
                </a:cubicBezTo>
                <a:cubicBezTo>
                  <a:pt x="2086208" y="5709688"/>
                  <a:pt x="2069254" y="5714449"/>
                  <a:pt x="2054013" y="5711784"/>
                </a:cubicBezTo>
                <a:cubicBezTo>
                  <a:pt x="2026581" y="5707022"/>
                  <a:pt x="2000479" y="5696353"/>
                  <a:pt x="1973429" y="5689303"/>
                </a:cubicBezTo>
                <a:cubicBezTo>
                  <a:pt x="1964094" y="5686826"/>
                  <a:pt x="1953806" y="5687209"/>
                  <a:pt x="1944092" y="5687017"/>
                </a:cubicBezTo>
                <a:cubicBezTo>
                  <a:pt x="1921800" y="5686447"/>
                  <a:pt x="1898940" y="5691971"/>
                  <a:pt x="1878748" y="5676159"/>
                </a:cubicBezTo>
                <a:cubicBezTo>
                  <a:pt x="1860079" y="5661299"/>
                  <a:pt x="1841216" y="5665680"/>
                  <a:pt x="1821596" y="5676920"/>
                </a:cubicBezTo>
                <a:cubicBezTo>
                  <a:pt x="1807497" y="5684922"/>
                  <a:pt x="1791496" y="5691209"/>
                  <a:pt x="1775684" y="5694257"/>
                </a:cubicBezTo>
                <a:cubicBezTo>
                  <a:pt x="1753965" y="5698447"/>
                  <a:pt x="1732439" y="5700163"/>
                  <a:pt x="1709006" y="5697685"/>
                </a:cubicBezTo>
                <a:cubicBezTo>
                  <a:pt x="1692431" y="5695971"/>
                  <a:pt x="1678904" y="5695209"/>
                  <a:pt x="1665950" y="5685113"/>
                </a:cubicBezTo>
                <a:cubicBezTo>
                  <a:pt x="1663856" y="5683589"/>
                  <a:pt x="1660046" y="5683207"/>
                  <a:pt x="1657188" y="5683399"/>
                </a:cubicBezTo>
                <a:cubicBezTo>
                  <a:pt x="1619658" y="5686637"/>
                  <a:pt x="1582510" y="5684922"/>
                  <a:pt x="1544598" y="5682634"/>
                </a:cubicBezTo>
                <a:cubicBezTo>
                  <a:pt x="1496403" y="5679589"/>
                  <a:pt x="1445725" y="5688541"/>
                  <a:pt x="1404006" y="5720546"/>
                </a:cubicBezTo>
                <a:cubicBezTo>
                  <a:pt x="1397909" y="5725310"/>
                  <a:pt x="1388765" y="5727405"/>
                  <a:pt x="1380762" y="5728549"/>
                </a:cubicBezTo>
                <a:cubicBezTo>
                  <a:pt x="1343044" y="5733501"/>
                  <a:pt x="1305132" y="5736930"/>
                  <a:pt x="1267411" y="5742455"/>
                </a:cubicBezTo>
                <a:cubicBezTo>
                  <a:pt x="1246837" y="5745503"/>
                  <a:pt x="1225310" y="5748170"/>
                  <a:pt x="1206641" y="5756553"/>
                </a:cubicBezTo>
                <a:cubicBezTo>
                  <a:pt x="1188354" y="5764743"/>
                  <a:pt x="1173681" y="5774459"/>
                  <a:pt x="1162823" y="5757315"/>
                </a:cubicBezTo>
                <a:cubicBezTo>
                  <a:pt x="1143394" y="5766459"/>
                  <a:pt x="1126437" y="5774080"/>
                  <a:pt x="1109865" y="5782270"/>
                </a:cubicBezTo>
                <a:cubicBezTo>
                  <a:pt x="1103767" y="5785318"/>
                  <a:pt x="1098623" y="5790272"/>
                  <a:pt x="1092527" y="5793130"/>
                </a:cubicBezTo>
                <a:cubicBezTo>
                  <a:pt x="1086048" y="5796178"/>
                  <a:pt x="1078810" y="5798082"/>
                  <a:pt x="1071762" y="5799607"/>
                </a:cubicBezTo>
                <a:cubicBezTo>
                  <a:pt x="1040327" y="5806465"/>
                  <a:pt x="1008894" y="5812751"/>
                  <a:pt x="977653" y="5820182"/>
                </a:cubicBezTo>
                <a:cubicBezTo>
                  <a:pt x="971554" y="5821705"/>
                  <a:pt x="966411" y="5827801"/>
                  <a:pt x="960887" y="5831801"/>
                </a:cubicBezTo>
                <a:cubicBezTo>
                  <a:pt x="957266" y="5834470"/>
                  <a:pt x="953648" y="5838470"/>
                  <a:pt x="949646" y="5839042"/>
                </a:cubicBezTo>
                <a:cubicBezTo>
                  <a:pt x="919165" y="5843614"/>
                  <a:pt x="888877" y="5848949"/>
                  <a:pt x="858205" y="5851234"/>
                </a:cubicBezTo>
                <a:cubicBezTo>
                  <a:pt x="832486" y="5853138"/>
                  <a:pt x="807719" y="5852568"/>
                  <a:pt x="801053" y="5885715"/>
                </a:cubicBezTo>
                <a:cubicBezTo>
                  <a:pt x="799909" y="5891432"/>
                  <a:pt x="791717" y="5897528"/>
                  <a:pt x="785432" y="5900384"/>
                </a:cubicBezTo>
                <a:cubicBezTo>
                  <a:pt x="767524" y="5908576"/>
                  <a:pt x="748471" y="5914101"/>
                  <a:pt x="730754" y="5922482"/>
                </a:cubicBezTo>
                <a:cubicBezTo>
                  <a:pt x="672650" y="5950488"/>
                  <a:pt x="611880" y="5968205"/>
                  <a:pt x="546917" y="5964966"/>
                </a:cubicBezTo>
                <a:cubicBezTo>
                  <a:pt x="526724" y="5964014"/>
                  <a:pt x="507102" y="5953726"/>
                  <a:pt x="494337" y="5949915"/>
                </a:cubicBezTo>
                <a:cubicBezTo>
                  <a:pt x="457572" y="5964966"/>
                  <a:pt x="426709" y="5979445"/>
                  <a:pt x="394511" y="5990303"/>
                </a:cubicBezTo>
                <a:cubicBezTo>
                  <a:pt x="366127" y="6000019"/>
                  <a:pt x="336408" y="6006115"/>
                  <a:pt x="307259" y="6013163"/>
                </a:cubicBezTo>
                <a:cubicBezTo>
                  <a:pt x="296590" y="6015832"/>
                  <a:pt x="285732" y="6017355"/>
                  <a:pt x="274873" y="6018690"/>
                </a:cubicBezTo>
                <a:cubicBezTo>
                  <a:pt x="240965" y="6022880"/>
                  <a:pt x="205529" y="6012784"/>
                  <a:pt x="172384" y="6028786"/>
                </a:cubicBezTo>
                <a:cubicBezTo>
                  <a:pt x="155046" y="6037168"/>
                  <a:pt x="137898" y="6047265"/>
                  <a:pt x="119613" y="6051647"/>
                </a:cubicBezTo>
                <a:cubicBezTo>
                  <a:pt x="99990" y="6056409"/>
                  <a:pt x="80794" y="6063839"/>
                  <a:pt x="61197" y="6069150"/>
                </a:cubicBezTo>
                <a:lnTo>
                  <a:pt x="544" y="6073921"/>
                </a:lnTo>
                <a:lnTo>
                  <a:pt x="544" y="5946682"/>
                </a:lnTo>
                <a:lnTo>
                  <a:pt x="0" y="5946682"/>
                </a:lnTo>
                <a:lnTo>
                  <a:pt x="0" y="1335314"/>
                </a:lnTo>
                <a:lnTo>
                  <a:pt x="0" y="873938"/>
                </a:lnTo>
                <a:close/>
              </a:path>
            </a:pathLst>
          </a:custGeom>
          <a:effectLst>
            <a:outerShdw blurRad="381000" dist="152400" dir="5400000" algn="t" rotWithShape="0">
              <a:prstClr val="black">
                <a:alpha val="20000"/>
              </a:prstClr>
            </a:outerShdw>
          </a:effec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4252769E-B9F0-4068-A645-5BBEF16E9C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4" y="3296010"/>
            <a:ext cx="12191456" cy="2246629"/>
            <a:chOff x="476" y="-3923157"/>
            <a:chExt cx="10667524" cy="2493729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E12D6AD-7096-45BB-9C02-468B2704C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6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solidFill>
              <a:srgbClr val="B4B6A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9953252-97DE-4766-B2F6-E4FDA2FDA6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7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742EA55B-E990-D286-2F47-42E72DD0BA15}"/>
              </a:ext>
            </a:extLst>
          </p:cNvPr>
          <p:cNvSpPr txBox="1"/>
          <p:nvPr/>
        </p:nvSpPr>
        <p:spPr>
          <a:xfrm>
            <a:off x="0" y="5763347"/>
            <a:ext cx="120622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“Ibyanditswe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kera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byose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byandikiwe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kutwigisha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kugira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ngo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kwihangana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no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guhumurizwa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bitangwa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na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byo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biduheshe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ibyiringiro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”</a:t>
            </a:r>
            <a:r>
              <a:rPr lang="es-E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es-ES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Abaroma</a:t>
            </a:r>
            <a:r>
              <a:rPr lang="es-ES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15:4)</a:t>
            </a:r>
            <a:endParaRPr lang="es-ES" sz="2400" b="1" dirty="0">
              <a:solidFill>
                <a:schemeClr val="accent4">
                  <a:lumMod val="20000"/>
                  <a:lumOff val="80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588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ED7934-B4D9-62E7-A2EE-D1D9723B8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75DDB172-8A7E-09CA-0AB4-309D9D2B957C}"/>
              </a:ext>
            </a:extLst>
          </p:cNvPr>
          <p:cNvSpPr/>
          <p:nvPr/>
        </p:nvSpPr>
        <p:spPr>
          <a:xfrm>
            <a:off x="2764277" y="4066162"/>
            <a:ext cx="6663447" cy="2562941"/>
          </a:xfrm>
          <a:prstGeom prst="rect">
            <a:avLst/>
          </a:prstGeom>
          <a:solidFill>
            <a:schemeClr val="accent6">
              <a:lumMod val="50000"/>
            </a:scheme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28A85827-ADD9-9625-25C7-68B1E5222C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35" y="246931"/>
            <a:ext cx="2232000" cy="2973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7FEE106-9B5E-A027-8065-FAAD63E4F74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3" r="8303"/>
          <a:stretch>
            <a:fillRect/>
          </a:stretch>
        </p:blipFill>
        <p:spPr>
          <a:xfrm>
            <a:off x="2585867" y="243521"/>
            <a:ext cx="2232000" cy="35697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99AF633-DCB6-126E-EB0D-D838B17A3CA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3" r="8303"/>
          <a:stretch>
            <a:fillRect/>
          </a:stretch>
        </p:blipFill>
        <p:spPr>
          <a:xfrm>
            <a:off x="4979999" y="243521"/>
            <a:ext cx="2232000" cy="35697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5656680-FAA9-5FB8-3242-66F07C9735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35" y="3501947"/>
            <a:ext cx="2232000" cy="31271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7E2F076-6173-9CFB-B3A9-7F5D094422D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2" r="12512"/>
          <a:stretch>
            <a:fillRect/>
          </a:stretch>
        </p:blipFill>
        <p:spPr>
          <a:xfrm>
            <a:off x="9768263" y="3487325"/>
            <a:ext cx="2232000" cy="31271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84AF896E-23FB-06DF-6A9F-BEE1C8CECFF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8" r="7928"/>
          <a:stretch>
            <a:fillRect/>
          </a:stretch>
        </p:blipFill>
        <p:spPr>
          <a:xfrm>
            <a:off x="7374131" y="243519"/>
            <a:ext cx="2232000" cy="35697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94B5999-ADA7-259E-7C88-242D987A62E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44"/>
          <a:stretch>
            <a:fillRect/>
          </a:stretch>
        </p:blipFill>
        <p:spPr>
          <a:xfrm>
            <a:off x="9768263" y="243519"/>
            <a:ext cx="2232002" cy="29769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0CBBC763-D1D4-925A-94D8-0348886D4BC2}"/>
              </a:ext>
            </a:extLst>
          </p:cNvPr>
          <p:cNvSpPr txBox="1"/>
          <p:nvPr/>
        </p:nvSpPr>
        <p:spPr>
          <a:xfrm>
            <a:off x="2980779" y="4439691"/>
            <a:ext cx="623044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Ibyo</a:t>
            </a:r>
            <a: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byababereyeho</a:t>
            </a:r>
            <a: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kutubera</a:t>
            </a:r>
            <a: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akabarore</a:t>
            </a:r>
            <a: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kandi</a:t>
            </a:r>
            <a: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byandikiwe</a:t>
            </a:r>
            <a: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kuduhugura</a:t>
            </a:r>
            <a: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twebwe</a:t>
            </a:r>
            <a: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abasohoreweho</a:t>
            </a:r>
            <a: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n’imperuka</a:t>
            </a:r>
            <a: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y’ibihe</a:t>
            </a:r>
            <a: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”</a:t>
            </a:r>
            <a:r>
              <a:rPr lang="es-E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sz="20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(1 </a:t>
            </a:r>
            <a:r>
              <a:rPr lang="es-ES" sz="20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Abakorinto</a:t>
            </a:r>
            <a:r>
              <a:rPr lang="es-ES" sz="20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10:11)</a:t>
            </a:r>
            <a:endParaRPr lang="es-ES" sz="2800" b="1" dirty="0"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97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241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915185B-61EC-E6C3-0C73-4D9A07B9A67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03" t="10045" r="3803" b="11901"/>
          <a:stretch>
            <a:fillRect/>
          </a:stretch>
        </p:blipFill>
        <p:spPr>
          <a:xfrm>
            <a:off x="3242695" y="10"/>
            <a:ext cx="8949307" cy="6857990"/>
          </a:xfrm>
          <a:custGeom>
            <a:avLst/>
            <a:gdLst/>
            <a:ahLst/>
            <a:cxnLst/>
            <a:rect l="l" t="t" r="r" b="b"/>
            <a:pathLst>
              <a:path w="8949307" h="6858000">
                <a:moveTo>
                  <a:pt x="0" y="0"/>
                </a:moveTo>
                <a:lnTo>
                  <a:pt x="8949307" y="0"/>
                </a:lnTo>
                <a:lnTo>
                  <a:pt x="8949307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9" y="4741056"/>
                  <a:pt x="1212979" y="3429000"/>
                </a:cubicBezTo>
                <a:cubicBezTo>
                  <a:pt x="1212979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5B45AD5D-AA52-4F7B-9362-576A39AD9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-16874"/>
            <a:ext cx="4455736" cy="6874873"/>
          </a:xfrm>
          <a:custGeom>
            <a:avLst/>
            <a:gdLst>
              <a:gd name="csX0" fmla="*/ 0 w 4455736"/>
              <a:gd name="csY0" fmla="*/ 16873 h 6874873"/>
              <a:gd name="csX1" fmla="*/ 3620382 w 4455736"/>
              <a:gd name="csY1" fmla="*/ 6934 h 6874873"/>
              <a:gd name="csX2" fmla="*/ 3603853 w 4455736"/>
              <a:gd name="csY2" fmla="*/ 6630 h 6874873"/>
              <a:gd name="csX3" fmla="*/ 4455673 w 4455736"/>
              <a:gd name="csY3" fmla="*/ 3445873 h 6874873"/>
              <a:gd name="csX4" fmla="*/ 3623730 w 4455736"/>
              <a:gd name="csY4" fmla="*/ 6845359 h 6874873"/>
              <a:gd name="csX5" fmla="*/ 3610443 w 4455736"/>
              <a:gd name="csY5" fmla="*/ 6864934 h 6874873"/>
              <a:gd name="csX6" fmla="*/ 0 w 4455736"/>
              <a:gd name="csY6" fmla="*/ 6874873 h 6874873"/>
              <a:gd name="csX7" fmla="*/ 0 w 4455736"/>
              <a:gd name="csY7" fmla="*/ 16873 h 68748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4455736" h="6874873">
                <a:moveTo>
                  <a:pt x="0" y="16873"/>
                </a:moveTo>
                <a:lnTo>
                  <a:pt x="3620382" y="6934"/>
                </a:lnTo>
                <a:cubicBezTo>
                  <a:pt x="3641376" y="30024"/>
                  <a:pt x="3582859" y="-16460"/>
                  <a:pt x="3603853" y="6630"/>
                </a:cubicBezTo>
                <a:cubicBezTo>
                  <a:pt x="4314379" y="866459"/>
                  <a:pt x="4452360" y="2306085"/>
                  <a:pt x="4455673" y="3445873"/>
                </a:cubicBezTo>
                <a:cubicBezTo>
                  <a:pt x="4458986" y="4585661"/>
                  <a:pt x="4334256" y="5985529"/>
                  <a:pt x="3623730" y="6845359"/>
                </a:cubicBezTo>
                <a:lnTo>
                  <a:pt x="3610443" y="6864934"/>
                </a:lnTo>
                <a:lnTo>
                  <a:pt x="0" y="6874873"/>
                </a:lnTo>
                <a:lnTo>
                  <a:pt x="0" y="16873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D5D5D5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EDD7960-4866-4399-BEF6-DD1431AB4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" y="-26812"/>
            <a:ext cx="4486300" cy="6884811"/>
          </a:xfrm>
          <a:custGeom>
            <a:avLst/>
            <a:gdLst>
              <a:gd name="csX0" fmla="*/ 0 w 4486300"/>
              <a:gd name="csY0" fmla="*/ 26811 h 6884811"/>
              <a:gd name="csX1" fmla="*/ 3621177 w 4486300"/>
              <a:gd name="csY1" fmla="*/ 6933 h 6884811"/>
              <a:gd name="csX2" fmla="*/ 3624526 w 4486300"/>
              <a:gd name="csY2" fmla="*/ 6630 h 6884811"/>
              <a:gd name="csX3" fmla="*/ 4486286 w 4486300"/>
              <a:gd name="csY3" fmla="*/ 3445872 h 6884811"/>
              <a:gd name="csX4" fmla="*/ 3634464 w 4486300"/>
              <a:gd name="csY4" fmla="*/ 6865236 h 6884811"/>
              <a:gd name="csX5" fmla="*/ 3650995 w 4486300"/>
              <a:gd name="csY5" fmla="*/ 6884811 h 6884811"/>
              <a:gd name="csX6" fmla="*/ 0 w 4486300"/>
              <a:gd name="csY6" fmla="*/ 6884811 h 6884811"/>
              <a:gd name="csX7" fmla="*/ 0 w 4486300"/>
              <a:gd name="csY7" fmla="*/ 26811 h 688481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4486300" h="6884811">
                <a:moveTo>
                  <a:pt x="0" y="26811"/>
                </a:moveTo>
                <a:lnTo>
                  <a:pt x="3621177" y="6933"/>
                </a:lnTo>
                <a:cubicBezTo>
                  <a:pt x="3642171" y="30023"/>
                  <a:pt x="3603532" y="-16460"/>
                  <a:pt x="3624526" y="6630"/>
                </a:cubicBezTo>
                <a:cubicBezTo>
                  <a:pt x="4335052" y="866459"/>
                  <a:pt x="4484630" y="2302771"/>
                  <a:pt x="4486286" y="3445872"/>
                </a:cubicBezTo>
                <a:cubicBezTo>
                  <a:pt x="4487942" y="4588973"/>
                  <a:pt x="4344990" y="6005406"/>
                  <a:pt x="3634464" y="6865236"/>
                </a:cubicBezTo>
                <a:lnTo>
                  <a:pt x="3650995" y="6884811"/>
                </a:lnTo>
                <a:lnTo>
                  <a:pt x="0" y="6884811"/>
                </a:lnTo>
                <a:lnTo>
                  <a:pt x="0" y="26811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25"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 flipV="1">
            <a:off x="1721680" y="-906979"/>
            <a:ext cx="355619" cy="2984580"/>
          </a:xfrm>
          <a:prstGeom prst="chord">
            <a:avLst/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05418D04-1054-FB51-FC2F-BFECA1E500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 flipV="1">
            <a:off x="1721680" y="4780400"/>
            <a:ext cx="355619" cy="2984580"/>
          </a:xfrm>
          <a:prstGeom prst="chord">
            <a:avLst/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663A36B-E458-BBFF-DF25-3AC2453EE326}"/>
              </a:ext>
            </a:extLst>
          </p:cNvPr>
          <p:cNvSpPr txBox="1"/>
          <p:nvPr/>
        </p:nvSpPr>
        <p:spPr>
          <a:xfrm>
            <a:off x="305739" y="1453517"/>
            <a:ext cx="3501142" cy="349326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Atangirira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kuri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Mose no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ku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bahanuzi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bose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abasobanurira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mu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byanditswe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byose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ibyanditswe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kuri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we”</a:t>
            </a:r>
            <a:endParaRPr lang="es-ES" sz="2800" b="1" dirty="0">
              <a:solidFill>
                <a:schemeClr val="accent2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ts val="600"/>
              </a:spcBef>
            </a:pPr>
            <a:r>
              <a:rPr lang="es-ES" sz="20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(Luka 24:27)</a:t>
            </a:r>
            <a:endParaRPr lang="es-ES" sz="2800" b="1" dirty="0">
              <a:solidFill>
                <a:schemeClr val="accent2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3707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9D1096-DBB6-44D6-A927-FB5AA2A7B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7">
            <a:extLst>
              <a:ext uri="{FF2B5EF4-FFF2-40B4-BE49-F238E27FC236}">
                <a16:creationId xmlns:a16="http://schemas.microsoft.com/office/drawing/2014/main" id="{94013243-300E-D4E6-6D5C-9FC1EDCCF5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7" cy="6858000"/>
          </a:xfrm>
          <a:prstGeom prst="rect">
            <a:avLst/>
          </a:prstGeom>
          <a:blipFill dpi="0" rotWithShape="1">
            <a:blip r:embed="rId3"/>
            <a:srcRect/>
            <a:stretch>
              <a:fillRect l="-29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6898284-0410-D14F-E296-1CBEB08A84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840495" cy="6858000"/>
          </a:xfrm>
          <a:custGeom>
            <a:avLst/>
            <a:gdLst>
              <a:gd name="connsiteX0" fmla="*/ 0 w 9272922"/>
              <a:gd name="connsiteY0" fmla="*/ 0 h 6858000"/>
              <a:gd name="connsiteX1" fmla="*/ 1733417 w 9272922"/>
              <a:gd name="connsiteY1" fmla="*/ 0 h 6858000"/>
              <a:gd name="connsiteX2" fmla="*/ 3307976 w 9272922"/>
              <a:gd name="connsiteY2" fmla="*/ 0 h 6858000"/>
              <a:gd name="connsiteX3" fmla="*/ 8126249 w 9272922"/>
              <a:gd name="connsiteY3" fmla="*/ 0 h 6858000"/>
              <a:gd name="connsiteX4" fmla="*/ 8138896 w 9272922"/>
              <a:gd name="connsiteY4" fmla="*/ 31774 h 6858000"/>
              <a:gd name="connsiteX5" fmla="*/ 9193904 w 9272922"/>
              <a:gd name="connsiteY5" fmla="*/ 2682457 h 6858000"/>
              <a:gd name="connsiteX6" fmla="*/ 9193904 w 9272922"/>
              <a:gd name="connsiteY6" fmla="*/ 3752208 h 6858000"/>
              <a:gd name="connsiteX7" fmla="*/ 8036400 w 9272922"/>
              <a:gd name="connsiteY7" fmla="*/ 6660411 h 6858000"/>
              <a:gd name="connsiteX8" fmla="*/ 7957938 w 9272922"/>
              <a:gd name="connsiteY8" fmla="*/ 6857542 h 6858000"/>
              <a:gd name="connsiteX9" fmla="*/ 3307976 w 9272922"/>
              <a:gd name="connsiteY9" fmla="*/ 6857542 h 6858000"/>
              <a:gd name="connsiteX10" fmla="*/ 3307976 w 9272922"/>
              <a:gd name="connsiteY10" fmla="*/ 6858000 h 6858000"/>
              <a:gd name="connsiteX11" fmla="*/ 0 w 9272922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272922" h="6858000">
                <a:moveTo>
                  <a:pt x="0" y="0"/>
                </a:moveTo>
                <a:lnTo>
                  <a:pt x="1733417" y="0"/>
                </a:lnTo>
                <a:lnTo>
                  <a:pt x="3307976" y="0"/>
                </a:lnTo>
                <a:lnTo>
                  <a:pt x="8126249" y="0"/>
                </a:lnTo>
                <a:lnTo>
                  <a:pt x="8138896" y="31774"/>
                </a:lnTo>
                <a:cubicBezTo>
                  <a:pt x="9193904" y="2682457"/>
                  <a:pt x="9193904" y="2682457"/>
                  <a:pt x="9193904" y="2682457"/>
                </a:cubicBezTo>
                <a:cubicBezTo>
                  <a:pt x="9299262" y="2988100"/>
                  <a:pt x="9299262" y="3446565"/>
                  <a:pt x="9193904" y="3752208"/>
                </a:cubicBezTo>
                <a:cubicBezTo>
                  <a:pt x="8709916" y="4968215"/>
                  <a:pt x="8331802" y="5918220"/>
                  <a:pt x="8036400" y="6660411"/>
                </a:cubicBezTo>
                <a:lnTo>
                  <a:pt x="7957938" y="6857542"/>
                </a:lnTo>
                <a:lnTo>
                  <a:pt x="3307976" y="6857542"/>
                </a:lnTo>
                <a:lnTo>
                  <a:pt x="3307976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4"/>
            <a:srcRect/>
            <a:stretch>
              <a:fillRect t="-7163" b="-7163"/>
            </a:stretch>
          </a:blip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Diagrama de flujo: cinta perforada 3">
            <a:extLst>
              <a:ext uri="{FF2B5EF4-FFF2-40B4-BE49-F238E27FC236}">
                <a16:creationId xmlns:a16="http://schemas.microsoft.com/office/drawing/2014/main" id="{DA37C9A1-EA98-B8C2-02A0-684BE6DB461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199587" y="224072"/>
            <a:ext cx="2207172" cy="241738"/>
          </a:xfrm>
          <a:prstGeom prst="flowChartPunchedTape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Diagrama de flujo: cinta perforada 5">
            <a:extLst>
              <a:ext uri="{FF2B5EF4-FFF2-40B4-BE49-F238E27FC236}">
                <a16:creationId xmlns:a16="http://schemas.microsoft.com/office/drawing/2014/main" id="{C96E125F-CF26-1E1F-99CC-EFE3D57A81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821917" y="6388389"/>
            <a:ext cx="2207172" cy="241738"/>
          </a:xfrm>
          <a:prstGeom prst="flowChartPunchedTap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6D4E58E-30AC-D7E7-E82D-A8B952C36506}"/>
              </a:ext>
            </a:extLst>
          </p:cNvPr>
          <p:cNvSpPr txBox="1"/>
          <p:nvPr/>
        </p:nvSpPr>
        <p:spPr>
          <a:xfrm>
            <a:off x="8020050" y="695582"/>
            <a:ext cx="3824997" cy="546303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“</a:t>
            </a:r>
            <a:r>
              <a:rPr lang="en-US" sz="32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Bakundwa</a:t>
            </a:r>
            <a:r>
              <a:rPr lang="en-US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, </a:t>
            </a:r>
            <a:r>
              <a:rPr lang="en-US" sz="32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ntimwizere</a:t>
            </a:r>
            <a:r>
              <a:rPr lang="en-US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imyuka</a:t>
            </a:r>
            <a:r>
              <a:rPr lang="en-US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yose </a:t>
            </a:r>
            <a:r>
              <a:rPr lang="en-US" sz="32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ahubwo</a:t>
            </a:r>
            <a:r>
              <a:rPr lang="en-US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mugerageze</a:t>
            </a:r>
            <a:r>
              <a:rPr lang="en-US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imyuka</a:t>
            </a:r>
            <a:r>
              <a:rPr lang="en-US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ko </a:t>
            </a:r>
            <a:r>
              <a:rPr lang="en-US" sz="32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yavuye</a:t>
            </a:r>
            <a:r>
              <a:rPr lang="en-US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ku</a:t>
            </a:r>
            <a:r>
              <a:rPr lang="en-US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Mana, </a:t>
            </a:r>
            <a:r>
              <a:rPr lang="en-US" sz="32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kuko</a:t>
            </a:r>
            <a:r>
              <a:rPr lang="en-US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abahanuzi</a:t>
            </a:r>
            <a:r>
              <a:rPr lang="en-US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b’ibinyoma</a:t>
            </a:r>
            <a:r>
              <a:rPr lang="en-US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benshi</a:t>
            </a:r>
            <a:r>
              <a:rPr lang="en-US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badutse</a:t>
            </a:r>
            <a:r>
              <a:rPr lang="en-US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bakaza</a:t>
            </a:r>
            <a:r>
              <a:rPr lang="en-US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mu </a:t>
            </a:r>
            <a:r>
              <a:rPr lang="en-US" sz="32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isi</a:t>
            </a:r>
            <a:r>
              <a:rPr lang="en-US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”</a:t>
            </a:r>
            <a:endParaRPr lang="es-ES" sz="3200" b="1" dirty="0">
              <a:solidFill>
                <a:srgbClr val="7A3D00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ts val="600"/>
              </a:spcBef>
            </a:pPr>
            <a:r>
              <a:rPr lang="es-ES" sz="2400" b="1" dirty="0">
                <a:solidFill>
                  <a:srgbClr val="7A3D00"/>
                </a:solidFill>
                <a:latin typeface="Comic Sans MS" panose="030F0702030302020204" pitchFamily="66" charset="0"/>
              </a:rPr>
              <a:t>(1 Yohana 4:1)</a:t>
            </a:r>
            <a:endParaRPr lang="es-ES" sz="3200" b="1" dirty="0">
              <a:solidFill>
                <a:srgbClr val="7A3D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044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F3B5A0-DF34-3758-AE10-408453EE6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302BD213-F4A0-110F-842E-A5CA90DE7B1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30882A0-F7D8-280D-C431-4C939892314B}"/>
              </a:ext>
            </a:extLst>
          </p:cNvPr>
          <p:cNvSpPr txBox="1"/>
          <p:nvPr/>
        </p:nvSpPr>
        <p:spPr>
          <a:xfrm>
            <a:off x="0" y="204631"/>
            <a:ext cx="10134600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“Kuko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ijambo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ry’Imana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ari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rizima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rifite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imbaraga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kandi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rikagira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ubugi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buruta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ubw’inkota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zose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rigahinguranya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ndetse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kugeza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ubwo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rigabanya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ubugingo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n’umwuka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rikagabanya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ingingo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n’umusokōro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kandi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rikabangukira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kugenzura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ibyo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umutima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wibwira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ukagambirira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s-ES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s-ES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Abaheburayo</a:t>
            </a:r>
            <a:r>
              <a:rPr lang="es-ES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4:12)</a:t>
            </a:r>
            <a:endParaRPr lang="es-ES" sz="2400" b="1" dirty="0">
              <a:solidFill>
                <a:schemeClr val="bg1"/>
              </a:solidFill>
              <a:effectLst>
                <a:glow rad="88900">
                  <a:srgbClr val="663300"/>
                </a:glow>
                <a:outerShdw blurRad="38100" dist="38100" dir="2700000" algn="tl">
                  <a:schemeClr val="tx1">
                    <a:alpha val="43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7586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81C038-50D8-1657-404F-104388D17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1">
            <a:extLst>
              <a:ext uri="{FF2B5EF4-FFF2-40B4-BE49-F238E27FC236}">
                <a16:creationId xmlns:a16="http://schemas.microsoft.com/office/drawing/2014/main" id="{B78EDDD3-C548-48EF-B3CA-B290B1719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blipFill>
            <a:blip r:embed="rId2"/>
            <a:stretch>
              <a:fillRect l="-29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53376EE-1DA2-7893-CAF0-66D280EF1AA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1" r="13761"/>
          <a:stretch/>
        </p:blipFill>
        <p:spPr>
          <a:xfrm>
            <a:off x="196731" y="166533"/>
            <a:ext cx="3809612" cy="6524936"/>
          </a:xfrm>
          <a:prstGeom prst="rect">
            <a:avLst/>
          </a:prstGeom>
          <a:ln w="38100" cap="sq">
            <a:solidFill>
              <a:srgbClr val="832A0E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1A4771B-7E4D-8C90-4298-F308DA3CCEB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3351"/>
          <a:stretch>
            <a:fillRect/>
          </a:stretch>
        </p:blipFill>
        <p:spPr>
          <a:xfrm>
            <a:off x="4196497" y="166533"/>
            <a:ext cx="3797618" cy="6524936"/>
          </a:xfrm>
          <a:prstGeom prst="rect">
            <a:avLst/>
          </a:prstGeom>
          <a:ln w="38100" cap="sq">
            <a:solidFill>
              <a:srgbClr val="44805D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5229605-5263-1F14-F98E-413365B7BF5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5" r="2450" b="2"/>
          <a:stretch>
            <a:fillRect/>
          </a:stretch>
        </p:blipFill>
        <p:spPr>
          <a:xfrm>
            <a:off x="8183346" y="166533"/>
            <a:ext cx="3822808" cy="3160653"/>
          </a:xfrm>
          <a:prstGeom prst="rect">
            <a:avLst/>
          </a:prstGeom>
          <a:ln w="38100" cap="sq">
            <a:solidFill>
              <a:srgbClr val="96613D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1CECC7C5-4187-5591-9B01-65CBFF992D0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183346" y="3506741"/>
            <a:ext cx="3822808" cy="3184726"/>
          </a:xfrm>
          <a:prstGeom prst="rect">
            <a:avLst/>
          </a:prstGeom>
          <a:solidFill>
            <a:srgbClr val="EAB0E3"/>
          </a:solidFill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9666E12-5BD3-B4A9-F925-464C70902868}"/>
              </a:ext>
            </a:extLst>
          </p:cNvPr>
          <p:cNvSpPr txBox="1"/>
          <p:nvPr/>
        </p:nvSpPr>
        <p:spPr>
          <a:xfrm>
            <a:off x="8211922" y="3567916"/>
            <a:ext cx="3748128" cy="306237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spc="-100" dirty="0">
                <a:solidFill>
                  <a:srgbClr val="6D1D63"/>
                </a:solidFill>
                <a:latin typeface="Comic Sans MS" panose="030F0702030302020204" pitchFamily="66" charset="0"/>
              </a:rPr>
              <a:t>“Ni </a:t>
            </a:r>
            <a:r>
              <a:rPr lang="en-US" sz="2800" b="1" spc="-100" dirty="0" err="1">
                <a:solidFill>
                  <a:srgbClr val="6D1D63"/>
                </a:solidFill>
                <a:latin typeface="Comic Sans MS" panose="030F0702030302020204" pitchFamily="66" charset="0"/>
              </a:rPr>
              <a:t>ukuri</a:t>
            </a:r>
            <a:r>
              <a:rPr lang="en-US" sz="2800" b="1" spc="-100" dirty="0">
                <a:solidFill>
                  <a:srgbClr val="6D1D63"/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spc="-100" dirty="0" err="1">
                <a:solidFill>
                  <a:srgbClr val="6D1D63"/>
                </a:solidFill>
                <a:latin typeface="Comic Sans MS" panose="030F0702030302020204" pitchFamily="66" charset="0"/>
              </a:rPr>
              <a:t>Uwiteka</a:t>
            </a:r>
            <a:r>
              <a:rPr lang="en-US" sz="2800" b="1" spc="-100" dirty="0">
                <a:solidFill>
                  <a:srgbClr val="6D1D63"/>
                </a:solidFill>
                <a:latin typeface="Comic Sans MS" panose="030F0702030302020204" pitchFamily="66" charset="0"/>
              </a:rPr>
              <a:t> Imana </a:t>
            </a:r>
            <a:r>
              <a:rPr lang="en-US" sz="2800" b="1" spc="-100" dirty="0" err="1">
                <a:solidFill>
                  <a:srgbClr val="6D1D63"/>
                </a:solidFill>
                <a:latin typeface="Comic Sans MS" panose="030F0702030302020204" pitchFamily="66" charset="0"/>
              </a:rPr>
              <a:t>ntizagira</a:t>
            </a:r>
            <a:r>
              <a:rPr lang="en-US" sz="2800" b="1" spc="-100" dirty="0">
                <a:solidFill>
                  <a:srgbClr val="6D1D63"/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spc="-100" dirty="0" err="1">
                <a:solidFill>
                  <a:srgbClr val="6D1D63"/>
                </a:solidFill>
                <a:latin typeface="Comic Sans MS" panose="030F0702030302020204" pitchFamily="66" charset="0"/>
              </a:rPr>
              <a:t>icyo</a:t>
            </a:r>
            <a:r>
              <a:rPr lang="en-US" sz="2800" b="1" spc="-100" dirty="0">
                <a:solidFill>
                  <a:srgbClr val="6D1D63"/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spc="-100" dirty="0" err="1">
                <a:solidFill>
                  <a:srgbClr val="6D1D63"/>
                </a:solidFill>
                <a:latin typeface="Comic Sans MS" panose="030F0702030302020204" pitchFamily="66" charset="0"/>
              </a:rPr>
              <a:t>ikora</a:t>
            </a:r>
            <a:r>
              <a:rPr lang="en-US" sz="2800" b="1" spc="-100" dirty="0">
                <a:solidFill>
                  <a:srgbClr val="6D1D63"/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spc="-100" dirty="0" err="1">
                <a:solidFill>
                  <a:srgbClr val="6D1D63"/>
                </a:solidFill>
                <a:latin typeface="Comic Sans MS" panose="030F0702030302020204" pitchFamily="66" charset="0"/>
              </a:rPr>
              <a:t>itabanje</a:t>
            </a:r>
            <a:r>
              <a:rPr lang="en-US" sz="2800" b="1" spc="-100" dirty="0">
                <a:solidFill>
                  <a:srgbClr val="6D1D63"/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spc="-100" dirty="0" err="1">
                <a:solidFill>
                  <a:srgbClr val="6D1D63"/>
                </a:solidFill>
                <a:latin typeface="Comic Sans MS" panose="030F0702030302020204" pitchFamily="66" charset="0"/>
              </a:rPr>
              <a:t>guhishurira</a:t>
            </a:r>
            <a:r>
              <a:rPr lang="en-US" sz="2800" b="1" spc="-100" dirty="0">
                <a:solidFill>
                  <a:srgbClr val="6D1D63"/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spc="-100" dirty="0" err="1">
                <a:solidFill>
                  <a:srgbClr val="6D1D63"/>
                </a:solidFill>
                <a:latin typeface="Comic Sans MS" panose="030F0702030302020204" pitchFamily="66" charset="0"/>
              </a:rPr>
              <a:t>abagaragu</a:t>
            </a:r>
            <a:r>
              <a:rPr lang="en-US" sz="2800" b="1" spc="-100" dirty="0">
                <a:solidFill>
                  <a:srgbClr val="6D1D63"/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spc="-100" dirty="0" err="1">
                <a:solidFill>
                  <a:srgbClr val="6D1D63"/>
                </a:solidFill>
                <a:latin typeface="Comic Sans MS" panose="030F0702030302020204" pitchFamily="66" charset="0"/>
              </a:rPr>
              <a:t>bayo</a:t>
            </a:r>
            <a:r>
              <a:rPr lang="en-US" sz="2800" b="1" spc="-100" dirty="0">
                <a:solidFill>
                  <a:srgbClr val="6D1D63"/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spc="-100" dirty="0" err="1">
                <a:solidFill>
                  <a:srgbClr val="6D1D63"/>
                </a:solidFill>
                <a:latin typeface="Comic Sans MS" panose="030F0702030302020204" pitchFamily="66" charset="0"/>
              </a:rPr>
              <a:t>b’abahanuzi</a:t>
            </a:r>
            <a:r>
              <a:rPr lang="en-US" sz="2800" b="1" spc="-100" dirty="0">
                <a:solidFill>
                  <a:srgbClr val="6D1D63"/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spc="-100" dirty="0" err="1">
                <a:solidFill>
                  <a:srgbClr val="6D1D63"/>
                </a:solidFill>
                <a:latin typeface="Comic Sans MS" panose="030F0702030302020204" pitchFamily="66" charset="0"/>
              </a:rPr>
              <a:t>ibihishwe</a:t>
            </a:r>
            <a:r>
              <a:rPr lang="en-US" sz="2800" b="1" spc="-100" dirty="0">
                <a:solidFill>
                  <a:srgbClr val="6D1D63"/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spc="-100" dirty="0" err="1">
                <a:solidFill>
                  <a:srgbClr val="6D1D63"/>
                </a:solidFill>
                <a:latin typeface="Comic Sans MS" panose="030F0702030302020204" pitchFamily="66" charset="0"/>
              </a:rPr>
              <a:t>byayo</a:t>
            </a:r>
            <a:r>
              <a:rPr lang="en-US" sz="2800" b="1" spc="-100" dirty="0">
                <a:solidFill>
                  <a:srgbClr val="6D1D63"/>
                </a:solidFill>
                <a:latin typeface="Comic Sans MS" panose="030F0702030302020204" pitchFamily="66" charset="0"/>
              </a:rPr>
              <a:t>”</a:t>
            </a:r>
            <a:endParaRPr lang="es-ES" sz="2800" b="1" spc="-100" dirty="0">
              <a:solidFill>
                <a:srgbClr val="6D1D63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ts val="600"/>
              </a:spcBef>
            </a:pPr>
            <a:r>
              <a:rPr lang="es-ES" sz="2000" b="1" spc="-100" dirty="0">
                <a:solidFill>
                  <a:srgbClr val="6D1D63"/>
                </a:solidFill>
                <a:latin typeface="Comic Sans MS" panose="030F0702030302020204" pitchFamily="66" charset="0"/>
              </a:rPr>
              <a:t>(</a:t>
            </a:r>
            <a:r>
              <a:rPr lang="es-ES" sz="2000" b="1" spc="-100" dirty="0" err="1">
                <a:solidFill>
                  <a:srgbClr val="6D1D63"/>
                </a:solidFill>
                <a:latin typeface="Comic Sans MS" panose="030F0702030302020204" pitchFamily="66" charset="0"/>
              </a:rPr>
              <a:t>Amosi</a:t>
            </a:r>
            <a:r>
              <a:rPr lang="es-ES" sz="2000" b="1" spc="-100" dirty="0">
                <a:solidFill>
                  <a:srgbClr val="6D1D63"/>
                </a:solidFill>
                <a:latin typeface="Comic Sans MS" panose="030F0702030302020204" pitchFamily="66" charset="0"/>
              </a:rPr>
              <a:t> 3:7)</a:t>
            </a:r>
            <a:endParaRPr lang="es-ES" sz="2800" b="1" spc="-100" dirty="0">
              <a:solidFill>
                <a:srgbClr val="6D1D63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55760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2C698774-82B7-AB0C-1B42-F98EE71D60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641FBD4-8992-CDAA-B952-7A90FC1BCE91}"/>
              </a:ext>
            </a:extLst>
          </p:cNvPr>
          <p:cNvSpPr txBox="1"/>
          <p:nvPr/>
        </p:nvSpPr>
        <p:spPr>
          <a:xfrm>
            <a:off x="94641" y="94667"/>
            <a:ext cx="6353783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Hanyuma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y’ibyo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nzasuka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Umwuka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wanjye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ku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bantu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bose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abahungu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banyu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n’abakobwa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banyu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bazahanura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abakambwe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banyu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bazarota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n’abasore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banyu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bazerekwa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Ndetse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n’abagaragu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banjye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n’abaja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banjye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nzabasukira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ku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Mwuka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wanjye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muri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iyo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minsi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</a:t>
            </a:r>
            <a:endParaRPr lang="es-ES" sz="2200" b="1" dirty="0">
              <a:solidFill>
                <a:srgbClr val="FDF589"/>
              </a:solidFill>
              <a:effectLst>
                <a:glow rad="101600">
                  <a:srgbClr val="582A2A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es-ES" sz="16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s-ES" sz="16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Yoweli</a:t>
            </a:r>
            <a:r>
              <a:rPr lang="es-ES" sz="16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2:28–29)</a:t>
            </a:r>
            <a:endParaRPr lang="es-ES" sz="2000" b="1" dirty="0">
              <a:solidFill>
                <a:srgbClr val="FDF589"/>
              </a:solidFill>
              <a:effectLst>
                <a:glow rad="101600">
                  <a:srgbClr val="582A2A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6390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BB248A-98CE-FA44-007A-275DE4A83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3AFE8227-C443-417B-BA91-520EB1EF4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7F5522A-1795-66C5-5BD7-8A8DDBF7A9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67" r="-1" b="-1"/>
          <a:stretch>
            <a:fillRect/>
          </a:stretch>
        </p:blipFill>
        <p:spPr>
          <a:xfrm>
            <a:off x="20" y="431"/>
            <a:ext cx="8115280" cy="6408311"/>
          </a:xfrm>
          <a:prstGeom prst="rect">
            <a:avLst/>
          </a:prstGeom>
        </p:spPr>
      </p:pic>
      <p:sp>
        <p:nvSpPr>
          <p:cNvPr id="15" name="Rectangle 10">
            <a:extLst>
              <a:ext uri="{FF2B5EF4-FFF2-40B4-BE49-F238E27FC236}">
                <a16:creationId xmlns:a16="http://schemas.microsoft.com/office/drawing/2014/main" id="{907741FC-B544-4A6E-B831-6789D0423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6408741"/>
            <a:ext cx="12191998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F0BE7ED-7814-4273-B18A-F26CC038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6408742"/>
            <a:ext cx="8115300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3245E02-311A-F610-5445-F17D6B2394EE}"/>
              </a:ext>
            </a:extLst>
          </p:cNvPr>
          <p:cNvSpPr txBox="1"/>
          <p:nvPr/>
        </p:nvSpPr>
        <p:spPr>
          <a:xfrm>
            <a:off x="8210779" y="276375"/>
            <a:ext cx="3885733" cy="5855994"/>
          </a:xfrm>
          <a:custGeom>
            <a:avLst/>
            <a:gdLst>
              <a:gd name="csX0" fmla="*/ 0 w 3885733"/>
              <a:gd name="csY0" fmla="*/ 0 h 5855994"/>
              <a:gd name="csX1" fmla="*/ 555105 w 3885733"/>
              <a:gd name="csY1" fmla="*/ 0 h 5855994"/>
              <a:gd name="csX2" fmla="*/ 1149067 w 3885733"/>
              <a:gd name="csY2" fmla="*/ 0 h 5855994"/>
              <a:gd name="csX3" fmla="*/ 1665314 w 3885733"/>
              <a:gd name="csY3" fmla="*/ 0 h 5855994"/>
              <a:gd name="csX4" fmla="*/ 2259276 w 3885733"/>
              <a:gd name="csY4" fmla="*/ 0 h 5855994"/>
              <a:gd name="csX5" fmla="*/ 2892096 w 3885733"/>
              <a:gd name="csY5" fmla="*/ 0 h 5855994"/>
              <a:gd name="csX6" fmla="*/ 3369486 w 3885733"/>
              <a:gd name="csY6" fmla="*/ 0 h 5855994"/>
              <a:gd name="csX7" fmla="*/ 3885733 w 3885733"/>
              <a:gd name="csY7" fmla="*/ 0 h 5855994"/>
              <a:gd name="csX8" fmla="*/ 3885733 w 3885733"/>
              <a:gd name="csY8" fmla="*/ 409920 h 5855994"/>
              <a:gd name="csX9" fmla="*/ 3885733 w 3885733"/>
              <a:gd name="csY9" fmla="*/ 1112639 h 5855994"/>
              <a:gd name="csX10" fmla="*/ 3885733 w 3885733"/>
              <a:gd name="csY10" fmla="*/ 1698238 h 5855994"/>
              <a:gd name="csX11" fmla="*/ 3885733 w 3885733"/>
              <a:gd name="csY11" fmla="*/ 2166718 h 5855994"/>
              <a:gd name="csX12" fmla="*/ 3885733 w 3885733"/>
              <a:gd name="csY12" fmla="*/ 2810877 h 5855994"/>
              <a:gd name="csX13" fmla="*/ 3885733 w 3885733"/>
              <a:gd name="csY13" fmla="*/ 3279357 h 5855994"/>
              <a:gd name="csX14" fmla="*/ 3885733 w 3885733"/>
              <a:gd name="csY14" fmla="*/ 3689276 h 5855994"/>
              <a:gd name="csX15" fmla="*/ 3885733 w 3885733"/>
              <a:gd name="csY15" fmla="*/ 4391996 h 5855994"/>
              <a:gd name="csX16" fmla="*/ 3885733 w 3885733"/>
              <a:gd name="csY16" fmla="*/ 4801915 h 5855994"/>
              <a:gd name="csX17" fmla="*/ 3885733 w 3885733"/>
              <a:gd name="csY17" fmla="*/ 5855994 h 5855994"/>
              <a:gd name="csX18" fmla="*/ 3252914 w 3885733"/>
              <a:gd name="csY18" fmla="*/ 5855994 h 5855994"/>
              <a:gd name="csX19" fmla="*/ 2814381 w 3885733"/>
              <a:gd name="csY19" fmla="*/ 5855994 h 5855994"/>
              <a:gd name="csX20" fmla="*/ 2220419 w 3885733"/>
              <a:gd name="csY20" fmla="*/ 5855994 h 5855994"/>
              <a:gd name="csX21" fmla="*/ 1587599 w 3885733"/>
              <a:gd name="csY21" fmla="*/ 5855994 h 5855994"/>
              <a:gd name="csX22" fmla="*/ 1032495 w 3885733"/>
              <a:gd name="csY22" fmla="*/ 5855994 h 5855994"/>
              <a:gd name="csX23" fmla="*/ 516247 w 3885733"/>
              <a:gd name="csY23" fmla="*/ 5855994 h 5855994"/>
              <a:gd name="csX24" fmla="*/ 0 w 3885733"/>
              <a:gd name="csY24" fmla="*/ 5855994 h 5855994"/>
              <a:gd name="csX25" fmla="*/ 0 w 3885733"/>
              <a:gd name="csY25" fmla="*/ 5153275 h 5855994"/>
              <a:gd name="csX26" fmla="*/ 0 w 3885733"/>
              <a:gd name="csY26" fmla="*/ 4626235 h 5855994"/>
              <a:gd name="csX27" fmla="*/ 0 w 3885733"/>
              <a:gd name="csY27" fmla="*/ 4216316 h 5855994"/>
              <a:gd name="csX28" fmla="*/ 0 w 3885733"/>
              <a:gd name="csY28" fmla="*/ 3630716 h 5855994"/>
              <a:gd name="csX29" fmla="*/ 0 w 3885733"/>
              <a:gd name="csY29" fmla="*/ 2927997 h 5855994"/>
              <a:gd name="csX30" fmla="*/ 0 w 3885733"/>
              <a:gd name="csY30" fmla="*/ 2459517 h 5855994"/>
              <a:gd name="csX31" fmla="*/ 0 w 3885733"/>
              <a:gd name="csY31" fmla="*/ 1991038 h 5855994"/>
              <a:gd name="csX32" fmla="*/ 0 w 3885733"/>
              <a:gd name="csY32" fmla="*/ 1288319 h 5855994"/>
              <a:gd name="csX33" fmla="*/ 0 w 3885733"/>
              <a:gd name="csY33" fmla="*/ 585599 h 5855994"/>
              <a:gd name="csX34" fmla="*/ 0 w 3885733"/>
              <a:gd name="csY34" fmla="*/ 0 h 58559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3885733" h="5855994" extrusionOk="0">
                <a:moveTo>
                  <a:pt x="0" y="0"/>
                </a:moveTo>
                <a:cubicBezTo>
                  <a:pt x="258004" y="-66002"/>
                  <a:pt x="409807" y="38637"/>
                  <a:pt x="555105" y="0"/>
                </a:cubicBezTo>
                <a:cubicBezTo>
                  <a:pt x="700404" y="-38637"/>
                  <a:pt x="896200" y="15220"/>
                  <a:pt x="1149067" y="0"/>
                </a:cubicBezTo>
                <a:cubicBezTo>
                  <a:pt x="1401934" y="-15220"/>
                  <a:pt x="1432096" y="55270"/>
                  <a:pt x="1665314" y="0"/>
                </a:cubicBezTo>
                <a:cubicBezTo>
                  <a:pt x="1898532" y="-55270"/>
                  <a:pt x="2135954" y="125"/>
                  <a:pt x="2259276" y="0"/>
                </a:cubicBezTo>
                <a:cubicBezTo>
                  <a:pt x="2382598" y="-125"/>
                  <a:pt x="2695224" y="48712"/>
                  <a:pt x="2892096" y="0"/>
                </a:cubicBezTo>
                <a:cubicBezTo>
                  <a:pt x="3088968" y="-48712"/>
                  <a:pt x="3264861" y="45827"/>
                  <a:pt x="3369486" y="0"/>
                </a:cubicBezTo>
                <a:cubicBezTo>
                  <a:pt x="3474111" y="-45827"/>
                  <a:pt x="3691335" y="28042"/>
                  <a:pt x="3885733" y="0"/>
                </a:cubicBezTo>
                <a:cubicBezTo>
                  <a:pt x="3917283" y="145803"/>
                  <a:pt x="3874744" y="322498"/>
                  <a:pt x="3885733" y="409920"/>
                </a:cubicBezTo>
                <a:cubicBezTo>
                  <a:pt x="3896722" y="497342"/>
                  <a:pt x="3821198" y="963502"/>
                  <a:pt x="3885733" y="1112639"/>
                </a:cubicBezTo>
                <a:cubicBezTo>
                  <a:pt x="3950268" y="1261776"/>
                  <a:pt x="3878679" y="1561255"/>
                  <a:pt x="3885733" y="1698238"/>
                </a:cubicBezTo>
                <a:cubicBezTo>
                  <a:pt x="3892787" y="1835221"/>
                  <a:pt x="3850384" y="2007526"/>
                  <a:pt x="3885733" y="2166718"/>
                </a:cubicBezTo>
                <a:cubicBezTo>
                  <a:pt x="3921082" y="2325910"/>
                  <a:pt x="3829050" y="2575420"/>
                  <a:pt x="3885733" y="2810877"/>
                </a:cubicBezTo>
                <a:cubicBezTo>
                  <a:pt x="3942416" y="3046334"/>
                  <a:pt x="3834744" y="3129562"/>
                  <a:pt x="3885733" y="3279357"/>
                </a:cubicBezTo>
                <a:cubicBezTo>
                  <a:pt x="3936722" y="3429152"/>
                  <a:pt x="3839579" y="3497160"/>
                  <a:pt x="3885733" y="3689276"/>
                </a:cubicBezTo>
                <a:cubicBezTo>
                  <a:pt x="3931887" y="3881392"/>
                  <a:pt x="3849525" y="4136666"/>
                  <a:pt x="3885733" y="4391996"/>
                </a:cubicBezTo>
                <a:cubicBezTo>
                  <a:pt x="3921941" y="4647326"/>
                  <a:pt x="3843627" y="4707930"/>
                  <a:pt x="3885733" y="4801915"/>
                </a:cubicBezTo>
                <a:cubicBezTo>
                  <a:pt x="3927839" y="4895900"/>
                  <a:pt x="3847300" y="5600993"/>
                  <a:pt x="3885733" y="5855994"/>
                </a:cubicBezTo>
                <a:cubicBezTo>
                  <a:pt x="3589089" y="5858469"/>
                  <a:pt x="3481777" y="5822496"/>
                  <a:pt x="3252914" y="5855994"/>
                </a:cubicBezTo>
                <a:cubicBezTo>
                  <a:pt x="3024051" y="5889492"/>
                  <a:pt x="2920239" y="5823102"/>
                  <a:pt x="2814381" y="5855994"/>
                </a:cubicBezTo>
                <a:cubicBezTo>
                  <a:pt x="2708523" y="5888886"/>
                  <a:pt x="2378647" y="5839859"/>
                  <a:pt x="2220419" y="5855994"/>
                </a:cubicBezTo>
                <a:cubicBezTo>
                  <a:pt x="2062191" y="5872129"/>
                  <a:pt x="1735889" y="5820999"/>
                  <a:pt x="1587599" y="5855994"/>
                </a:cubicBezTo>
                <a:cubicBezTo>
                  <a:pt x="1439309" y="5890989"/>
                  <a:pt x="1262058" y="5813161"/>
                  <a:pt x="1032495" y="5855994"/>
                </a:cubicBezTo>
                <a:cubicBezTo>
                  <a:pt x="802932" y="5898827"/>
                  <a:pt x="715530" y="5855835"/>
                  <a:pt x="516247" y="5855994"/>
                </a:cubicBezTo>
                <a:cubicBezTo>
                  <a:pt x="316964" y="5856153"/>
                  <a:pt x="164018" y="5809775"/>
                  <a:pt x="0" y="5855994"/>
                </a:cubicBezTo>
                <a:cubicBezTo>
                  <a:pt x="-37739" y="5599029"/>
                  <a:pt x="19202" y="5358625"/>
                  <a:pt x="0" y="5153275"/>
                </a:cubicBezTo>
                <a:cubicBezTo>
                  <a:pt x="-19202" y="4947925"/>
                  <a:pt x="47848" y="4792423"/>
                  <a:pt x="0" y="4626235"/>
                </a:cubicBezTo>
                <a:cubicBezTo>
                  <a:pt x="-47848" y="4460047"/>
                  <a:pt x="6392" y="4376073"/>
                  <a:pt x="0" y="4216316"/>
                </a:cubicBezTo>
                <a:cubicBezTo>
                  <a:pt x="-6392" y="4056559"/>
                  <a:pt x="34793" y="3879700"/>
                  <a:pt x="0" y="3630716"/>
                </a:cubicBezTo>
                <a:cubicBezTo>
                  <a:pt x="-34793" y="3381732"/>
                  <a:pt x="57438" y="3084412"/>
                  <a:pt x="0" y="2927997"/>
                </a:cubicBezTo>
                <a:cubicBezTo>
                  <a:pt x="-57438" y="2771582"/>
                  <a:pt x="17045" y="2676373"/>
                  <a:pt x="0" y="2459517"/>
                </a:cubicBezTo>
                <a:cubicBezTo>
                  <a:pt x="-17045" y="2242661"/>
                  <a:pt x="15252" y="2129770"/>
                  <a:pt x="0" y="1991038"/>
                </a:cubicBezTo>
                <a:cubicBezTo>
                  <a:pt x="-15252" y="1852306"/>
                  <a:pt x="31644" y="1626767"/>
                  <a:pt x="0" y="1288319"/>
                </a:cubicBezTo>
                <a:cubicBezTo>
                  <a:pt x="-31644" y="949871"/>
                  <a:pt x="39656" y="934402"/>
                  <a:pt x="0" y="585599"/>
                </a:cubicBezTo>
                <a:cubicBezTo>
                  <a:pt x="-39656" y="236796"/>
                  <a:pt x="8049" y="199335"/>
                  <a:pt x="0" y="0"/>
                </a:cubicBezTo>
                <a:close/>
              </a:path>
            </a:pathLst>
          </a:custGeom>
          <a:noFill/>
          <a:ln w="28575">
            <a:solidFill>
              <a:schemeClr val="accent1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0661829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glow rad="50800">
              <a:srgbClr val="FFC000">
                <a:alpha val="21000"/>
              </a:srgbClr>
            </a:glow>
          </a:effectLst>
        </p:spPr>
        <p:txBody>
          <a:bodyPr wrap="square" lIns="144000" tIns="144000" rIns="144000" bIns="10800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6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“Ibyanditswe </a:t>
            </a:r>
            <a:r>
              <a:rPr lang="en-US" sz="26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byera</a:t>
            </a:r>
            <a:r>
              <a:rPr lang="en-US" sz="26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byose</a:t>
            </a:r>
            <a:r>
              <a:rPr lang="en-US" sz="26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byahumetswe</a:t>
            </a:r>
            <a:r>
              <a:rPr lang="en-US" sz="26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n’Imana</a:t>
            </a:r>
            <a:r>
              <a:rPr lang="en-US" sz="26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kandi</a:t>
            </a:r>
            <a:r>
              <a:rPr lang="en-US" sz="26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bigira</a:t>
            </a:r>
            <a:r>
              <a:rPr lang="en-US" sz="26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umumaro</a:t>
            </a:r>
            <a:r>
              <a:rPr lang="en-US" sz="26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wo </a:t>
            </a:r>
            <a:r>
              <a:rPr lang="en-US" sz="26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kwigisha</a:t>
            </a:r>
            <a:r>
              <a:rPr lang="en-US" sz="26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umuntu</a:t>
            </a:r>
            <a:r>
              <a:rPr lang="en-US" sz="26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, no </a:t>
            </a:r>
            <a:r>
              <a:rPr lang="en-US" sz="26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kumwemeza</a:t>
            </a:r>
            <a:r>
              <a:rPr lang="en-US" sz="26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ibyaha</a:t>
            </a:r>
            <a:r>
              <a:rPr lang="en-US" sz="26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bye no </a:t>
            </a:r>
            <a:r>
              <a:rPr lang="en-US" sz="26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kumutunganya</a:t>
            </a:r>
            <a:r>
              <a:rPr lang="en-US" sz="26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, no </a:t>
            </a:r>
            <a:r>
              <a:rPr lang="en-US" sz="26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kumuhanira</a:t>
            </a:r>
            <a:r>
              <a:rPr lang="en-US" sz="26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gukiranuka</a:t>
            </a:r>
            <a:r>
              <a:rPr lang="en-US" sz="26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en-US" sz="26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kugira</a:t>
            </a:r>
            <a:r>
              <a:rPr lang="en-US" sz="26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ngo</a:t>
            </a:r>
            <a:r>
              <a:rPr lang="en-US" sz="26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umuntu</a:t>
            </a:r>
            <a:r>
              <a:rPr lang="en-US" sz="26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w’Imana</a:t>
            </a:r>
            <a:r>
              <a:rPr lang="en-US" sz="26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abe</a:t>
            </a:r>
            <a:r>
              <a:rPr lang="en-US" sz="26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ashyitse</a:t>
            </a:r>
            <a:r>
              <a:rPr lang="en-US" sz="26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en-US" sz="26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afite</a:t>
            </a:r>
            <a:r>
              <a:rPr lang="en-US" sz="26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ibimukwiriye</a:t>
            </a:r>
            <a:r>
              <a:rPr lang="en-US" sz="26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byose</a:t>
            </a:r>
            <a:r>
              <a:rPr lang="en-US" sz="26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ngo</a:t>
            </a:r>
            <a:r>
              <a:rPr lang="en-US" sz="26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akore</a:t>
            </a:r>
            <a:r>
              <a:rPr lang="en-US" sz="26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imirimo</a:t>
            </a:r>
            <a:r>
              <a:rPr lang="en-US" sz="26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myiza</a:t>
            </a:r>
            <a:r>
              <a:rPr lang="en-US" sz="26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yose”</a:t>
            </a:r>
            <a:endParaRPr lang="es-ES" sz="2600" b="1" dirty="0">
              <a:solidFill>
                <a:schemeClr val="accent1"/>
              </a:solidFill>
              <a:effectLst>
                <a:glow rad="228600">
                  <a:srgbClr val="FFC000">
                    <a:alpha val="21000"/>
                  </a:srgbClr>
                </a:glow>
              </a:effectLst>
              <a:latin typeface="Comic Sans MS" panose="030F0702030302020204" pitchFamily="66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A55B813-EB18-7B68-B448-4A77ABED6524}"/>
              </a:ext>
            </a:extLst>
          </p:cNvPr>
          <p:cNvSpPr txBox="1"/>
          <p:nvPr/>
        </p:nvSpPr>
        <p:spPr>
          <a:xfrm>
            <a:off x="8115296" y="6448704"/>
            <a:ext cx="40767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(2 </a:t>
            </a:r>
            <a:r>
              <a:rPr lang="es-ES" sz="1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Timoteyo</a:t>
            </a:r>
            <a:r>
              <a:rPr lang="es-E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3:16–17)</a:t>
            </a:r>
            <a:endParaRPr lang="es-E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656394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Personalizado 4">
    <a:dk1>
      <a:sysClr val="windowText" lastClr="000000"/>
    </a:dk1>
    <a:lt1>
      <a:sysClr val="window" lastClr="FFFFFF"/>
    </a:lt1>
    <a:dk2>
      <a:srgbClr val="9900FF"/>
    </a:dk2>
    <a:lt2>
      <a:srgbClr val="008000"/>
    </a:lt2>
    <a:accent1>
      <a:srgbClr val="CC3399"/>
    </a:accent1>
    <a:accent2>
      <a:srgbClr val="00CC99"/>
    </a:accent2>
    <a:accent3>
      <a:srgbClr val="3399FF"/>
    </a:accent3>
    <a:accent4>
      <a:srgbClr val="FFFF66"/>
    </a:accent4>
    <a:accent5>
      <a:srgbClr val="CC6600"/>
    </a:accent5>
    <a:accent6>
      <a:srgbClr val="FF7C80"/>
    </a:accent6>
    <a:hlink>
      <a:srgbClr val="006600"/>
    </a:hlink>
    <a:folHlink>
      <a:srgbClr val="3333FF"/>
    </a:folHlink>
  </a:clrScheme>
</a:themeOverride>
</file>

<file path=ppt/theme/themeOverride2.xml><?xml version="1.0" encoding="utf-8"?>
<a:themeOverride xmlns:a="http://schemas.openxmlformats.org/drawingml/2006/main">
  <a:clrScheme name="Personalizado 11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3674B8"/>
    </a:accent1>
    <a:accent2>
      <a:srgbClr val="D9D535"/>
    </a:accent2>
    <a:accent3>
      <a:srgbClr val="3C8C44"/>
    </a:accent3>
    <a:accent4>
      <a:srgbClr val="9E3939"/>
    </a:accent4>
    <a:accent5>
      <a:srgbClr val="AE9665"/>
    </a:accent5>
    <a:accent6>
      <a:srgbClr val="C985C1"/>
    </a:accent6>
    <a:hlink>
      <a:srgbClr val="659FAF"/>
    </a:hlink>
    <a:folHlink>
      <a:srgbClr val="96607D"/>
    </a:folHlink>
  </a:clrScheme>
</a:themeOverride>
</file>

<file path=ppt/theme/themeOverride3.xml><?xml version="1.0" encoding="utf-8"?>
<a:themeOverride xmlns:a="http://schemas.openxmlformats.org/drawingml/2006/main">
  <a:clrScheme name="Personalizado 10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2DCADB"/>
    </a:accent1>
    <a:accent2>
      <a:srgbClr val="F4642A"/>
    </a:accent2>
    <a:accent3>
      <a:srgbClr val="5CEE74"/>
    </a:accent3>
    <a:accent4>
      <a:srgbClr val="FBD805"/>
    </a:accent4>
    <a:accent5>
      <a:srgbClr val="C953DD"/>
    </a:accent5>
    <a:accent6>
      <a:srgbClr val="D42420"/>
    </a:accent6>
    <a:hlink>
      <a:srgbClr val="0740BF"/>
    </a:hlink>
    <a:folHlink>
      <a:srgbClr val="A75E3D"/>
    </a:folHlink>
  </a:clrScheme>
</a:themeOverride>
</file>

<file path=ppt/theme/themeOverride4.xml><?xml version="1.0" encoding="utf-8"?>
<a:themeOverride xmlns:a="http://schemas.openxmlformats.org/drawingml/2006/main">
  <a:clrScheme name="Personalizado 7">
    <a:dk1>
      <a:srgbClr val="000000"/>
    </a:dk1>
    <a:lt1>
      <a:sysClr val="window" lastClr="FFFFFF"/>
    </a:lt1>
    <a:dk2>
      <a:srgbClr val="5E5E5E"/>
    </a:dk2>
    <a:lt2>
      <a:srgbClr val="DDDDDD"/>
    </a:lt2>
    <a:accent1>
      <a:srgbClr val="CE145B"/>
    </a:accent1>
    <a:accent2>
      <a:srgbClr val="92D050"/>
    </a:accent2>
    <a:accent3>
      <a:srgbClr val="FFFF66"/>
    </a:accent3>
    <a:accent4>
      <a:srgbClr val="33CCCC"/>
    </a:accent4>
    <a:accent5>
      <a:srgbClr val="9F07C9"/>
    </a:accent5>
    <a:accent6>
      <a:srgbClr val="5415F1"/>
    </a:accent6>
    <a:hlink>
      <a:srgbClr val="EF07DE"/>
    </a:hlink>
    <a:folHlink>
      <a:srgbClr val="B2B2B2"/>
    </a:folHlink>
  </a:clrScheme>
</a:themeOverride>
</file>

<file path=ppt/theme/themeOverride5.xml><?xml version="1.0" encoding="utf-8"?>
<a:themeOverride xmlns:a="http://schemas.openxmlformats.org/drawingml/2006/main">
  <a:clrScheme name="Personalizado 10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2DCADB"/>
    </a:accent1>
    <a:accent2>
      <a:srgbClr val="F4642A"/>
    </a:accent2>
    <a:accent3>
      <a:srgbClr val="5CEE74"/>
    </a:accent3>
    <a:accent4>
      <a:srgbClr val="FBD805"/>
    </a:accent4>
    <a:accent5>
      <a:srgbClr val="C953DD"/>
    </a:accent5>
    <a:accent6>
      <a:srgbClr val="D42420"/>
    </a:accent6>
    <a:hlink>
      <a:srgbClr val="0740BF"/>
    </a:hlink>
    <a:folHlink>
      <a:srgbClr val="A75E3D"/>
    </a:folHlink>
  </a:clrScheme>
</a:themeOverride>
</file>

<file path=ppt/theme/themeOverride6.xml><?xml version="1.0" encoding="utf-8"?>
<a:themeOverride xmlns:a="http://schemas.openxmlformats.org/drawingml/2006/main">
  <a:clrScheme name="Personalizado 1">
    <a:dk1>
      <a:sysClr val="windowText" lastClr="000000"/>
    </a:dk1>
    <a:lt1>
      <a:sysClr val="window" lastClr="FFFFFF"/>
    </a:lt1>
    <a:dk2>
      <a:srgbClr val="44546A"/>
    </a:dk2>
    <a:lt2>
      <a:srgbClr val="33CCCC"/>
    </a:lt2>
    <a:accent1>
      <a:srgbClr val="339966"/>
    </a:accent1>
    <a:accent2>
      <a:srgbClr val="9900CC"/>
    </a:accent2>
    <a:accent3>
      <a:srgbClr val="FF3300"/>
    </a:accent3>
    <a:accent4>
      <a:srgbClr val="FFC000"/>
    </a:accent4>
    <a:accent5>
      <a:srgbClr val="0033CC"/>
    </a:accent5>
    <a:accent6>
      <a:srgbClr val="F5F010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408</TotalTime>
  <Words>438</Words>
  <Application>Microsoft Office PowerPoint</Application>
  <PresentationFormat>Panorámica</PresentationFormat>
  <Paragraphs>20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Comic Sans MS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Isabel Laveda</dc:creator>
  <cp:lastModifiedBy>Sergio</cp:lastModifiedBy>
  <cp:revision>54</cp:revision>
  <dcterms:created xsi:type="dcterms:W3CDTF">2026-08-22T18:31:20Z</dcterms:created>
  <dcterms:modified xsi:type="dcterms:W3CDTF">2026-10-02T13:42:13Z</dcterms:modified>
</cp:coreProperties>
</file>