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84" y="1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16/04/2024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en" sz="66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</a:rPr>
              <a:t>O LE SUSULU ATU O LE MALAMALAMA I LE MEA POGISA</a:t>
            </a:r>
            <a:endParaRPr lang="en" sz="6600" b="1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9371804" y="6447415"/>
            <a:ext cx="2732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8DBCF"/>
                </a:solidFill>
              </a:rPr>
              <a:t>Lesona 3, Aperila 20, 2024</a:t>
            </a: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84760" y="1604823"/>
            <a:ext cx="1060944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“Ua ufitia e le pogisa faale-agaga le lalolagi ma ua faapogisa tele ina ai tagata. O loo i ai i le tele o ekalesia le masalosalo ma le l</a:t>
            </a:r>
            <a:r>
              <a:rPr lang="en-US" sz="2400" b="1" dirty="0">
                <a:latin typeface="Constantia" panose="02030602050306030303" pitchFamily="18" charset="0"/>
              </a:rPr>
              <a:t>ē</a:t>
            </a:r>
            <a:r>
              <a:rPr lang="en" sz="2400" b="1" dirty="0">
                <a:latin typeface="Constantia" panose="02030602050306030303" pitchFamily="18" charset="0"/>
              </a:rPr>
              <a:t> faamaoni i le faamalamalamaina o Tusitusiga paia. E to’atele, e matu</a:t>
            </a:r>
            <a:r>
              <a:rPr lang="en-US" sz="2400" b="1" dirty="0">
                <a:latin typeface="Constantia" panose="02030602050306030303" pitchFamily="18" charset="0"/>
              </a:rPr>
              <a:t>ā</a:t>
            </a:r>
            <a:r>
              <a:rPr lang="en" sz="2400" b="1" dirty="0">
                <a:latin typeface="Constantia" panose="02030602050306030303" pitchFamily="18" charset="0"/>
              </a:rPr>
              <a:t> to’atele lava, o loo fesiligiaina pea se faamaoniaga ma le moni o ia Tusitusiga paia. O manatunatuga faale-tagata ma le vaai faale-mafaufau o le loto o le tagata, ua faaitiitia pe faaleagaina ai le musumusuga lilo o le Afioga/Upu a le Atua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E tu lenei Tusi Paia e tetee atu i osofa’iga uma a Satani, o lē ua auaumea faatasi ma tagata leaga ia ufitia i le ao pogisa amioga uma faale-atua. Ae ua faasaoina e le Alii lenei Tusi Paia e ala i Lona lava mana faivavega i lona lava foliga o loo i ai nei—o se ata vaaia poo se tusi e ta’ita’ia ai le aiga tagata ina ia latou iloa ai le ala i le lagi.” 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(Selected Messages, volume 1, page 17)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459504"/>
            <a:ext cx="9298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O LE TAUA O LE MAFAUFAU</a:t>
            </a: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037258" cy="923330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faatauasoina manatu oi latou o e le talitonu i le atua o le lalolagi nei, ina ne’i pupula atu ia te’i latou le malamalama o le talalelei i le mamalu o Keriso, ua tusa o ia ma le Atua 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(2Korinito 4:4)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274555"/>
            <a:ext cx="893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faaupuga faasipaniolo o loo faapea mai: “E leai se tagata tauaso e sili atu ona leaga, nai loo le tagata e le fia mana’o e pupula.” O lona uiga, e leai se aoga e faatalitonuina ai se tasi e vaai atu i se mea latou te le fia manana’o e va’ai i ai. </a:t>
            </a:r>
            <a:r>
              <a:rPr lang="en-US" b="1" dirty="0"/>
              <a:t>E</a:t>
            </a:r>
            <a:r>
              <a:rPr lang="en" b="1" dirty="0"/>
              <a:t> faapena foi i latou o e ua faatauasoina e le “atua o le lalolagi nei” (2Kor. 4:4).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0" b="6773"/>
          <a:stretch/>
        </p:blipFill>
        <p:spPr>
          <a:xfrm>
            <a:off x="154497" y="3816096"/>
            <a:ext cx="3027142" cy="2951773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6" y="3779520"/>
            <a:ext cx="56633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Peitai, e leai se tasi e manaomia ona tumau i lenei tulaga. Pe a oo ina faapogisaina faale-agaga le mafaufau, o loo i ai se malamalama e mafai ma o le a faasusuluina atu i ai: “O le malamalama o  [Iesu] lea, ua pupula atu i le pouliuli, ae le’i talia e le pouliuli” (Iesu 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727" y="3890791"/>
            <a:ext cx="2783775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54497" y="2474976"/>
            <a:ext cx="894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leai o se malamalama i le vaega a i latou o e ua leiloloa, e le ona o le leai o se iloa atoatoa, ae mafua ona latou te le mananao e fia iloa se mea. </a:t>
            </a:r>
            <a:r>
              <a:rPr lang="en-US" b="1" dirty="0"/>
              <a:t>U</a:t>
            </a:r>
            <a:r>
              <a:rPr lang="en" b="1" dirty="0"/>
              <a:t>a faatumulia e le tiapolo o latou mafaufau i le tele o le gasu ma ua taofia ai i latou mai le mafaufau i mea e sili ona taua: o lo latou faaolataga.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498592"/>
            <a:ext cx="5675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Oi tatou uma o e talia lenei malamalama e mafai ona tatou faaleaogaina le galuega a le fili, ma ia avea le malamalama o Iesu e faasusulu atu ma faamalamalamaina ai le mea pogisa.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401823" y="1668698"/>
            <a:ext cx="874166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“Oi latou uma o e o faimalaga atu i le ala i le lagi e manaomia se ta’iala saogalemu. E le tatau ona tatou savavali i se poto faale-tagata. O se avanoa taua tele lo tatou faalogo atu i le siufofoga o Keriso o fetalai mai i a’i tatou, a’o tatou savalia le faigamalaga o le olaga, ma o Ana afioga o upu lava ia o le poto</a:t>
            </a:r>
            <a:r>
              <a:rPr lang="en-US" sz="2000" b="1" dirty="0">
                <a:latin typeface="Constantia" panose="02030602050306030303" pitchFamily="18" charset="0"/>
              </a:rPr>
              <a:t>....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Ua na o le pau lo tatou saogalemu o loo taoto lea e ala i se mafutaga vavalalata ma Keriso, savalivali i Lona poto, ma le faatinoina o Lana upu moni. E le mafai i taimi uma lava ona tatou iloagofie galuega a Satani; aua tatou te le o iloa poo ifea o i ai ana mailei. Peita’i e malamalama lelei Iesu i togafiti poto a le fili, ma e mafai ona Ia tausia ma taitaiina o tatou vae i ala o le saogalemu</a:t>
            </a:r>
            <a:r>
              <a:rPr lang="en" sz="20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8105304" y="6472708"/>
            <a:ext cx="408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(Our High Calling, January 10)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797508"/>
            <a:ext cx="4471416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“Ona fetalai atu lea o Iesu ia te'i latou, E toeitiiti nai aso e i ai ia te outou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malamalama.</a:t>
            </a:r>
            <a:r>
              <a:rPr lang="en-US" sz="2800" b="1" dirty="0">
                <a:solidFill>
                  <a:srgbClr val="7E9721"/>
                </a:solidFill>
                <a:latin typeface="Comic Sans MS" panose="030F0702030302020204" pitchFamily="66" charset="0"/>
              </a:rPr>
              <a:t>Savavali ia manū o ia te outou le malamalama, ne’i maua outou e le pogisa; o lē savali i le pogisa e lē iloa e ia le mea e alu i 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(Ioane 12:35)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0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76653"/>
                </a:solidFill>
              </a:rPr>
              <a:t>O le taua mo le Upu moni:</a:t>
            </a:r>
          </a:p>
          <a:p>
            <a:pPr lvl="1">
              <a:spcBef>
                <a:spcPts val="600"/>
              </a:spcBef>
            </a:pPr>
            <a:r>
              <a:rPr lang="en" sz="2400" b="1" dirty="0"/>
              <a:t>O le upu moni ma le mea pepelo.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O</a:t>
            </a:r>
            <a:r>
              <a:rPr lang="en" sz="2400" b="1" dirty="0"/>
              <a:t> le fetuutuuna’iga a le Ekalesia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791974"/>
                </a:solidFill>
              </a:rPr>
              <a:t>Taua mo le Afioga a le Atua:</a:t>
            </a:r>
          </a:p>
          <a:p>
            <a:pPr lvl="1">
              <a:spcBef>
                <a:spcPts val="600"/>
              </a:spcBef>
            </a:pPr>
            <a:r>
              <a:rPr lang="en" sz="2400" b="1" dirty="0"/>
              <a:t>Saogalemu i le Tusi Paia</a:t>
            </a:r>
          </a:p>
          <a:p>
            <a:pPr lvl="1">
              <a:spcBef>
                <a:spcPts val="600"/>
              </a:spcBef>
            </a:pPr>
            <a:r>
              <a:rPr lang="en" sz="2400" b="1" dirty="0"/>
              <a:t>O mafaufauga faale-tagata</a:t>
            </a:r>
          </a:p>
          <a:p>
            <a:pPr>
              <a:spcBef>
                <a:spcPts val="1200"/>
              </a:spcBef>
            </a:pPr>
            <a:r>
              <a:rPr lang="en" sz="2400" b="1" dirty="0">
                <a:solidFill>
                  <a:srgbClr val="713518"/>
                </a:solidFill>
              </a:rPr>
              <a:t>O le taua mo le mafaufau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135791"/>
            <a:ext cx="65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lua mea e oo i se taua, a o le manumalo o le faiaina poo le toilalo foi i le tauina o sea taua 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248" y="135791"/>
            <a:ext cx="3036529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74545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437692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5290732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365248"/>
            <a:ext cx="6547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na o le pau lava lo tatou maluapapa i lenei taua, o le pipii atu lea ia Iesu, o le Upu moni ma le Ola, faatasi ai ma Lana Afioga Paia.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4" y="877824"/>
            <a:ext cx="65723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ua toilalo Satani i le taua o sauaga sa ia faia loa se isi fuafuaga fou: o le fetuutuuna’iga. O le faafeifiloi lea o le upu moni ma le mea pepelo ma ua ta’ina ai le faitau-miliona o tagata e talia pe faaleagaina lea upu moni ua faases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ina, e leai se ola.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459504"/>
            <a:ext cx="9298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O LE TAUA MO LE UPU MONI</a:t>
            </a: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UPU MONI MA LE MEA PEPELO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604403" y="670673"/>
            <a:ext cx="6764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fetalai atu Iesu ia te ia. O A’u nei le ala, ma le upu moni, ma le ola; e le alu atu lava se tasi i le Tama, pe a le ui mai ia te A’u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(Ioane 14:6)</a:t>
            </a:r>
            <a:endParaRPr lang="es-ES" sz="1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733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Iesu o le Upu moni ma o le Tam</a:t>
            </a:r>
            <a:r>
              <a:rPr lang="en-US" b="1" dirty="0"/>
              <a:t>ā</a:t>
            </a:r>
            <a:r>
              <a:rPr lang="en" b="1" dirty="0"/>
              <a:t> ia o upu moni uma (Ioane 14:6). O mea moni uma, o mea uma e faatuatuaina, o mea uma e tonu, e mai ia te Ia lava lea. </a:t>
            </a:r>
            <a:r>
              <a:rPr lang="en-US" b="1" dirty="0"/>
              <a:t>M</a:t>
            </a:r>
            <a:r>
              <a:rPr lang="en" b="1" dirty="0"/>
              <a:t>a o Lana upu moni e fua mai ai le ola i totonu i a’i tatou.</a:t>
            </a:r>
            <a:endParaRPr lang="en" sz="2000" b="1" dirty="0"/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528" y="947019"/>
            <a:ext cx="241672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7155" y="4937760"/>
            <a:ext cx="56035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lenei, o loo galue pea lava le tiapolo ia tineia pe faaleagaina le aog</a:t>
            </a:r>
            <a:r>
              <a:rPr lang="en-US" b="1" dirty="0"/>
              <a:t>ā</a:t>
            </a:r>
            <a:r>
              <a:rPr lang="en" b="1" dirty="0"/>
              <a:t> o le Tusi Paia, e ala i le natia poo le faaseseina. </a:t>
            </a:r>
            <a:r>
              <a:rPr lang="en-US" b="1" dirty="0"/>
              <a:t>M</a:t>
            </a:r>
            <a:r>
              <a:rPr lang="en" b="1" dirty="0"/>
              <a:t>a ua ia ausia lea tulaga (e ui e lei faaatoatoaina ona natiaina) e ala lea i le Ekalesia Roma, i le Ogatotonu o Tausaga (poo lea ua ta’ua foi o “Tausaga o le Pogisa”).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87155" y="3974592"/>
            <a:ext cx="559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Ana fefinaua’iga ma le fili, na faaaogaina ai e Iesu Lana Tusi Paia o se puna o mea moni uma: “Aua ua tusia” (Mataio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743200"/>
            <a:ext cx="62128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ese mai ai Satani o ia o le tama o le pepelo                 (Ioane 8:44). O taufaasese uma, o togafiti leaga uma, o le faases</a:t>
            </a:r>
            <a:r>
              <a:rPr lang="en-US" b="1" dirty="0"/>
              <a:t>ē</a:t>
            </a:r>
            <a:r>
              <a:rPr lang="en" b="1" dirty="0"/>
              <a:t>ina o upu moni uma, e mai ia te ia lea. </a:t>
            </a:r>
            <a:r>
              <a:rPr lang="en-US" b="1" dirty="0"/>
              <a:t>M</a:t>
            </a:r>
            <a:r>
              <a:rPr lang="en" b="1" dirty="0"/>
              <a:t>a o a latou pepelo e faatupuina ai le oti i a’i tatou.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800" b="1" dirty="0">
                <a:ln/>
                <a:solidFill>
                  <a:srgbClr val="A400A4"/>
                </a:solidFill>
              </a:rPr>
              <a:t>O LE FETUUTUUNA’IGA NA OO I LE EKALESIA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304800" y="560832"/>
            <a:ext cx="1166774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Aua o A’u nei, ua ou iloa lenei mea, pe a mavae ona Ou alu, e oo mai ia te outou luko sauā o e le faasaoina le lafu mamoe. E tupu mai foi ia te outou lava tagata e tautala mai i mea faapiopio, e fetoso ese ai le au soo ia mulimuli i a’i latou.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(Acts 20:29-30).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faamavaega ma toeaiina o Efeso, na faailoa atu ai e Paulo lona popolega e uiga i faafitauli i totonu ma fafo atu foi o le a faafeagai ma i latou i le lumanai (Galuega 20:29-30).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luko fe’ai: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le tausaga e 64 i le 311 (O le poloa’iga o le faapalepale a Setika (ta’utinoga)), sa matuai mafatia ai le Ekalesia i sauaga ogaoga mai le Malo/Emepaea o Roma.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Tagata faapi’opi’o: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amata mai i le seneturi e 4, ona faalauiloa mai tagata e le’i liua i totonu o le Ekalesia o e na o mai ma aumai a latou faiga faapaupau ma faafeifiloi ma le mea moni.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3438144" y="4406243"/>
            <a:ext cx="4122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faaaogaina e Satani lana fuafuaga i “totonu/lotoifale” e faaleagaina ai le mea moni ma faalauiloa mai le ifo i tupua, ma le tausia o le Ulua’i aso i totonu o le Ekalesia. 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4096997"/>
              <a:ext cx="142457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1200" b="1" dirty="0"/>
                <a:t>O le faatagata o le atua o Roma o Jupiter sa i luga o se tasi o mauga o Roma o Kapitoline; sa toe faaaogaina ma avea ma faatagata o Sagato Peteru </a:t>
              </a:r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3" y="4460311"/>
            <a:ext cx="1438655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371565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faapei ona valo’ia e Paulo, o nei mea ses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taliaina lava, ma o le a tumau pea e oo i le iuga, i e le mananao e fia iloa le upu moni (2Tesalonia 2:7-12). O le taua mulimuli, o le a faavae lea i le fetuutuuna’iga poo le tineia o le Sapati moni a le Atua</a:t>
            </a:r>
            <a:endParaRPr lang="es-ES" sz="16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FINAU MO LE UPU A LE ATUA</a:t>
            </a: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SAOGALEMU OI LE TUSI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304800" y="638565"/>
            <a:ext cx="11167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“Ia e faapaiaina i latou i Lau upu moni; o Lau afioga o le upu moni lea”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(Ioane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084320" y="1060900"/>
            <a:ext cx="810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Tusi Paia o le faaaliga lea e iloatino ai le faasesēina o le finagalo o le Atua. O loo aumaia ai le fuafuaga a le Lagi mo le faaolataga o le tagata. </a:t>
            </a:r>
            <a:endParaRPr lang="en" b="1" dirty="0"/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3881594"/>
            <a:ext cx="2581670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3728602" cy="337627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632960"/>
            <a:ext cx="51062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fai tatou te teena se vaega o lenei tusi (mo se faataitaiga, o le tala i le Foafoaga o loo i le Kenese 1 &amp; 2), o lona uiga, e mafai ona tatou teena soo se a’oa’oga faavae lava o loo a’oa’oina mai ai. </a:t>
            </a:r>
            <a:r>
              <a:rPr lang="en-US" b="1" dirty="0"/>
              <a:t>M</a:t>
            </a:r>
            <a:r>
              <a:rPr lang="en" b="1" dirty="0"/>
              <a:t>a ae o le a se malu-puipuiga e mafai ona tatou maua ina ia  talitonuina ai vaega uma o le Tusi Paia? 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3719971"/>
            <a:ext cx="3518289" cy="923330"/>
          </a:xfrm>
          <a:custGeom>
            <a:avLst/>
            <a:gdLst>
              <a:gd name="connsiteX0" fmla="*/ 0 w 3518289"/>
              <a:gd name="connsiteY0" fmla="*/ 0 h 923330"/>
              <a:gd name="connsiteX1" fmla="*/ 586382 w 3518289"/>
              <a:gd name="connsiteY1" fmla="*/ 0 h 923330"/>
              <a:gd name="connsiteX2" fmla="*/ 1102397 w 3518289"/>
              <a:gd name="connsiteY2" fmla="*/ 0 h 923330"/>
              <a:gd name="connsiteX3" fmla="*/ 1618413 w 3518289"/>
              <a:gd name="connsiteY3" fmla="*/ 0 h 923330"/>
              <a:gd name="connsiteX4" fmla="*/ 2204794 w 3518289"/>
              <a:gd name="connsiteY4" fmla="*/ 0 h 923330"/>
              <a:gd name="connsiteX5" fmla="*/ 2755993 w 3518289"/>
              <a:gd name="connsiteY5" fmla="*/ 0 h 923330"/>
              <a:gd name="connsiteX6" fmla="*/ 3518289 w 3518289"/>
              <a:gd name="connsiteY6" fmla="*/ 0 h 923330"/>
              <a:gd name="connsiteX7" fmla="*/ 3518289 w 3518289"/>
              <a:gd name="connsiteY7" fmla="*/ 443198 h 923330"/>
              <a:gd name="connsiteX8" fmla="*/ 3518289 w 3518289"/>
              <a:gd name="connsiteY8" fmla="*/ 923330 h 923330"/>
              <a:gd name="connsiteX9" fmla="*/ 2931908 w 3518289"/>
              <a:gd name="connsiteY9" fmla="*/ 923330 h 923330"/>
              <a:gd name="connsiteX10" fmla="*/ 2380709 w 3518289"/>
              <a:gd name="connsiteY10" fmla="*/ 923330 h 923330"/>
              <a:gd name="connsiteX11" fmla="*/ 1723962 w 3518289"/>
              <a:gd name="connsiteY11" fmla="*/ 923330 h 923330"/>
              <a:gd name="connsiteX12" fmla="*/ 1207946 w 3518289"/>
              <a:gd name="connsiteY12" fmla="*/ 923330 h 923330"/>
              <a:gd name="connsiteX13" fmla="*/ 691930 w 3518289"/>
              <a:gd name="connsiteY13" fmla="*/ 923330 h 923330"/>
              <a:gd name="connsiteX14" fmla="*/ 0 w 3518289"/>
              <a:gd name="connsiteY14" fmla="*/ 923330 h 923330"/>
              <a:gd name="connsiteX15" fmla="*/ 0 w 3518289"/>
              <a:gd name="connsiteY15" fmla="*/ 452432 h 923330"/>
              <a:gd name="connsiteX16" fmla="*/ 0 w 3518289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923330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29768" y="145326"/>
                  <a:pt x="3494914" y="258631"/>
                  <a:pt x="3518289" y="443198"/>
                </a:cubicBezTo>
                <a:cubicBezTo>
                  <a:pt x="3541664" y="627765"/>
                  <a:pt x="3470600" y="802069"/>
                  <a:pt x="3518289" y="923330"/>
                </a:cubicBezTo>
                <a:cubicBezTo>
                  <a:pt x="3246028" y="976349"/>
                  <a:pt x="3112951" y="876192"/>
                  <a:pt x="2931908" y="923330"/>
                </a:cubicBezTo>
                <a:cubicBezTo>
                  <a:pt x="2750865" y="970468"/>
                  <a:pt x="2617154" y="922220"/>
                  <a:pt x="2380709" y="923330"/>
                </a:cubicBezTo>
                <a:cubicBezTo>
                  <a:pt x="2144264" y="924440"/>
                  <a:pt x="1936205" y="844857"/>
                  <a:pt x="1723962" y="923330"/>
                </a:cubicBezTo>
                <a:cubicBezTo>
                  <a:pt x="1511719" y="1001803"/>
                  <a:pt x="1402813" y="884908"/>
                  <a:pt x="1207946" y="923330"/>
                </a:cubicBezTo>
                <a:cubicBezTo>
                  <a:pt x="1013079" y="961752"/>
                  <a:pt x="853529" y="881598"/>
                  <a:pt x="691930" y="923330"/>
                </a:cubicBezTo>
                <a:cubicBezTo>
                  <a:pt x="530331" y="965062"/>
                  <a:pt x="193860" y="908630"/>
                  <a:pt x="0" y="923330"/>
                </a:cubicBezTo>
                <a:cubicBezTo>
                  <a:pt x="-11648" y="743167"/>
                  <a:pt x="16389" y="618412"/>
                  <a:pt x="0" y="452432"/>
                </a:cubicBezTo>
                <a:cubicBezTo>
                  <a:pt x="-16389" y="286452"/>
                  <a:pt x="3016" y="144671"/>
                  <a:pt x="0" y="0"/>
                </a:cubicBezTo>
                <a:close/>
              </a:path>
              <a:path w="3518289" h="923330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6138" y="202125"/>
                  <a:pt x="3487958" y="265683"/>
                  <a:pt x="3518289" y="443198"/>
                </a:cubicBezTo>
                <a:cubicBezTo>
                  <a:pt x="3548620" y="620713"/>
                  <a:pt x="3465316" y="819214"/>
                  <a:pt x="3518289" y="923330"/>
                </a:cubicBezTo>
                <a:cubicBezTo>
                  <a:pt x="3269020" y="967214"/>
                  <a:pt x="3177404" y="910897"/>
                  <a:pt x="3002273" y="923330"/>
                </a:cubicBezTo>
                <a:cubicBezTo>
                  <a:pt x="2827142" y="935763"/>
                  <a:pt x="2635706" y="921435"/>
                  <a:pt x="2345526" y="923330"/>
                </a:cubicBezTo>
                <a:cubicBezTo>
                  <a:pt x="2055346" y="925225"/>
                  <a:pt x="1907072" y="889750"/>
                  <a:pt x="1688779" y="923330"/>
                </a:cubicBezTo>
                <a:cubicBezTo>
                  <a:pt x="1470486" y="956910"/>
                  <a:pt x="1299668" y="861705"/>
                  <a:pt x="1067214" y="923330"/>
                </a:cubicBezTo>
                <a:cubicBezTo>
                  <a:pt x="834760" y="984955"/>
                  <a:pt x="803347" y="900562"/>
                  <a:pt x="551199" y="923330"/>
                </a:cubicBezTo>
                <a:cubicBezTo>
                  <a:pt x="299051" y="946098"/>
                  <a:pt x="133357" y="875033"/>
                  <a:pt x="0" y="923330"/>
                </a:cubicBezTo>
                <a:cubicBezTo>
                  <a:pt x="-21934" y="757973"/>
                  <a:pt x="6989" y="656158"/>
                  <a:pt x="0" y="489365"/>
                </a:cubicBezTo>
                <a:cubicBezTo>
                  <a:pt x="-6989" y="322573"/>
                  <a:pt x="58456" y="121085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 Lau afioga o le sulu lea i o’u vae, ma le malamalama i lo’u ala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</a:rPr>
              <a:t>(Salamo 119:105)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4932637"/>
            <a:ext cx="3518289" cy="1446550"/>
          </a:xfrm>
          <a:custGeom>
            <a:avLst/>
            <a:gdLst>
              <a:gd name="connsiteX0" fmla="*/ 0 w 3518289"/>
              <a:gd name="connsiteY0" fmla="*/ 0 h 1446550"/>
              <a:gd name="connsiteX1" fmla="*/ 480833 w 3518289"/>
              <a:gd name="connsiteY1" fmla="*/ 0 h 1446550"/>
              <a:gd name="connsiteX2" fmla="*/ 1067214 w 3518289"/>
              <a:gd name="connsiteY2" fmla="*/ 0 h 1446550"/>
              <a:gd name="connsiteX3" fmla="*/ 1618413 w 3518289"/>
              <a:gd name="connsiteY3" fmla="*/ 0 h 1446550"/>
              <a:gd name="connsiteX4" fmla="*/ 2099246 w 3518289"/>
              <a:gd name="connsiteY4" fmla="*/ 0 h 1446550"/>
              <a:gd name="connsiteX5" fmla="*/ 2615261 w 3518289"/>
              <a:gd name="connsiteY5" fmla="*/ 0 h 1446550"/>
              <a:gd name="connsiteX6" fmla="*/ 3518289 w 3518289"/>
              <a:gd name="connsiteY6" fmla="*/ 0 h 1446550"/>
              <a:gd name="connsiteX7" fmla="*/ 3518289 w 3518289"/>
              <a:gd name="connsiteY7" fmla="*/ 496649 h 1446550"/>
              <a:gd name="connsiteX8" fmla="*/ 3518289 w 3518289"/>
              <a:gd name="connsiteY8" fmla="*/ 964367 h 1446550"/>
              <a:gd name="connsiteX9" fmla="*/ 3518289 w 3518289"/>
              <a:gd name="connsiteY9" fmla="*/ 1446550 h 1446550"/>
              <a:gd name="connsiteX10" fmla="*/ 2896725 w 3518289"/>
              <a:gd name="connsiteY10" fmla="*/ 1446550 h 1446550"/>
              <a:gd name="connsiteX11" fmla="*/ 2380709 w 3518289"/>
              <a:gd name="connsiteY11" fmla="*/ 1446550 h 1446550"/>
              <a:gd name="connsiteX12" fmla="*/ 1899876 w 3518289"/>
              <a:gd name="connsiteY12" fmla="*/ 1446550 h 1446550"/>
              <a:gd name="connsiteX13" fmla="*/ 1278312 w 3518289"/>
              <a:gd name="connsiteY13" fmla="*/ 1446550 h 1446550"/>
              <a:gd name="connsiteX14" fmla="*/ 691930 w 3518289"/>
              <a:gd name="connsiteY14" fmla="*/ 1446550 h 1446550"/>
              <a:gd name="connsiteX15" fmla="*/ 0 w 3518289"/>
              <a:gd name="connsiteY15" fmla="*/ 1446550 h 1446550"/>
              <a:gd name="connsiteX16" fmla="*/ 0 w 3518289"/>
              <a:gd name="connsiteY16" fmla="*/ 949901 h 1446550"/>
              <a:gd name="connsiteX17" fmla="*/ 0 w 3518289"/>
              <a:gd name="connsiteY17" fmla="*/ 496649 h 1446550"/>
              <a:gd name="connsiteX18" fmla="*/ 0 w 3518289"/>
              <a:gd name="connsiteY18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446550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44365" y="168728"/>
                  <a:pt x="3470555" y="253929"/>
                  <a:pt x="3518289" y="496649"/>
                </a:cubicBezTo>
                <a:cubicBezTo>
                  <a:pt x="3566023" y="739369"/>
                  <a:pt x="3504291" y="804426"/>
                  <a:pt x="3518289" y="964367"/>
                </a:cubicBezTo>
                <a:cubicBezTo>
                  <a:pt x="3532287" y="1124308"/>
                  <a:pt x="3483302" y="1284011"/>
                  <a:pt x="3518289" y="1446550"/>
                </a:cubicBezTo>
                <a:cubicBezTo>
                  <a:pt x="3300650" y="1520121"/>
                  <a:pt x="3110359" y="1372909"/>
                  <a:pt x="2896725" y="1446550"/>
                </a:cubicBezTo>
                <a:cubicBezTo>
                  <a:pt x="2683091" y="1520191"/>
                  <a:pt x="2542308" y="1404818"/>
                  <a:pt x="2380709" y="1446550"/>
                </a:cubicBezTo>
                <a:cubicBezTo>
                  <a:pt x="2219110" y="1488282"/>
                  <a:pt x="2027003" y="1424318"/>
                  <a:pt x="1899876" y="1446550"/>
                </a:cubicBezTo>
                <a:cubicBezTo>
                  <a:pt x="1772749" y="1468782"/>
                  <a:pt x="1581906" y="1377023"/>
                  <a:pt x="1278312" y="1446550"/>
                </a:cubicBezTo>
                <a:cubicBezTo>
                  <a:pt x="974718" y="1516077"/>
                  <a:pt x="945855" y="1440554"/>
                  <a:pt x="691930" y="1446550"/>
                </a:cubicBezTo>
                <a:cubicBezTo>
                  <a:pt x="438005" y="1452546"/>
                  <a:pt x="213738" y="1440265"/>
                  <a:pt x="0" y="1446550"/>
                </a:cubicBezTo>
                <a:cubicBezTo>
                  <a:pt x="-18700" y="1282091"/>
                  <a:pt x="55369" y="1050121"/>
                  <a:pt x="0" y="949901"/>
                </a:cubicBezTo>
                <a:cubicBezTo>
                  <a:pt x="-55369" y="849681"/>
                  <a:pt x="21745" y="630787"/>
                  <a:pt x="0" y="496649"/>
                </a:cubicBezTo>
                <a:cubicBezTo>
                  <a:pt x="-21745" y="362511"/>
                  <a:pt x="34784" y="181849"/>
                  <a:pt x="0" y="0"/>
                </a:cubicBezTo>
                <a:close/>
              </a:path>
              <a:path w="3518289" h="1446550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44479" y="134922"/>
                  <a:pt x="3494274" y="350100"/>
                  <a:pt x="3518289" y="453252"/>
                </a:cubicBezTo>
                <a:cubicBezTo>
                  <a:pt x="3542304" y="556404"/>
                  <a:pt x="3489024" y="751329"/>
                  <a:pt x="3518289" y="935436"/>
                </a:cubicBezTo>
                <a:cubicBezTo>
                  <a:pt x="3547554" y="1119543"/>
                  <a:pt x="3474065" y="1270613"/>
                  <a:pt x="3518289" y="1446550"/>
                </a:cubicBezTo>
                <a:cubicBezTo>
                  <a:pt x="3355023" y="1469429"/>
                  <a:pt x="3202065" y="1406579"/>
                  <a:pt x="3037456" y="1446550"/>
                </a:cubicBezTo>
                <a:cubicBezTo>
                  <a:pt x="2872847" y="1486521"/>
                  <a:pt x="2599002" y="1412970"/>
                  <a:pt x="2380709" y="1446550"/>
                </a:cubicBezTo>
                <a:cubicBezTo>
                  <a:pt x="2162416" y="1480130"/>
                  <a:pt x="1987808" y="1380376"/>
                  <a:pt x="1759145" y="1446550"/>
                </a:cubicBezTo>
                <a:cubicBezTo>
                  <a:pt x="1530482" y="1512724"/>
                  <a:pt x="1347236" y="1426718"/>
                  <a:pt x="1243129" y="1446550"/>
                </a:cubicBezTo>
                <a:cubicBezTo>
                  <a:pt x="1139022" y="1466382"/>
                  <a:pt x="887646" y="1382905"/>
                  <a:pt x="586381" y="1446550"/>
                </a:cubicBezTo>
                <a:cubicBezTo>
                  <a:pt x="285116" y="1510195"/>
                  <a:pt x="281014" y="1445967"/>
                  <a:pt x="0" y="1446550"/>
                </a:cubicBezTo>
                <a:cubicBezTo>
                  <a:pt x="-8809" y="1323706"/>
                  <a:pt x="14405" y="1156789"/>
                  <a:pt x="0" y="978832"/>
                </a:cubicBezTo>
                <a:cubicBezTo>
                  <a:pt x="-14405" y="800875"/>
                  <a:pt x="30942" y="653881"/>
                  <a:pt x="0" y="496649"/>
                </a:cubicBezTo>
                <a:cubicBezTo>
                  <a:pt x="-30942" y="339417"/>
                  <a:pt x="50025" y="20557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 le faaalia mai o Au afioga e faamalamalamaina ai; e faalotomatalaina ai e ua faigofie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(Salamo 119:130)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072129" y="2450592"/>
            <a:ext cx="8034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Oi lea tusi; tatou te maua ai togafiti a le tiapolo; o le foafoaga; o le soifua mai; o le ola ma le oti; o le toetu mai ma le galuega fautua a Iesu; o le faamagaloina o agasala; o le Afio Faalua mai; o le ola e faavavau i le Lalolagi Fou…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059936" y="1719072"/>
            <a:ext cx="8046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mea lea, ua na o le Tusi Paia e maua ai lo tatou saogalemu, ma i totonu o tusi uma taitasi, o i ai mataupu ma fuaiupu (2Timoteo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2584704" y="605822"/>
            <a:ext cx="768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i ai le ala ua tonu i le manatu o le tagata; a’o lona taunuuga, o ala ia e oti ai</a:t>
            </a:r>
            <a:r>
              <a:rPr lang="en" sz="20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(Faataoto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3864864" y="1313648"/>
            <a:ext cx="642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afai o le Atua le na faaosofia le tusiaina o le Tusi Paia, o ai la se na te mafaia ona toe faamatalatalaina?  (2Peteru 1:20; Ioane 14:26)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475232"/>
            <a:ext cx="3474793" cy="5314674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3852672" y="3828288"/>
            <a:ext cx="8119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faaa’oa’oga o manatunatuga faale-tagata o se faitioga sili lea ona  maualuga, ona talu mai le 18 seneturi, sa tuuina atu ai se “a’oa’oga” i le faaliliuina o le Tusi Paia.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3877057" y="2267712"/>
            <a:ext cx="8144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aunoa ma le fesoasoani a le Agaga Paia, e leai se tagata ola e agavaa i le faamatalaina poo le faamalamalamaina sa’o o le Tusi Paia, ona “O le tagata e aunoa ma le Agaga paia na te le taliaina foi mea e mai le Agaga Paia o le Atua, ae avea  o se mea valea, ma e le mafai ona malamalama i ai ona ua na’o le Agaga e iloa-tino ai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(1Korinito 2:14; 2Peteru 1:20).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267785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3852672" y="6022848"/>
            <a:ext cx="8180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matu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leai lava se masalosaloga, ua uma ona fuafuaina e le fili ni auala e foliga mai e tonu, a’o lo latou taunuuga lava o le oti (Faataoto 16:25).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3852672" y="4803648"/>
            <a:ext cx="8339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faiga e faavae i le faafitia lea o vavega ma le le mafai ona valo’ia o le lumana’i.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lalo o lenei faiga, o le a se mea aoga e mafai ona tatou maua mai i le upu a le Atua pe afai tatou te faafitia le mana poo se tomai e iloatino ai le mea o loo faatalitali mai mo i tatou i le lumanai?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7584" y="0"/>
            <a:ext cx="74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MANATUNATUGA FAALE-TAGATA 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8493</TotalTime>
  <Words>2144</Words>
  <Application>Microsoft Office PowerPoint</Application>
  <PresentationFormat>Panorámica</PresentationFormat>
  <Paragraphs>57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117</cp:revision>
  <dcterms:created xsi:type="dcterms:W3CDTF">2024-03-31T16:03:06Z</dcterms:created>
  <dcterms:modified xsi:type="dcterms:W3CDTF">2024-04-16T06:06:45Z</dcterms:modified>
</cp:coreProperties>
</file>