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faavae lea o le faatuatua</a:t>
          </a: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talitonu i Ana folafolaga e faafouina ai lo latou faatuatua ma le lototetele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ona lau e faapei o fua o le laau o le ola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Faasusulu atu le olioli, o le faamoemoe, ma le malamalama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aumaia le faasinomaga, mautinoaga, o le malosi ma le poto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ola ai o tatou tagata i le tino, o le mafaufau, o lagona ma le agaga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taumafai Tinitali (1494-1536) e faasa’osa’o ni mea sesē o le Tusi Paia ma tusia e Uikilifi (na faaliliuina mai i le gagana Latina), ma faia se faaliliuga tuusa’o mai ulua’i gagana sa i ai. Na ia lomia ma faaliliuina le Feagaiga Fou mai le gagana Eleni.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faaauau ma faaatoatoaina e Miles Coverdale le galuega a Tinitali i le faaliliuina o le Feagaiga Tuai mai le gagana tuusa’o faa-Eperu. E faapea, i le1535, na lomia ai le ulua’i Tusi Paia i le gagana Peretania.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lenei lomiga na avea ma faavae mo le faaliliuga sa sili ona taatele ma faaaogaina e le au failauga o le Tusi Paia i le gagana Peretania: o le lomiga lea o le </a:t>
          </a:r>
          <a:r>
            <a: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 lomia i le1611. O le galuega a Tinitali, Coverdale, ma nisi tagata atamamai o e na tapenaina le lomiga o le  KJV, sa aafia ai le faitau miliona o tagata, ma aumaia ai i latou i le malamalama o le Atua.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mea e ofo ai, o se tagata na te lei talia faaaliali lea Toe Fuata’ina o se fesoasoani tāua tele lea i nei faaliliuga: O Erasmus o Rotterdam, na ia lomia le Feagaiga Fou i le gagana Eleni i lea taimi (o lea auaunaga na avea o se faavae mo faaliliuga uma a le au Toefuata’ina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41021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44121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100000" custLinFactNeighborX="-10101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Matíni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Luteru</a:t>
          </a:r>
          <a:endParaRPr lang="es-ES" sz="1600" b="1" dirty="0">
            <a:solidFill>
              <a:srgbClr val="FFFFCC"/>
            </a:solidFill>
          </a:endParaRP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Piea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Ropati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Olivétone</a:t>
          </a:r>
          <a:endParaRPr lang="es-ES" sz="16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/>
            <a:t>Farani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Kralice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Bible</a:t>
          </a:r>
          <a:r>
            <a:rPr lang="es-ES" sz="1600" b="1" dirty="0">
              <a:solidFill>
                <a:srgbClr val="FFFFCC"/>
              </a:solidFill>
            </a:rPr>
            <a:t>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 err="1"/>
            <a:t>Czech</a:t>
          </a:r>
          <a:r>
            <a:rPr lang="es-ES" sz="14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Jonas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Bretkunas</a:t>
          </a:r>
          <a:endParaRPr lang="es-ES" sz="16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 err="1"/>
            <a:t>Lithuanian</a:t>
          </a:r>
          <a:r>
            <a:rPr lang="es-ES" sz="14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Jurij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Dalmatin</a:t>
          </a:r>
          <a:endParaRPr lang="es-ES" sz="16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 err="1"/>
            <a:t>Solevia</a:t>
          </a:r>
          <a:r>
            <a:rPr lang="es-ES" sz="14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/>
            <a:t>Italia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 err="1">
              <a:solidFill>
                <a:srgbClr val="FFFFCC"/>
              </a:solidFill>
            </a:rPr>
            <a:t>Iovani</a:t>
          </a:r>
          <a:r>
            <a:rPr lang="es-ES" sz="1600" b="1" dirty="0">
              <a:solidFill>
                <a:srgbClr val="FFFFCC"/>
              </a:solidFill>
            </a:rPr>
            <a:t> </a:t>
          </a:r>
          <a:r>
            <a:rPr lang="es-ES" sz="1600" b="1" dirty="0" err="1">
              <a:solidFill>
                <a:srgbClr val="FFFFCC"/>
              </a:solidFill>
            </a:rPr>
            <a:t>Diodati</a:t>
          </a:r>
          <a:endParaRPr lang="es-ES" sz="16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 err="1"/>
            <a:t>Potukale</a:t>
          </a:r>
          <a:r>
            <a:rPr lang="es-ES" sz="14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 err="1"/>
            <a:t>Sipaniolo</a:t>
          </a:r>
          <a:r>
            <a:rPr lang="es-ES" sz="14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>
              <a:solidFill>
                <a:srgbClr val="FFFFCC"/>
              </a:solidFill>
            </a:rPr>
            <a:t>Brest </a:t>
          </a:r>
          <a:r>
            <a:rPr lang="es-ES" sz="1600" b="1" dirty="0" err="1">
              <a:solidFill>
                <a:srgbClr val="FFFFCC"/>
              </a:solidFill>
            </a:rPr>
            <a:t>Bible</a:t>
          </a:r>
          <a:endParaRPr lang="es-ES" sz="16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400" b="1" dirty="0"/>
            <a:t>Holani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6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400" b="1" dirty="0"/>
            <a:t>Siamani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849275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faavae lea o le faatuatua</a:t>
          </a:r>
        </a:p>
      </dsp:txBody>
      <dsp:txXfrm>
        <a:off x="190818" y="65779"/>
        <a:ext cx="7849275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7648711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talitonu i Ana folafolaga e faafouina ai lo latou faatuatua ma le lototetele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7648711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7556998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ona lau e faapei o fua o le laau o le ola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7556998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7556998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Faasusulu atu le olioli, o le faamoemoe, ma le malamalama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7556998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7648711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aumaia le faasinomaga, mautinoaga, o le malosi ma le poto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7648711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849275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ola ai o tatou tagata i le tino, o le mafaufau, o lagona ma le agaga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849275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419880" y="30447"/>
          <a:ext cx="9541139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taumafai Tinitali (1494-1536) e faasa’osa’o ni mea sesē o le Tusi Paia ma tusia e Uikilifi (na faaliliuina mai i le gagana Latina), ma faia se faaliliuga tuusa’o mai ulua’i gagana sa i ai. Na ia lomia ma faaliliuina le Feagaiga Fou mai le gagana Eleni.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9880" y="30447"/>
        <a:ext cx="9541139" cy="1265407"/>
      </dsp:txXfrm>
    </dsp:sp>
    <dsp:sp modelId="{9B0B08BD-BD35-46C3-A6C7-7A8723089963}">
      <dsp:nvSpPr>
        <dsp:cNvPr id="0" name=""/>
        <dsp:cNvSpPr/>
      </dsp:nvSpPr>
      <dsp:spPr>
        <a:xfrm>
          <a:off x="422079" y="2215"/>
          <a:ext cx="1805480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faaauau ma faaatoatoaina e Miles Coverdale le galuega a Tinitali i le faaliliuina o le Feagaiga Tuai mai le gagana tuusa’o faa-Eperu. E faapea, i le1535, na lomia ai le ulua’i Tusi Paia i le gagana Peretania.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lenei lomiga na avea ma faavae mo le faaliliuga sa sili ona taatele ma faaaogaina e le au failauga o le Tusi Paia i le gagana Peretania: o le lomiga lea o le </a:t>
          </a:r>
          <a:r>
            <a:rPr lang="en-US" sz="18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King James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na lomia i le1611. O le galuega a Tinitali, Coverdale, ma nisi tagata atamamai o e na tapenaina le lomiga o le  KJV, sa aafia ai le faitau miliona o tagata, ma aumaia ai i latou i le malamalama o le Atua.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32199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mea e ofo ai, o se tagata na te lei talia faaaliali lea Toe Fuata’ina o se fesoasoani tāua tele lea i nei faaliliuga: O Erasmus o Rotterdam, na ia lomia le Feagaiga Fou i le gagana Eleni i lea taimi (o lea auaunaga na avea o se faavae mo faaliliuga uma a le au Toefuata’ina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Matíni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Luteru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400" b="1" kern="1200" dirty="0"/>
            <a:t>Siamani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Piea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Ropati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Olivétone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/>
            <a:t>Farani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solidFill>
                <a:srgbClr val="FFFFCC"/>
              </a:solidFill>
            </a:rPr>
            <a:t>Brest </a:t>
          </a:r>
          <a:r>
            <a:rPr lang="es-ES" sz="1600" b="1" kern="1200" dirty="0" err="1">
              <a:solidFill>
                <a:srgbClr val="FFFFCC"/>
              </a:solidFill>
            </a:rPr>
            <a:t>Bible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/>
            <a:t>Holani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solidFill>
                <a:srgbClr val="FFFFCC"/>
              </a:solidFill>
            </a:rPr>
            <a:t>Casiodoro de Reina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 err="1"/>
            <a:t>Sipaniolo</a:t>
          </a:r>
          <a:r>
            <a:rPr lang="es-ES" sz="14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Kralice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Bible</a:t>
          </a:r>
          <a:r>
            <a:rPr lang="es-ES" sz="1600" b="1" kern="1200" dirty="0">
              <a:solidFill>
                <a:srgbClr val="FFFFCC"/>
              </a:solidFill>
            </a:rPr>
            <a:t>  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 err="1"/>
            <a:t>Czech</a:t>
          </a:r>
          <a:r>
            <a:rPr lang="es-ES" sz="14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Jonas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Bretkunas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 err="1"/>
            <a:t>Lithuanian</a:t>
          </a:r>
          <a:r>
            <a:rPr lang="es-ES" sz="14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Jurij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Dalmatin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 err="1"/>
            <a:t>Solevia</a:t>
          </a:r>
          <a:r>
            <a:rPr lang="es-ES" sz="14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 err="1">
              <a:solidFill>
                <a:srgbClr val="FFFFCC"/>
              </a:solidFill>
            </a:rPr>
            <a:t>Iovani</a:t>
          </a:r>
          <a:r>
            <a:rPr lang="es-ES" sz="1600" b="1" kern="1200" dirty="0">
              <a:solidFill>
                <a:srgbClr val="FFFFCC"/>
              </a:solidFill>
            </a:rPr>
            <a:t> </a:t>
          </a:r>
          <a:r>
            <a:rPr lang="es-ES" sz="1600" b="1" kern="1200" dirty="0" err="1">
              <a:solidFill>
                <a:srgbClr val="FFFFCC"/>
              </a:solidFill>
            </a:rPr>
            <a:t>Diodati</a:t>
          </a:r>
          <a:endParaRPr lang="es-ES" sz="1600" b="1" kern="1200" dirty="0">
            <a:solidFill>
              <a:srgbClr val="FFFFCC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/>
            <a:t>Italia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>
              <a:solidFill>
                <a:srgbClr val="FFFFCC"/>
              </a:solidFill>
            </a:rPr>
            <a:t>João Ferreira de Almeida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 err="1"/>
            <a:t>Potukale</a:t>
          </a:r>
          <a:r>
            <a:rPr lang="es-ES" sz="14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pPr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036423"/>
            <a:ext cx="579279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O LE FAATUATUA E TETEE ATU AI I FAIGATĀ UMA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387738"/>
            <a:ext cx="6029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99200"/>
                </a:solidFill>
              </a:rPr>
              <a:t>Lesona 5,  Me 4, 2024</a:t>
            </a:r>
            <a:endParaRPr lang="es-ES" sz="16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O LE FAAVAE O LE FAAOLATAGA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O LE ALOFA TUNOA </a:t>
            </a:r>
            <a:r>
              <a:rPr lang="it-IT" sz="28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it-IT" sz="28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O LE FAATUATUA </a:t>
            </a:r>
            <a:r>
              <a:rPr lang="it-IT" sz="28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lang="it-IT" sz="28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MA ERISO</a:t>
            </a:r>
            <a:endParaRPr lang="es-ES" sz="28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Aua o le alofa tunoa ua faaolaina ai outou i le faatuatua;—e le mai ia te outou foi lea, a’o le mea ua foaiina mai e le Atua—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(Efeso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tolu ni upumoni faavae o faaalia mai i le Efeso 2:8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7751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Ua na’o le </a:t>
            </a:r>
            <a:r>
              <a:rPr lang="en-US" b="1" u="sng" dirty="0">
                <a:solidFill>
                  <a:srgbClr val="B82B1C"/>
                </a:solidFill>
              </a:rPr>
              <a:t>alofa tunoa</a:t>
            </a:r>
            <a:r>
              <a:rPr lang="en-US" b="1" dirty="0">
                <a:solidFill>
                  <a:srgbClr val="B82B1C"/>
                </a:solidFill>
              </a:rPr>
              <a:t> </a:t>
            </a:r>
            <a:r>
              <a:rPr lang="en-US" b="1" dirty="0"/>
              <a:t>e faaolaina ai i tatou</a:t>
            </a:r>
            <a:endParaRPr lang="en-US" b="1" u="sng" dirty="0"/>
          </a:p>
          <a:p>
            <a:r>
              <a:rPr lang="en-US" b="1" dirty="0"/>
              <a:t>O le auala e maua ai le alofa tunoa ua na’o le </a:t>
            </a:r>
            <a:r>
              <a:rPr lang="es-ES" b="1" u="sng" dirty="0">
                <a:solidFill>
                  <a:srgbClr val="6863AB"/>
                </a:solidFill>
              </a:rPr>
              <a:t>faatuatua</a:t>
            </a:r>
            <a:r>
              <a:rPr lang="es-ES" b="1" dirty="0"/>
              <a:t> lea </a:t>
            </a:r>
            <a:endParaRPr lang="es-ES" sz="2000" b="1" dirty="0"/>
          </a:p>
          <a:p>
            <a:r>
              <a:rPr lang="en-US" b="1" dirty="0"/>
              <a:t>O le meaalofa lenei a le Atua, o meaalofa a Lona Alo lea o</a:t>
            </a:r>
            <a:r>
              <a:rPr lang="es-ES" b="1" dirty="0"/>
              <a:t>: </a:t>
            </a:r>
            <a:r>
              <a:rPr lang="es-ES" b="1" u="sng" dirty="0">
                <a:solidFill>
                  <a:srgbClr val="4F6E00"/>
                </a:solidFill>
              </a:rPr>
              <a:t>Keriso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782390"/>
            <a:ext cx="8129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Ona o a tatou agasala, ua faasalaina ai i tatou i le oti e faavavau (Roma 6:23a). Peita’i, ua saunia e le Atua le auala e totogiina ai a tatou aitalafu ma tuuina mai i a’i tatou le ola e faavavau (Roma 6:23b) </a:t>
            </a:r>
            <a:endParaRPr lang="es-ES" sz="2000" b="1" dirty="0"/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651" y="1304459"/>
            <a:ext cx="3824612" cy="456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017351"/>
            <a:ext cx="11406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ui lava o le faaolataga e maua fua, a’o lona tau e le , ma gata mai, ua lava lea mo tagata uma (Ioane 3:16; Roma 8:32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76" y="1791661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14" y="2091330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382582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8" y="4939030"/>
            <a:ext cx="81299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Ina ua iloa e Matini Luteru ua na’o Keriso le puna o lona faaolataga, o lea na amata ai loa ona ia talaiina le upu moni. O le faitau afe, o e na saisaitia i filifili ona o faiga taufaasese a le fili, na liua ma faasa’oloto 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49" y="3860710"/>
            <a:ext cx="7996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Aisea tatou te manaomia ai le Atua e totogi a tatou aitalafu? Ona e le mafai lava ona tatou totogiina i soo se auala lava (Salamo 49:8; Efeso 2:9</a:t>
            </a:r>
            <a:r>
              <a:rPr lang="es-ES" sz="2000" b="1" dirty="0"/>
              <a:t>).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169817"/>
            <a:ext cx="11410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TUPUTUPUA’E I LE ALOFA TUNOA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352697" y="679269"/>
            <a:ext cx="109727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A ia tutupu outou i le alofa tunoa ma le poto i lo tatou Alii o lo tatou Faaola lea o Iesu Keriso. Ia iā te Ia le viiga i ona po nei, ma ia oo i le faavavau lava! Amene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(2Peteru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4676503" y="1534377"/>
            <a:ext cx="4924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le taimi o le auga Tupulaga </a:t>
            </a:r>
            <a:r>
              <a:rPr lang="en-US" sz="2000" b="1" dirty="0" err="1"/>
              <a:t>Feololo</a:t>
            </a:r>
            <a:r>
              <a:rPr lang="en-US" sz="2000" b="1" dirty="0"/>
              <a:t>, sa mafaufau tagata e uiga i le mauaina o lo latou faaolataga (ma o latou tuaā) e ala i sauniga o misisā, o povi po’a, faamanu’alia, poo tagata malaga</a:t>
            </a:r>
            <a:r>
              <a:rPr lang="es-ES" sz="2000" b="1"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829" y="3384562"/>
            <a:ext cx="2320622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2" y="1493945"/>
            <a:ext cx="2082783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9354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nei mea uma na avea ma mafatiaga. E le taitai ona lava. Se’ia oo ina ua latou maua le alofa tunoa o Keriso. Mai lena lava taimi sa latou lagonaina le sa’olotoga moni 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21531"/>
            <a:ext cx="8949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iloaina o ia lava ua faaolaina i le alofa tunoa, e le’i taitaiina atu ai o ia ina ia ino’ino i le Tulafono, ae ina ia suesue atili i ai ma le faaeteete, ina ia ola ai atili i se soifuaga e ogatasi ma le soifuaga o loo finagalo ai Keriso ia te ia.  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036423"/>
            <a:ext cx="8675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Pe na taitaiina ea i latou i lea sa’olotoga ina ia ino’ino ai i le Tulafono, poo le usiusita’i i ai</a:t>
            </a:r>
            <a:r>
              <a:rPr lang="es-ES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02629"/>
            <a:ext cx="9236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Sa faagaeetia Ioane Ueselē, o se tasi na faavaeina le lotu Metotisi i le (1703-1791), ina ua ia faitauina se folasaga a le alii o Luteru i tagata Roma. O lona faatuatua fou na taitaiina atu ai o ia e saili le tuputupu a'e i le alofa tunoa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332411" y="1214846"/>
            <a:ext cx="94705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latin typeface="Constantia" panose="02030602050306030303" pitchFamily="18" charset="0"/>
              </a:rPr>
              <a:t>“O lenei mataupu silisili o loo faatumauina e tagata nei o le Toefuata’ina</a:t>
            </a:r>
            <a:r>
              <a:rPr lang="en-US" sz="2000" b="1" dirty="0">
                <a:latin typeface="Constantia" panose="02030602050306030303" pitchFamily="18" charset="0"/>
              </a:rPr>
              <a:t>—o le mea lava e tasi faapei ona faia e le au Ualetenese, o Uikilifi, o Ioane Hasi, o Luteru, o Uigilī, atoa ma i latou o e na au’au-faatasi ma i latou—i le faatinoina o le tulafono o le faatuatua e pulea e Afioga Paia e le’i faamasesēina. Na latou teena le aiā a pope, fono faatonu, Tamā, ma tupu, e pulea ai le lotofuatiaifo i mataupu tau lotu. E pulea i latou e le Tusi Paia, ma e ala i ana aoaoga latou te tofotofoina ai aoaoga uma faapea talitonuga uma. O le faatuatua i le Atua ma Lana afioga na faatumauina ai nei tagata paia a’o tuuina atu o latou ola e saisaitia i laau. “Ia faamafanafanaina,” o le alaga atu lea a le alii o Latimer  i ona uso a maturo a’o amata ona fai a’e o latou leo i le mumū o le afi, “tatou te tutuina i le aso nei se moliga’o faapena, e ala i le alofa tunoa o le Atua, i Egelani, ma ou te talitonu o le a le mafaia lava ona tineia.”—Works of Hugh Latimer 1:8</a:t>
            </a:r>
            <a:r>
              <a:rPr lang="es-ES" sz="2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13408" y="5740333"/>
            <a:ext cx="348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“Ua ou teu i lo’u loto Lau afioga, ina ne’i ou agasala ia te Oe.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32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Salamo</a:t>
            </a:r>
            <a:r>
              <a:rPr kumimoji="0" lang="es-ES" sz="32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426926" y="3749069"/>
            <a:ext cx="572413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faavae o le faatuatua: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tusitusiga paia ma le Atua o viiga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avanoa le Tusi Paia mo tagata uma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Faamatalaupu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le Tusi Paia</a:t>
            </a:r>
          </a:p>
          <a:p>
            <a:pPr>
              <a:spcBef>
                <a:spcPts val="1800"/>
              </a:spcBef>
            </a:pPr>
            <a:r>
              <a:rPr lang="es-ES" sz="24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faavae o le faaolataga: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Alofa tunoa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faatuatua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Keriso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tuputupua’e i le alofa tunoa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222069" y="219009"/>
            <a:ext cx="850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le 16th seneturi, na amata ai ona susulu malamalama ai le galuega i le 200 tausaga ua mavae e le alii o Uikilifi, “o ia o le fetu pupula o le Toefuata’ina” na matagofie le oo mai o lea toe fuata’ina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1999" y="1677770"/>
            <a:ext cx="6723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(Ua na’o tusitusiga paia)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(Ua na’o le alofa tunoa)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(Ua na’o le faatuatua)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(Ua na’o Keriso)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 na’o le Atua e ave i ai le viiga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4813527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1931" y="187962"/>
            <a:ext cx="3003370" cy="3090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646836" y="350338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660092" y="522882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96" y="6326781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96" y="5949338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96" y="4978349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96" y="45831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096" y="4218936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906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lenei toe fuata’ina na faavaeina i ni manatu faavae se lima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85264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LE FAAVAE O LE FAATUATUA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0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TUSITUSIGA PAIA / O LE ATUA O VIIGA</a:t>
            </a:r>
            <a:endParaRPr lang="es-ES" sz="40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535577" y="623798"/>
            <a:ext cx="1143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maua Au afioga, ona ou ‘ai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lea; sa ia te a’u Lau afioga e fai ma mea e olioli ai ma fiafia ai lo’u loto; auā ua ta’ua a’u i Lou suafa, Ieova e, le Atua o ‘Au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(Ieremia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3" y="1371599"/>
            <a:ext cx="8173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O le au toe fuata’ina i le 16</a:t>
            </a:r>
            <a:r>
              <a:rPr lang="en-US" sz="1600" b="1" baseline="30000" dirty="0"/>
              <a:t>th</a:t>
            </a:r>
            <a:r>
              <a:rPr lang="en-US" sz="1600" b="1" dirty="0"/>
              <a:t> seneturi na faia se suiga moni lava i le lalolagi. Ae sa latou faamanino mai e leai lava se mea e ese mai ai i latou poo se mea faapitoa e uiga i a’i latou. Oi latou o ni tagata na liua e le Atua. Ona o lenei mafuaaga, na latou ta’utino atu ai: “Ia na’o i le Atua lava le viiga.</a:t>
            </a:r>
            <a:r>
              <a:rPr lang="es-ES" sz="1600" b="1" dirty="0"/>
              <a:t>”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947042"/>
              </p:ext>
            </p:extLst>
          </p:nvPr>
        </p:nvGraphicFramePr>
        <p:xfrm>
          <a:off x="95253" y="3570052"/>
          <a:ext cx="8067672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8291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taimi ia o le pogisa, sa faamalieina ai e le Tusi Paia o latou olaga ua oo ai i le tulaga o le ofoina atu lea o latou ola ina ia tutumau ma le faamaoni i ana aoaoga. E le o faamalieina ea foi lou olaga i Ana afioga i ona aso nei? </a:t>
            </a:r>
            <a:endParaRPr lang="es-ES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851" y="1421814"/>
            <a:ext cx="3814896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004457"/>
            <a:ext cx="7677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O le a se mea na faia e le Tusi Paia mo i latou nei, a’o le a foi se mea e mafai foi ona faia mo i tatou</a:t>
            </a:r>
            <a:r>
              <a:rPr lang="es-ES" sz="16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429691"/>
            <a:ext cx="7899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Na faapefea ona faatinoina lenei suiga i a’i latou? O le faitauina o le Afioga a le Atua na faatinoina ai lenei lava vavega. Faitau le Tusi Paia ma tatalo i aso uma.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 AVANOA LE TUSI PAIA MO TAGATA UMA</a:t>
            </a:r>
            <a:endParaRPr lang="es-ES"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ua tupu le afioga a le Atua ma ua faateleina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(Galuega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04427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 AVANOA LE TUSI PAIA MO TAGATA UMA</a:t>
            </a:r>
            <a:endParaRPr lang="es-ES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82971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A’o saunia ma lomia le Tusi Paia i le gagana Peretania, na faaliliu e isi foi o le au toe fuata’ina le Tusi Paia i la latou lava gagana. I lenei auala, na mafai ai ona faitau tuusa’o mai e tagata nuu o Europa le Tusi Paia, ma le mea fou ua maua o le “Lalolagi Fou</a:t>
            </a:r>
            <a:r>
              <a:rPr lang="es-ES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83273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LE FAAMATALAUPU O LE TUSI PAIA</a:t>
            </a:r>
            <a:endParaRPr lang="es-ES" sz="36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248194" y="770709"/>
            <a:ext cx="11726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 mua’i iloa lenei mea, ua leai se valoaga oi le Tusi e faamatalafuaina.</a:t>
            </a:r>
            <a:r>
              <a:rPr lang="es-ES" sz="20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(2Peteru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9931" y="1436671"/>
            <a:ext cx="739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liua le olaga o Matini Luteru i le ulua’i taimi na ia faitauina ai le Tusi Paia i le gagana Latina. 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394" y="4807131"/>
            <a:ext cx="2206419" cy="186352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3978614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62994" y="4833256"/>
            <a:ext cx="52773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Talu mai lea taimi, sa manino mai lava e le mafai ona autasi tu ma aga o loo a’oa’oina e le ekalesia aloa’ia ma upu moni o loo i le Tusi Paia. E na o le pau lea o le tulafono o le faatuatua ma le amio o loo i le Tusi Paia, ma ua faaalia mai i a’i tatou e le Agaga Paia.    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9931" y="3592286"/>
            <a:ext cx="7641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Agaga Paia, ua na o le pau lea o le faamatalaupu moni o le Tusi Paia, Na te faailoa mai upu moni uma o loo i ai. Ma o le Agaga Paia lava lea e tasi o loo tuuina mai i a’i tatou ina ia mafai ai foi ona tatou malamalama i ai</a:t>
            </a:r>
            <a:r>
              <a:rPr lang="es-ES" b="1" dirty="0"/>
              <a:t>! (Ioane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76057" y="2076995"/>
            <a:ext cx="72237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A’o ia susu’eina ona itulau, sa ia iloa le maualuga o le mana o loo faamalamalamaina upu uma i lona mafaufau. Sa avea o se Talalelei e ola ma aogā. Ua mou atu ni tu ma aga pogisa masani, a ua totogo a’e le alofa tunoa o Keriso. O le a le mana lea na faamalamalamaina lona mafaufau?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280159"/>
            <a:ext cx="109153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“O le a leai se aoga o le tala’iga o le upu pe a aunoa le faatasi mai ma le fesoasoani a le Agaga Paia. Ua na o le pau lenei o le faia’oga mautinoa o upu moni faale-lagi. Vagana ua ulufia le upu moni i le loto e ala i le Agaga, ona faato'a vave lea ona liua le lotofuatiaifo i le olaga. Atonu e mafai e se tasi ona tuuina atu se mata’itusi o le afioga a le Atua, atonu foi e masani o ia i ana poloa’iga ma folafolaga uma; ae se’i vagana ua tuuina atu e le Agaga Paia le upu moni, o le a leai ni agaga e paūu atu i luga o le Papa ma nutimomoia”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64570" y="5658850"/>
            <a:ext cx="31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(The Desire of Ages, pg.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8697</TotalTime>
  <Words>2119</Words>
  <Application>Microsoft Office PowerPoint</Application>
  <PresentationFormat>Panorámica</PresentationFormat>
  <Paragraphs>87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144</cp:revision>
  <dcterms:created xsi:type="dcterms:W3CDTF">2024-04-13T15:21:38Z</dcterms:created>
  <dcterms:modified xsi:type="dcterms:W3CDTF">2024-04-24T06:28:45Z</dcterms:modified>
</cp:coreProperties>
</file>