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78" r:id="rId4"/>
    <p:sldId id="257" r:id="rId5"/>
    <p:sldId id="258" r:id="rId6"/>
    <p:sldId id="276" r:id="rId7"/>
    <p:sldId id="277" r:id="rId8"/>
    <p:sldId id="260" r:id="rId9"/>
    <p:sldId id="262" r:id="rId10"/>
    <p:sldId id="264" r:id="rId11"/>
    <p:sldId id="263" r:id="rId12"/>
    <p:sldId id="27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959200"/>
    <a:srgbClr val="EEE1F7"/>
    <a:srgbClr val="E4D2F2"/>
    <a:srgbClr val="57507C"/>
    <a:srgbClr val="820000"/>
    <a:srgbClr val="93294F"/>
    <a:srgbClr val="EAB3C6"/>
    <a:srgbClr val="DCC5ED"/>
    <a:srgbClr val="2D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8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60816-5FD4-4AAE-88A0-4F9EC09BA369}" type="doc">
      <dgm:prSet loTypeId="urn:microsoft.com/office/officeart/2005/8/layout/target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ABD897-8E1B-4697-9F74-DDA8A078E51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1800" b="1" dirty="0"/>
            <a:t>M</a:t>
          </a:r>
          <a:r>
            <a:rPr lang="en" sz="1800" b="1" dirty="0"/>
            <a:t>ai le valaauina o Aperaamo i Karana seia oo i le taunuu atu o Iakopo i Aikupito e: 215 tausaga</a:t>
          </a:r>
          <a:endParaRPr lang="es-ES" sz="1800" dirty="0"/>
        </a:p>
      </dgm:t>
    </dgm:pt>
    <dgm:pt modelId="{43036FB8-8D85-4A71-A01C-9F6B1F147F53}" type="parTrans" cxnId="{A321DB82-AF15-4E93-8350-309FD42D32E6}">
      <dgm:prSet/>
      <dgm:spPr/>
      <dgm:t>
        <a:bodyPr/>
        <a:lstStyle/>
        <a:p>
          <a:endParaRPr lang="es-ES" sz="2000"/>
        </a:p>
      </dgm:t>
    </dgm:pt>
    <dgm:pt modelId="{955320C7-0CEE-471B-81F6-12EAF56B0D41}" type="sibTrans" cxnId="{A321DB82-AF15-4E93-8350-309FD42D32E6}">
      <dgm:prSet/>
      <dgm:spPr/>
      <dgm:t>
        <a:bodyPr/>
        <a:lstStyle/>
        <a:p>
          <a:endParaRPr lang="es-ES" sz="2000"/>
        </a:p>
      </dgm:t>
    </dgm:pt>
    <dgm:pt modelId="{733ABC5A-ED40-471B-8804-7ABCD8AAF6F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800" b="1" dirty="0"/>
            <a:t>M</a:t>
          </a:r>
          <a:r>
            <a:rPr lang="en" sz="1800" b="1" dirty="0"/>
            <a:t>ai le taunuu atu o Iakopo i Aikupito se’ia oo atu i le Esoto (i le o ese mai): 215 tausaga</a:t>
          </a:r>
          <a:endParaRPr lang="es-ES" sz="1800" dirty="0"/>
        </a:p>
      </dgm:t>
    </dgm:pt>
    <dgm:pt modelId="{ECC802F5-332A-471A-83D1-57A52A7ADA8B}" type="parTrans" cxnId="{42A44EF6-AF19-4A68-B297-47EE67065D6A}">
      <dgm:prSet/>
      <dgm:spPr/>
      <dgm:t>
        <a:bodyPr/>
        <a:lstStyle/>
        <a:p>
          <a:endParaRPr lang="es-ES" sz="2000"/>
        </a:p>
      </dgm:t>
    </dgm:pt>
    <dgm:pt modelId="{1955B249-FAA7-4FC1-834F-B6E9A1217772}" type="sibTrans" cxnId="{42A44EF6-AF19-4A68-B297-47EE67065D6A}">
      <dgm:prSet/>
      <dgm:spPr/>
      <dgm:t>
        <a:bodyPr/>
        <a:lstStyle/>
        <a:p>
          <a:endParaRPr lang="es-ES" sz="2000"/>
        </a:p>
      </dgm:t>
    </dgm:pt>
    <dgm:pt modelId="{2DEC746E-CA9D-45A6-B932-1F2019A1C6E1}" type="pres">
      <dgm:prSet presAssocID="{99E60816-5FD4-4AAE-88A0-4F9EC09BA36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EE1955-B321-4C66-AABB-E99006D24903}" type="pres">
      <dgm:prSet presAssocID="{ADABD897-8E1B-4697-9F74-DDA8A078E519}" presName="circle1" presStyleLbl="node1" presStyleIdx="0" presStyleCnt="2"/>
      <dgm:spPr/>
    </dgm:pt>
    <dgm:pt modelId="{4D295DAB-F28F-419B-9934-BFA541AFABB6}" type="pres">
      <dgm:prSet presAssocID="{ADABD897-8E1B-4697-9F74-DDA8A078E519}" presName="space" presStyleCnt="0"/>
      <dgm:spPr/>
    </dgm:pt>
    <dgm:pt modelId="{0C5BA5F6-7F62-43A7-810B-64AAE5C05AE5}" type="pres">
      <dgm:prSet presAssocID="{ADABD897-8E1B-4697-9F74-DDA8A078E519}" presName="rect1" presStyleLbl="alignAcc1" presStyleIdx="0" presStyleCnt="2"/>
      <dgm:spPr/>
    </dgm:pt>
    <dgm:pt modelId="{F07435A4-04A0-4C8A-B9ED-F920550F8354}" type="pres">
      <dgm:prSet presAssocID="{733ABC5A-ED40-471B-8804-7ABCD8AAF6F7}" presName="vertSpace2" presStyleLbl="node1" presStyleIdx="0" presStyleCnt="2"/>
      <dgm:spPr/>
    </dgm:pt>
    <dgm:pt modelId="{DAF4A8B3-C52F-4916-BF25-5BBBBE515583}" type="pres">
      <dgm:prSet presAssocID="{733ABC5A-ED40-471B-8804-7ABCD8AAF6F7}" presName="circle2" presStyleLbl="node1" presStyleIdx="1" presStyleCnt="2"/>
      <dgm:spPr/>
    </dgm:pt>
    <dgm:pt modelId="{7845BF50-50E4-4675-A019-D88531A5A1E4}" type="pres">
      <dgm:prSet presAssocID="{733ABC5A-ED40-471B-8804-7ABCD8AAF6F7}" presName="rect2" presStyleLbl="alignAcc1" presStyleIdx="1" presStyleCnt="2"/>
      <dgm:spPr/>
    </dgm:pt>
    <dgm:pt modelId="{467E370B-18E4-48B3-9EAF-E9930B32F857}" type="pres">
      <dgm:prSet presAssocID="{ADABD897-8E1B-4697-9F74-DDA8A078E519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57FCA88-9526-46E0-B1CB-2BC04B3BBA5F}" type="pres">
      <dgm:prSet presAssocID="{733ABC5A-ED40-471B-8804-7ABCD8AAF6F7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E41CB17-8939-4EA3-98B7-6E318531E1BC}" type="presOf" srcId="{ADABD897-8E1B-4697-9F74-DDA8A078E519}" destId="{467E370B-18E4-48B3-9EAF-E9930B32F857}" srcOrd="1" destOrd="0" presId="urn:microsoft.com/office/officeart/2005/8/layout/target3"/>
    <dgm:cxn modelId="{1D9A6818-3DB5-46F1-86C5-646C261F0220}" type="presOf" srcId="{99E60816-5FD4-4AAE-88A0-4F9EC09BA369}" destId="{2DEC746E-CA9D-45A6-B932-1F2019A1C6E1}" srcOrd="0" destOrd="0" presId="urn:microsoft.com/office/officeart/2005/8/layout/target3"/>
    <dgm:cxn modelId="{0DFA973D-8DD5-4935-A368-29F37EED0439}" type="presOf" srcId="{733ABC5A-ED40-471B-8804-7ABCD8AAF6F7}" destId="{7845BF50-50E4-4675-A019-D88531A5A1E4}" srcOrd="0" destOrd="0" presId="urn:microsoft.com/office/officeart/2005/8/layout/target3"/>
    <dgm:cxn modelId="{A321DB82-AF15-4E93-8350-309FD42D32E6}" srcId="{99E60816-5FD4-4AAE-88A0-4F9EC09BA369}" destId="{ADABD897-8E1B-4697-9F74-DDA8A078E519}" srcOrd="0" destOrd="0" parTransId="{43036FB8-8D85-4A71-A01C-9F6B1F147F53}" sibTransId="{955320C7-0CEE-471B-81F6-12EAF56B0D41}"/>
    <dgm:cxn modelId="{C15CC1F4-E920-47D4-8C36-3869B5F432A2}" type="presOf" srcId="{733ABC5A-ED40-471B-8804-7ABCD8AAF6F7}" destId="{857FCA88-9526-46E0-B1CB-2BC04B3BBA5F}" srcOrd="1" destOrd="0" presId="urn:microsoft.com/office/officeart/2005/8/layout/target3"/>
    <dgm:cxn modelId="{42A44EF6-AF19-4A68-B297-47EE67065D6A}" srcId="{99E60816-5FD4-4AAE-88A0-4F9EC09BA369}" destId="{733ABC5A-ED40-471B-8804-7ABCD8AAF6F7}" srcOrd="1" destOrd="0" parTransId="{ECC802F5-332A-471A-83D1-57A52A7ADA8B}" sibTransId="{1955B249-FAA7-4FC1-834F-B6E9A1217772}"/>
    <dgm:cxn modelId="{F13095FD-268B-4B18-89A0-F159315AE599}" type="presOf" srcId="{ADABD897-8E1B-4697-9F74-DDA8A078E519}" destId="{0C5BA5F6-7F62-43A7-810B-64AAE5C05AE5}" srcOrd="0" destOrd="0" presId="urn:microsoft.com/office/officeart/2005/8/layout/target3"/>
    <dgm:cxn modelId="{E417D7D9-7E7E-4E22-AB0C-17CCEB9036C9}" type="presParOf" srcId="{2DEC746E-CA9D-45A6-B932-1F2019A1C6E1}" destId="{5FEE1955-B321-4C66-AABB-E99006D24903}" srcOrd="0" destOrd="0" presId="urn:microsoft.com/office/officeart/2005/8/layout/target3"/>
    <dgm:cxn modelId="{C600C59B-ED0D-4A8E-A301-84F65D61563F}" type="presParOf" srcId="{2DEC746E-CA9D-45A6-B932-1F2019A1C6E1}" destId="{4D295DAB-F28F-419B-9934-BFA541AFABB6}" srcOrd="1" destOrd="0" presId="urn:microsoft.com/office/officeart/2005/8/layout/target3"/>
    <dgm:cxn modelId="{DE079B8F-C854-48F4-B6F4-8AEEBFEA4A70}" type="presParOf" srcId="{2DEC746E-CA9D-45A6-B932-1F2019A1C6E1}" destId="{0C5BA5F6-7F62-43A7-810B-64AAE5C05AE5}" srcOrd="2" destOrd="0" presId="urn:microsoft.com/office/officeart/2005/8/layout/target3"/>
    <dgm:cxn modelId="{047A30DB-7B50-45C4-93B3-9D3B68B8B375}" type="presParOf" srcId="{2DEC746E-CA9D-45A6-B932-1F2019A1C6E1}" destId="{F07435A4-04A0-4C8A-B9ED-F920550F8354}" srcOrd="3" destOrd="0" presId="urn:microsoft.com/office/officeart/2005/8/layout/target3"/>
    <dgm:cxn modelId="{E14D947F-ADF2-4D45-891A-862B7407839A}" type="presParOf" srcId="{2DEC746E-CA9D-45A6-B932-1F2019A1C6E1}" destId="{DAF4A8B3-C52F-4916-BF25-5BBBBE515583}" srcOrd="4" destOrd="0" presId="urn:microsoft.com/office/officeart/2005/8/layout/target3"/>
    <dgm:cxn modelId="{57E11AE1-01F2-4278-B58F-5138E13FA117}" type="presParOf" srcId="{2DEC746E-CA9D-45A6-B932-1F2019A1C6E1}" destId="{7845BF50-50E4-4675-A019-D88531A5A1E4}" srcOrd="5" destOrd="0" presId="urn:microsoft.com/office/officeart/2005/8/layout/target3"/>
    <dgm:cxn modelId="{0069A982-A435-4339-95DF-4CE445D034F0}" type="presParOf" srcId="{2DEC746E-CA9D-45A6-B932-1F2019A1C6E1}" destId="{467E370B-18E4-48B3-9EAF-E9930B32F857}" srcOrd="6" destOrd="0" presId="urn:microsoft.com/office/officeart/2005/8/layout/target3"/>
    <dgm:cxn modelId="{7F8F1DE8-67D8-4CC0-B1BB-FB30C09E8E12}" type="presParOf" srcId="{2DEC746E-CA9D-45A6-B932-1F2019A1C6E1}" destId="{857FCA88-9526-46E0-B1CB-2BC04B3BBA5F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61ACE3-3FF4-4617-92AD-7F0EAA2DAD97}" type="doc">
      <dgm:prSet loTypeId="urn:microsoft.com/office/officeart/2005/8/layout/process5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8609157D-ABB2-4573-89EF-D9AD7C545A14}">
      <dgm:prSet phldrT="[Texto]"/>
      <dgm:spPr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4391FFE-FCB7-49DC-A670-18A7B2408B81}" type="parTrans" cxnId="{9247302D-E379-4CE3-AD69-DFCB618D6F52}">
      <dgm:prSet/>
      <dgm:spPr/>
      <dgm:t>
        <a:bodyPr/>
        <a:lstStyle/>
        <a:p>
          <a:endParaRPr lang="es-ES"/>
        </a:p>
      </dgm:t>
    </dgm:pt>
    <dgm:pt modelId="{8A7B7344-8F5E-4EEF-8FD7-C5E062687083}" type="sibTrans" cxnId="{9247302D-E379-4CE3-AD69-DFCB618D6F52}">
      <dgm:prSet/>
      <dgm:spPr/>
      <dgm:t>
        <a:bodyPr/>
        <a:lstStyle/>
        <a:p>
          <a:endParaRPr lang="es-ES"/>
        </a:p>
      </dgm:t>
    </dgm:pt>
    <dgm:pt modelId="{16C95480-ADE7-4A67-8AA8-8A4091FE9EF8}">
      <dgm:prSet phldrT="[Texto]"/>
      <dgm:spPr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5B2CA05-48A1-4F62-B71E-E820F5B3E63E}" type="parTrans" cxnId="{7F6A0202-B2A9-43F8-9798-568F86D914DD}">
      <dgm:prSet/>
      <dgm:spPr/>
      <dgm:t>
        <a:bodyPr/>
        <a:lstStyle/>
        <a:p>
          <a:endParaRPr lang="es-ES"/>
        </a:p>
      </dgm:t>
    </dgm:pt>
    <dgm:pt modelId="{EA2BD37D-8A36-4B3D-99DC-5BD6676E93E3}" type="sibTrans" cxnId="{7F6A0202-B2A9-43F8-9798-568F86D914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58233463-51D6-40CD-92A8-E16EE6DD3C48}">
      <dgm:prSet phldrT="[Texto]"/>
      <dgm:spPr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685052AD-B99A-4429-A3DB-101B7E2BC09A}" type="parTrans" cxnId="{33795AA3-3CCA-4D98-99B2-7A024C6D19DD}">
      <dgm:prSet/>
      <dgm:spPr/>
      <dgm:t>
        <a:bodyPr/>
        <a:lstStyle/>
        <a:p>
          <a:endParaRPr lang="es-ES"/>
        </a:p>
      </dgm:t>
    </dgm:pt>
    <dgm:pt modelId="{3F38C833-27D2-4356-A702-E46C78147015}" type="sibTrans" cxnId="{33795AA3-3CCA-4D98-99B2-7A024C6D19DD}">
      <dgm:prSet custT="1"/>
      <dgm:spPr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632CAFCF-ABC4-44AB-829D-7F0338300DA9}">
      <dgm:prSet phldrT="[Texto]"/>
      <dgm:spPr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311CE813-35D6-4B7D-815A-26A575CF7DAC}" type="parTrans" cxnId="{7E5B5877-00BE-4155-8AB4-084FF0E013BC}">
      <dgm:prSet/>
      <dgm:spPr/>
      <dgm:t>
        <a:bodyPr/>
        <a:lstStyle/>
        <a:p>
          <a:endParaRPr lang="es-ES"/>
        </a:p>
      </dgm:t>
    </dgm:pt>
    <dgm:pt modelId="{EAD40D9F-F2D1-4577-BA67-AB4D786EE97E}" type="sibTrans" cxnId="{7E5B5877-00BE-4155-8AB4-084FF0E013BC}">
      <dgm:prSet/>
      <dgm:spPr/>
      <dgm:t>
        <a:bodyPr/>
        <a:lstStyle/>
        <a:p>
          <a:endParaRPr lang="es-ES"/>
        </a:p>
      </dgm:t>
    </dgm:pt>
    <dgm:pt modelId="{6EE34564-6CE1-4445-8948-7321AB161CB3}" type="pres">
      <dgm:prSet presAssocID="{3561ACE3-3FF4-4617-92AD-7F0EAA2DAD97}" presName="diagram" presStyleCnt="0">
        <dgm:presLayoutVars>
          <dgm:dir/>
          <dgm:resizeHandles val="exact"/>
        </dgm:presLayoutVars>
      </dgm:prSet>
      <dgm:spPr/>
    </dgm:pt>
    <dgm:pt modelId="{033BD2E2-4AAF-4E96-ADAD-59F0BBD38427}" type="pres">
      <dgm:prSet presAssocID="{8609157D-ABB2-4573-89EF-D9AD7C545A14}" presName="node" presStyleLbl="node1" presStyleIdx="0" presStyleCnt="4" custScaleX="212456" custScaleY="389748">
        <dgm:presLayoutVars>
          <dgm:bulletEnabled val="1"/>
        </dgm:presLayoutVars>
      </dgm:prSet>
      <dgm:spPr/>
    </dgm:pt>
    <dgm:pt modelId="{E6B43066-B239-4643-ABC4-EC0D2FED53BC}" type="pres">
      <dgm:prSet presAssocID="{8A7B7344-8F5E-4EEF-8FD7-C5E062687083}" presName="sibTrans" presStyleLbl="sibTrans2D1" presStyleIdx="0" presStyleCnt="3"/>
      <dgm:spPr/>
    </dgm:pt>
    <dgm:pt modelId="{3417C63E-0356-4330-9CF0-9B99924915E3}" type="pres">
      <dgm:prSet presAssocID="{8A7B7344-8F5E-4EEF-8FD7-C5E062687083}" presName="connectorText" presStyleLbl="sibTrans2D1" presStyleIdx="0" presStyleCnt="3"/>
      <dgm:spPr/>
    </dgm:pt>
    <dgm:pt modelId="{32274D1B-E1DF-438B-A2E4-024496EB872E}" type="pres">
      <dgm:prSet presAssocID="{16C95480-ADE7-4A67-8AA8-8A4091FE9EF8}" presName="node" presStyleLbl="node1" presStyleIdx="1" presStyleCnt="4" custScaleX="212456" custScaleY="389748">
        <dgm:presLayoutVars>
          <dgm:bulletEnabled val="1"/>
        </dgm:presLayoutVars>
      </dgm:prSet>
      <dgm:spPr/>
    </dgm:pt>
    <dgm:pt modelId="{B109C72A-C06E-4C3D-BC59-744C76F90628}" type="pres">
      <dgm:prSet presAssocID="{EA2BD37D-8A36-4B3D-99DC-5BD6676E93E3}" presName="sibTrans" presStyleLbl="sibTrans2D1" presStyleIdx="1" presStyleCnt="3"/>
      <dgm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BFA8E24-B457-411E-A61D-230E98B2317B}" type="pres">
      <dgm:prSet presAssocID="{EA2BD37D-8A36-4B3D-99DC-5BD6676E93E3}" presName="connectorText" presStyleLbl="sibTrans2D1" presStyleIdx="1" presStyleCnt="3"/>
      <dgm:spPr/>
    </dgm:pt>
    <dgm:pt modelId="{67AEB71F-284C-4CD2-8B47-3EF7136E2CA8}" type="pres">
      <dgm:prSet presAssocID="{58233463-51D6-40CD-92A8-E16EE6DD3C48}" presName="node" presStyleLbl="node1" presStyleIdx="2" presStyleCnt="4" custScaleX="212456" custScaleY="389748">
        <dgm:presLayoutVars>
          <dgm:bulletEnabled val="1"/>
        </dgm:presLayoutVars>
      </dgm:prSet>
      <dgm:spPr/>
    </dgm:pt>
    <dgm:pt modelId="{9135E337-630C-4EED-BECA-D3793DA0A1CC}" type="pres">
      <dgm:prSet presAssocID="{3F38C833-27D2-4356-A702-E46C78147015}" presName="sibTrans" presStyleLbl="sibTrans2D1" presStyleIdx="2" presStyleCnt="3"/>
      <dgm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</dgm:spPr>
    </dgm:pt>
    <dgm:pt modelId="{C3167A1D-ACDA-424A-9EEC-4AB876E7C9CA}" type="pres">
      <dgm:prSet presAssocID="{3F38C833-27D2-4356-A702-E46C78147015}" presName="connectorText" presStyleLbl="sibTrans2D1" presStyleIdx="2" presStyleCnt="3"/>
      <dgm:spPr/>
    </dgm:pt>
    <dgm:pt modelId="{A1CEC614-C944-443A-85EB-583C6864F61F}" type="pres">
      <dgm:prSet presAssocID="{632CAFCF-ABC4-44AB-829D-7F0338300DA9}" presName="node" presStyleLbl="node1" presStyleIdx="3" presStyleCnt="4" custScaleX="212456" custScaleY="389748">
        <dgm:presLayoutVars>
          <dgm:bulletEnabled val="1"/>
        </dgm:presLayoutVars>
      </dgm:prSet>
      <dgm:spPr/>
    </dgm:pt>
  </dgm:ptLst>
  <dgm:cxnLst>
    <dgm:cxn modelId="{7F6A0202-B2A9-43F8-9798-568F86D914DD}" srcId="{3561ACE3-3FF4-4617-92AD-7F0EAA2DAD97}" destId="{16C95480-ADE7-4A67-8AA8-8A4091FE9EF8}" srcOrd="1" destOrd="0" parTransId="{55B2CA05-48A1-4F62-B71E-E820F5B3E63E}" sibTransId="{EA2BD37D-8A36-4B3D-99DC-5BD6676E93E3}"/>
    <dgm:cxn modelId="{9247302D-E379-4CE3-AD69-DFCB618D6F52}" srcId="{3561ACE3-3FF4-4617-92AD-7F0EAA2DAD97}" destId="{8609157D-ABB2-4573-89EF-D9AD7C545A14}" srcOrd="0" destOrd="0" parTransId="{34391FFE-FCB7-49DC-A670-18A7B2408B81}" sibTransId="{8A7B7344-8F5E-4EEF-8FD7-C5E062687083}"/>
    <dgm:cxn modelId="{8F22FA37-8AEA-4C94-BB03-97CAC83F0FE5}" type="presOf" srcId="{16C95480-ADE7-4A67-8AA8-8A4091FE9EF8}" destId="{32274D1B-E1DF-438B-A2E4-024496EB872E}" srcOrd="0" destOrd="0" presId="urn:microsoft.com/office/officeart/2005/8/layout/process5"/>
    <dgm:cxn modelId="{C12B4B5B-3093-468A-B70D-2EBBB7BC38B8}" type="presOf" srcId="{EA2BD37D-8A36-4B3D-99DC-5BD6676E93E3}" destId="{B109C72A-C06E-4C3D-BC59-744C76F90628}" srcOrd="0" destOrd="0" presId="urn:microsoft.com/office/officeart/2005/8/layout/process5"/>
    <dgm:cxn modelId="{D2AFC948-27D4-4F3F-884E-254ACE9A1368}" type="presOf" srcId="{8609157D-ABB2-4573-89EF-D9AD7C545A14}" destId="{033BD2E2-4AAF-4E96-ADAD-59F0BBD38427}" srcOrd="0" destOrd="0" presId="urn:microsoft.com/office/officeart/2005/8/layout/process5"/>
    <dgm:cxn modelId="{F188654F-207C-48E1-9D6A-9E0402269003}" type="presOf" srcId="{8A7B7344-8F5E-4EEF-8FD7-C5E062687083}" destId="{3417C63E-0356-4330-9CF0-9B99924915E3}" srcOrd="1" destOrd="0" presId="urn:microsoft.com/office/officeart/2005/8/layout/process5"/>
    <dgm:cxn modelId="{6CE08F51-8631-4382-B7E0-F25224A03779}" type="presOf" srcId="{3F38C833-27D2-4356-A702-E46C78147015}" destId="{C3167A1D-ACDA-424A-9EEC-4AB876E7C9CA}" srcOrd="1" destOrd="0" presId="urn:microsoft.com/office/officeart/2005/8/layout/process5"/>
    <dgm:cxn modelId="{7E5B5877-00BE-4155-8AB4-084FF0E013BC}" srcId="{3561ACE3-3FF4-4617-92AD-7F0EAA2DAD97}" destId="{632CAFCF-ABC4-44AB-829D-7F0338300DA9}" srcOrd="3" destOrd="0" parTransId="{311CE813-35D6-4B7D-815A-26A575CF7DAC}" sibTransId="{EAD40D9F-F2D1-4577-BA67-AB4D786EE97E}"/>
    <dgm:cxn modelId="{E22B9C8D-94AE-4E51-947B-059D6F9CBBFF}" type="presOf" srcId="{3F38C833-27D2-4356-A702-E46C78147015}" destId="{9135E337-630C-4EED-BECA-D3793DA0A1CC}" srcOrd="0" destOrd="0" presId="urn:microsoft.com/office/officeart/2005/8/layout/process5"/>
    <dgm:cxn modelId="{9524CD9F-202A-4B2F-82BA-51E0A5C5F338}" type="presOf" srcId="{8A7B7344-8F5E-4EEF-8FD7-C5E062687083}" destId="{E6B43066-B239-4643-ABC4-EC0D2FED53BC}" srcOrd="0" destOrd="0" presId="urn:microsoft.com/office/officeart/2005/8/layout/process5"/>
    <dgm:cxn modelId="{33795AA3-3CCA-4D98-99B2-7A024C6D19DD}" srcId="{3561ACE3-3FF4-4617-92AD-7F0EAA2DAD97}" destId="{58233463-51D6-40CD-92A8-E16EE6DD3C48}" srcOrd="2" destOrd="0" parTransId="{685052AD-B99A-4429-A3DB-101B7E2BC09A}" sibTransId="{3F38C833-27D2-4356-A702-E46C78147015}"/>
    <dgm:cxn modelId="{B4A939A9-587D-4B7A-874E-0A84177519F5}" type="presOf" srcId="{58233463-51D6-40CD-92A8-E16EE6DD3C48}" destId="{67AEB71F-284C-4CD2-8B47-3EF7136E2CA8}" srcOrd="0" destOrd="0" presId="urn:microsoft.com/office/officeart/2005/8/layout/process5"/>
    <dgm:cxn modelId="{137994CA-C139-47B4-8883-A26EE2AEA2B4}" type="presOf" srcId="{3561ACE3-3FF4-4617-92AD-7F0EAA2DAD97}" destId="{6EE34564-6CE1-4445-8948-7321AB161CB3}" srcOrd="0" destOrd="0" presId="urn:microsoft.com/office/officeart/2005/8/layout/process5"/>
    <dgm:cxn modelId="{DCA788E8-B8EB-422E-861F-FE13CFF1AF65}" type="presOf" srcId="{632CAFCF-ABC4-44AB-829D-7F0338300DA9}" destId="{A1CEC614-C944-443A-85EB-583C6864F61F}" srcOrd="0" destOrd="0" presId="urn:microsoft.com/office/officeart/2005/8/layout/process5"/>
    <dgm:cxn modelId="{5B9AB3FF-D972-4577-B61D-E08854ACEFFA}" type="presOf" srcId="{EA2BD37D-8A36-4B3D-99DC-5BD6676E93E3}" destId="{CBFA8E24-B457-411E-A61D-230E98B2317B}" srcOrd="1" destOrd="0" presId="urn:microsoft.com/office/officeart/2005/8/layout/process5"/>
    <dgm:cxn modelId="{7B5F8C85-546A-4BE3-B7CB-F8BE7A47F6D6}" type="presParOf" srcId="{6EE34564-6CE1-4445-8948-7321AB161CB3}" destId="{033BD2E2-4AAF-4E96-ADAD-59F0BBD38427}" srcOrd="0" destOrd="0" presId="urn:microsoft.com/office/officeart/2005/8/layout/process5"/>
    <dgm:cxn modelId="{90965608-775A-4BFB-B769-DC9FC66C7FDA}" type="presParOf" srcId="{6EE34564-6CE1-4445-8948-7321AB161CB3}" destId="{E6B43066-B239-4643-ABC4-EC0D2FED53BC}" srcOrd="1" destOrd="0" presId="urn:microsoft.com/office/officeart/2005/8/layout/process5"/>
    <dgm:cxn modelId="{9683B086-F360-499D-9CF4-C0BF79FB6F93}" type="presParOf" srcId="{E6B43066-B239-4643-ABC4-EC0D2FED53BC}" destId="{3417C63E-0356-4330-9CF0-9B99924915E3}" srcOrd="0" destOrd="0" presId="urn:microsoft.com/office/officeart/2005/8/layout/process5"/>
    <dgm:cxn modelId="{30298022-F43B-4940-A3D7-81901616469E}" type="presParOf" srcId="{6EE34564-6CE1-4445-8948-7321AB161CB3}" destId="{32274D1B-E1DF-438B-A2E4-024496EB872E}" srcOrd="2" destOrd="0" presId="urn:microsoft.com/office/officeart/2005/8/layout/process5"/>
    <dgm:cxn modelId="{4DD14446-3DB3-4992-AA7C-D89EFCA27071}" type="presParOf" srcId="{6EE34564-6CE1-4445-8948-7321AB161CB3}" destId="{B109C72A-C06E-4C3D-BC59-744C76F90628}" srcOrd="3" destOrd="0" presId="urn:microsoft.com/office/officeart/2005/8/layout/process5"/>
    <dgm:cxn modelId="{EA7E3AC7-F4B2-4F3E-8F95-FC8F14CE5043}" type="presParOf" srcId="{B109C72A-C06E-4C3D-BC59-744C76F90628}" destId="{CBFA8E24-B457-411E-A61D-230E98B2317B}" srcOrd="0" destOrd="0" presId="urn:microsoft.com/office/officeart/2005/8/layout/process5"/>
    <dgm:cxn modelId="{575488E1-E81B-4BF4-8138-EE7F339B4721}" type="presParOf" srcId="{6EE34564-6CE1-4445-8948-7321AB161CB3}" destId="{67AEB71F-284C-4CD2-8B47-3EF7136E2CA8}" srcOrd="4" destOrd="0" presId="urn:microsoft.com/office/officeart/2005/8/layout/process5"/>
    <dgm:cxn modelId="{FD279025-01C8-4263-8FFD-8F3D6C54084C}" type="presParOf" srcId="{6EE34564-6CE1-4445-8948-7321AB161CB3}" destId="{9135E337-630C-4EED-BECA-D3793DA0A1CC}" srcOrd="5" destOrd="0" presId="urn:microsoft.com/office/officeart/2005/8/layout/process5"/>
    <dgm:cxn modelId="{F00F02F7-3991-4940-B3CB-5D3B07BD42BF}" type="presParOf" srcId="{9135E337-630C-4EED-BECA-D3793DA0A1CC}" destId="{C3167A1D-ACDA-424A-9EEC-4AB876E7C9CA}" srcOrd="0" destOrd="0" presId="urn:microsoft.com/office/officeart/2005/8/layout/process5"/>
    <dgm:cxn modelId="{6BD4972C-A6DC-4B19-AD32-522A395844DB}" type="presParOf" srcId="{6EE34564-6CE1-4445-8948-7321AB161CB3}" destId="{A1CEC614-C944-443A-85EB-583C6864F6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0B91D-36C4-4059-BAE0-B0A1034A0E8F}" type="doc">
      <dgm:prSet loTypeId="urn:microsoft.com/office/officeart/2008/layout/PictureStrips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5C60A6C-0B45-4E6C-8D72-220B53DB4A29}">
      <dgm:prSet custT="1"/>
      <dgm:spPr>
        <a:solidFill>
          <a:srgbClr val="DAC2EC"/>
        </a:solidFill>
        <a:ln w="19050">
          <a:solidFill>
            <a:srgbClr val="7030A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Ahmose I (1575/1550). </a:t>
          </a:r>
          <a:r>
            <a:rPr lang="en-US" sz="1800" b="1" dirty="0"/>
            <a:t>N</a:t>
          </a:r>
          <a:r>
            <a:rPr lang="en" sz="1800" b="1" dirty="0"/>
            <a:t>a faatoilaloina Hikisosi. O le farao na te “lei iloa Iosefa” ma faapologa ia Isaraelu (Esoto 1:8-12)</a:t>
          </a:r>
          <a:endParaRPr lang="es-ES" sz="1800" dirty="0"/>
        </a:p>
      </dgm:t>
    </dgm:pt>
    <dgm:pt modelId="{D7025974-23FF-4E5C-B2F8-93147EC78366}" type="parTrans" cxnId="{857588C5-B2C6-4558-95DF-ACC3A4A73C3E}">
      <dgm:prSet/>
      <dgm:spPr/>
      <dgm:t>
        <a:bodyPr/>
        <a:lstStyle/>
        <a:p>
          <a:endParaRPr lang="es-ES" sz="1800"/>
        </a:p>
      </dgm:t>
    </dgm:pt>
    <dgm:pt modelId="{FB0A9893-F2A1-4F87-A6AE-55638724E767}" type="sibTrans" cxnId="{857588C5-B2C6-4558-95DF-ACC3A4A73C3E}">
      <dgm:prSet/>
      <dgm:spPr/>
      <dgm:t>
        <a:bodyPr/>
        <a:lstStyle/>
        <a:p>
          <a:endParaRPr lang="es-ES" sz="1800"/>
        </a:p>
      </dgm:t>
    </dgm:pt>
    <dgm:pt modelId="{2A1C938E-C13C-4AA0-A1EC-F8D515D97ABF}">
      <dgm:prSet custT="1"/>
      <dgm:spPr>
        <a:solidFill>
          <a:schemeClr val="accent3">
            <a:lumMod val="20000"/>
            <a:lumOff val="80000"/>
          </a:schemeClr>
        </a:solidFill>
        <a:ln w="190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Amenophis I (1550/1530). </a:t>
          </a:r>
          <a:r>
            <a:rPr lang="en-US" sz="1800" b="1" dirty="0"/>
            <a:t>N</a:t>
          </a:r>
          <a:r>
            <a:rPr lang="en" sz="1800" b="1" dirty="0"/>
            <a:t>a ia faaauaua le sauaina o Isaraelu (Esoto </a:t>
          </a:r>
          <a:r>
            <a:rPr lang="en" sz="1400" b="1" dirty="0"/>
            <a:t>1:13-14)</a:t>
          </a:r>
          <a:endParaRPr lang="es-ES" sz="1800" dirty="0"/>
        </a:p>
      </dgm:t>
    </dgm:pt>
    <dgm:pt modelId="{397253C4-E889-425C-BF93-651E8E6DE856}" type="parTrans" cxnId="{FA78563C-21CD-42B6-9254-8E63306ACF0B}">
      <dgm:prSet/>
      <dgm:spPr/>
      <dgm:t>
        <a:bodyPr/>
        <a:lstStyle/>
        <a:p>
          <a:endParaRPr lang="es-ES" sz="1800"/>
        </a:p>
      </dgm:t>
    </dgm:pt>
    <dgm:pt modelId="{0BF37B3B-9703-410D-ABF9-D096CBFE99F0}" type="sibTrans" cxnId="{FA78563C-21CD-42B6-9254-8E63306ACF0B}">
      <dgm:prSet/>
      <dgm:spPr/>
      <dgm:t>
        <a:bodyPr/>
        <a:lstStyle/>
        <a:p>
          <a:endParaRPr lang="es-ES" sz="1800"/>
        </a:p>
      </dgm:t>
    </dgm:pt>
    <dgm:pt modelId="{98D84847-00B8-4A33-AE56-0C8C7A2DAACC}">
      <dgm:prSet custT="1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Fatamose I </a:t>
          </a:r>
          <a:r>
            <a:rPr lang="en" sz="1600" b="1" dirty="0"/>
            <a:t>(1530/1517). </a:t>
          </a:r>
          <a:r>
            <a:rPr lang="en-US" sz="1800" b="1" dirty="0"/>
            <a:t>N</a:t>
          </a:r>
          <a:r>
            <a:rPr lang="en" sz="1800" b="1" dirty="0"/>
            <a:t>a ia faatonuina le fasiotia o tamaiti Eperu (Esoto 1:15-22)</a:t>
          </a:r>
          <a:endParaRPr lang="es-ES" sz="1800" dirty="0"/>
        </a:p>
      </dgm:t>
    </dgm:pt>
    <dgm:pt modelId="{FE131F8B-1A97-4975-9363-A4ECA4DDFDD4}" type="parTrans" cxnId="{DB2A9110-5DFF-43DE-9E85-66BA1E5BFFBE}">
      <dgm:prSet/>
      <dgm:spPr/>
      <dgm:t>
        <a:bodyPr/>
        <a:lstStyle/>
        <a:p>
          <a:endParaRPr lang="es-ES" sz="1800"/>
        </a:p>
      </dgm:t>
    </dgm:pt>
    <dgm:pt modelId="{D5B72B87-DDF4-415D-8551-6448396525C1}" type="sibTrans" cxnId="{DB2A9110-5DFF-43DE-9E85-66BA1E5BFFBE}">
      <dgm:prSet/>
      <dgm:spPr/>
      <dgm:t>
        <a:bodyPr/>
        <a:lstStyle/>
        <a:p>
          <a:endParaRPr lang="es-ES" sz="1800"/>
        </a:p>
      </dgm:t>
    </dgm:pt>
    <dgm:pt modelId="{3DAE5527-6227-4A3E-88F9-C7A5020E8C8A}">
      <dgm:prSet custT="1"/>
      <dgm:spPr>
        <a:solidFill>
          <a:schemeClr val="accent6">
            <a:lumMod val="20000"/>
            <a:lumOff val="80000"/>
          </a:schemeClr>
        </a:solidFill>
        <a:ln w="19050">
          <a:solidFill>
            <a:schemeClr val="accent6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Mose (1530/1410). O ia o se tamafai a le afafine o Fatamose I, Hafisati</a:t>
          </a:r>
          <a:endParaRPr lang="es-ES" sz="1800" dirty="0"/>
        </a:p>
      </dgm:t>
    </dgm:pt>
    <dgm:pt modelId="{878DD4E3-01AD-4B20-8D0D-596F1A212DCF}" type="parTrans" cxnId="{16085A82-D576-4FE0-B1E6-41697F1916A4}">
      <dgm:prSet/>
      <dgm:spPr/>
      <dgm:t>
        <a:bodyPr/>
        <a:lstStyle/>
        <a:p>
          <a:endParaRPr lang="es-ES" sz="1800"/>
        </a:p>
      </dgm:t>
    </dgm:pt>
    <dgm:pt modelId="{9170886B-7EF0-48C8-99D6-F514A7CB9425}" type="sibTrans" cxnId="{16085A82-D576-4FE0-B1E6-41697F1916A4}">
      <dgm:prSet/>
      <dgm:spPr/>
      <dgm:t>
        <a:bodyPr/>
        <a:lstStyle/>
        <a:p>
          <a:endParaRPr lang="es-ES" sz="1800"/>
        </a:p>
      </dgm:t>
    </dgm:pt>
    <dgm:pt modelId="{D7C78CA3-052C-40AE-8271-941D15DC3840}">
      <dgm:prSet custT="1"/>
      <dgm:spPr>
        <a:solidFill>
          <a:schemeClr val="tx2">
            <a:lumMod val="20000"/>
            <a:lumOff val="80000"/>
          </a:schemeClr>
        </a:solidFill>
        <a:ln w="1905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Fatamose II (1517/?). O le taimi o lana nofoaiga na sola ese ai</a:t>
          </a:r>
          <a:r>
            <a:rPr lang="en" sz="1600" b="1" dirty="0"/>
            <a:t> </a:t>
          </a:r>
          <a:r>
            <a:rPr lang="en" sz="1800" b="1" dirty="0"/>
            <a:t>Mose mai Aikupito (1490)</a:t>
          </a:r>
          <a:endParaRPr lang="es-ES" sz="1800" dirty="0"/>
        </a:p>
      </dgm:t>
    </dgm:pt>
    <dgm:pt modelId="{D2A04885-B102-45F4-9246-48A5E9663391}" type="parTrans" cxnId="{2B991CFC-1285-4FF2-AAE1-2565D10C1BD8}">
      <dgm:prSet/>
      <dgm:spPr/>
      <dgm:t>
        <a:bodyPr/>
        <a:lstStyle/>
        <a:p>
          <a:endParaRPr lang="es-ES" sz="1800"/>
        </a:p>
      </dgm:t>
    </dgm:pt>
    <dgm:pt modelId="{663E0D4C-027E-418E-8608-E8A535F54A89}" type="sibTrans" cxnId="{2B991CFC-1285-4FF2-AAE1-2565D10C1BD8}">
      <dgm:prSet/>
      <dgm:spPr/>
      <dgm:t>
        <a:bodyPr/>
        <a:lstStyle/>
        <a:p>
          <a:endParaRPr lang="es-ES" sz="1800"/>
        </a:p>
      </dgm:t>
    </dgm:pt>
    <dgm:pt modelId="{0EDB0ED4-800E-495C-98ED-2B9C991CA570}">
      <dgm:prSet custT="1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Hafisati (?/1479). Na oti o ia a’o lei toe foi atu lana “tama” (Mose), i Aikupito</a:t>
          </a:r>
          <a:endParaRPr lang="es-ES" sz="1800" dirty="0"/>
        </a:p>
      </dgm:t>
    </dgm:pt>
    <dgm:pt modelId="{641C1898-9594-49D3-9F96-0AED908FB17A}" type="parTrans" cxnId="{969C5232-1D27-4637-9508-753F74EEDA85}">
      <dgm:prSet/>
      <dgm:spPr/>
      <dgm:t>
        <a:bodyPr/>
        <a:lstStyle/>
        <a:p>
          <a:endParaRPr lang="es-ES" sz="1800"/>
        </a:p>
      </dgm:t>
    </dgm:pt>
    <dgm:pt modelId="{294EB6E9-FCF9-4F21-9EE3-CA94B9D4D994}" type="sibTrans" cxnId="{969C5232-1D27-4637-9508-753F74EEDA85}">
      <dgm:prSet/>
      <dgm:spPr/>
      <dgm:t>
        <a:bodyPr/>
        <a:lstStyle/>
        <a:p>
          <a:endParaRPr lang="es-ES" sz="1800"/>
        </a:p>
      </dgm:t>
    </dgm:pt>
    <dgm:pt modelId="{280F5712-1D89-4052-9D5D-FB8A7BCB1CB5}">
      <dgm:prSet custT="1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Fatamose III (1479/1450). O le farao o le Esoto. O lona atalii ulumatua na “pule i lafu manu” ae lei fai ma tupu, ona na maliu lava o ia i le mala lona 10 </a:t>
          </a:r>
          <a:endParaRPr lang="es-ES" sz="1800" dirty="0"/>
        </a:p>
      </dgm:t>
    </dgm:pt>
    <dgm:pt modelId="{A1FE8A84-E4B3-4003-BD65-B02D5BD5069C}" type="parTrans" cxnId="{FA38016A-3C92-4B33-A7DF-F11E5933C899}">
      <dgm:prSet/>
      <dgm:spPr/>
      <dgm:t>
        <a:bodyPr/>
        <a:lstStyle/>
        <a:p>
          <a:endParaRPr lang="es-ES" sz="1800"/>
        </a:p>
      </dgm:t>
    </dgm:pt>
    <dgm:pt modelId="{BEF17511-C902-4EC5-81B8-BC0288417336}" type="sibTrans" cxnId="{FA38016A-3C92-4B33-A7DF-F11E5933C899}">
      <dgm:prSet/>
      <dgm:spPr/>
      <dgm:t>
        <a:bodyPr/>
        <a:lstStyle/>
        <a:p>
          <a:endParaRPr lang="es-ES" sz="1800"/>
        </a:p>
      </dgm:t>
    </dgm:pt>
    <dgm:pt modelId="{47DA071C-8F95-4FA9-BE87-87899B141EF6}">
      <dgm:prSet custT="1"/>
      <dgm:spPr>
        <a:solidFill>
          <a:srgbClr val="CCCCFF"/>
        </a:solidFill>
        <a:ln w="19050">
          <a:solidFill>
            <a:srgbClr val="2D2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Amenophis II (1450/1424). O le atalii o Fatamose III, ae le o lana ulumatua lea</a:t>
          </a:r>
          <a:endParaRPr lang="es-ES" sz="1800" dirty="0"/>
        </a:p>
      </dgm:t>
    </dgm:pt>
    <dgm:pt modelId="{3CF43166-A5C0-4B41-967D-20420759AC48}" type="parTrans" cxnId="{4206B3F0-97D2-40EE-84CA-D46F86F0A42F}">
      <dgm:prSet/>
      <dgm:spPr/>
      <dgm:t>
        <a:bodyPr/>
        <a:lstStyle/>
        <a:p>
          <a:endParaRPr lang="es-ES" sz="1800"/>
        </a:p>
      </dgm:t>
    </dgm:pt>
    <dgm:pt modelId="{B35EB1BF-3AC4-4C3E-9EC0-7C49A4713BBF}" type="sibTrans" cxnId="{4206B3F0-97D2-40EE-84CA-D46F86F0A42F}">
      <dgm:prSet/>
      <dgm:spPr/>
      <dgm:t>
        <a:bodyPr/>
        <a:lstStyle/>
        <a:p>
          <a:endParaRPr lang="es-ES" sz="1800"/>
        </a:p>
      </dgm:t>
    </dgm:pt>
    <dgm:pt modelId="{D1798F4E-47AA-4AEC-A839-B2A8032AF810}" type="pres">
      <dgm:prSet presAssocID="{C160B91D-36C4-4059-BAE0-B0A1034A0E8F}" presName="Name0" presStyleCnt="0">
        <dgm:presLayoutVars>
          <dgm:dir/>
          <dgm:resizeHandles val="exact"/>
        </dgm:presLayoutVars>
      </dgm:prSet>
      <dgm:spPr/>
    </dgm:pt>
    <dgm:pt modelId="{4FC00E04-9A1E-45F6-A563-095A4ECE9BCE}" type="pres">
      <dgm:prSet presAssocID="{C5C60A6C-0B45-4E6C-8D72-220B53DB4A29}" presName="composite" presStyleCnt="0"/>
      <dgm:spPr/>
    </dgm:pt>
    <dgm:pt modelId="{5BA8B774-9D05-437F-B1E5-DCEB6C5CE805}" type="pres">
      <dgm:prSet presAssocID="{C5C60A6C-0B45-4E6C-8D72-220B53DB4A29}" presName="rect1" presStyleLbl="trAlignAcc1" presStyleIdx="0" presStyleCnt="8" custScaleX="115640" custScaleY="118838">
        <dgm:presLayoutVars>
          <dgm:bulletEnabled val="1"/>
        </dgm:presLayoutVars>
      </dgm:prSet>
      <dgm:spPr/>
    </dgm:pt>
    <dgm:pt modelId="{63D04BA7-DCEC-4E13-B4EA-D6E4D468A75B}" type="pres">
      <dgm:prSet presAssocID="{C5C60A6C-0B45-4E6C-8D72-220B53DB4A29}" presName="rect2" presStyleLbl="fgImgPlace1" presStyleIdx="0" presStyleCnt="8" custLinFactNeighborX="-42309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</dgm:spPr>
    </dgm:pt>
    <dgm:pt modelId="{3C01864B-FF04-48D8-A594-7905C58AD2A2}" type="pres">
      <dgm:prSet presAssocID="{FB0A9893-F2A1-4F87-A6AE-55638724E767}" presName="sibTrans" presStyleCnt="0"/>
      <dgm:spPr/>
    </dgm:pt>
    <dgm:pt modelId="{3864DD86-7DF2-4CB3-A284-1A16A5CC1FEE}" type="pres">
      <dgm:prSet presAssocID="{2A1C938E-C13C-4AA0-A1EC-F8D515D97ABF}" presName="composite" presStyleCnt="0"/>
      <dgm:spPr/>
    </dgm:pt>
    <dgm:pt modelId="{C59893D3-0CB2-4313-9E40-D94B48CEE776}" type="pres">
      <dgm:prSet presAssocID="{2A1C938E-C13C-4AA0-A1EC-F8D515D97ABF}" presName="rect1" presStyleLbl="trAlignAcc1" presStyleIdx="1" presStyleCnt="8">
        <dgm:presLayoutVars>
          <dgm:bulletEnabled val="1"/>
        </dgm:presLayoutVars>
      </dgm:prSet>
      <dgm:spPr/>
    </dgm:pt>
    <dgm:pt modelId="{E173E195-7227-4497-BEC4-905339BC0AEE}" type="pres">
      <dgm:prSet presAssocID="{2A1C938E-C13C-4AA0-A1EC-F8D515D97ABF}" presName="rect2" presStyleLbl="fgImgPlace1" presStyleIdx="1" presStyleCnt="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</dgm:spPr>
    </dgm:pt>
    <dgm:pt modelId="{512EABEB-BE16-4F06-B15E-4586BA710428}" type="pres">
      <dgm:prSet presAssocID="{0BF37B3B-9703-410D-ABF9-D096CBFE99F0}" presName="sibTrans" presStyleCnt="0"/>
      <dgm:spPr/>
    </dgm:pt>
    <dgm:pt modelId="{4F9A5BB5-0606-4A33-9EE7-7DFC887537C3}" type="pres">
      <dgm:prSet presAssocID="{98D84847-00B8-4A33-AE56-0C8C7A2DAACC}" presName="composite" presStyleCnt="0"/>
      <dgm:spPr/>
    </dgm:pt>
    <dgm:pt modelId="{B704EF9B-A9F5-4720-9062-C5B5F91207F3}" type="pres">
      <dgm:prSet presAssocID="{98D84847-00B8-4A33-AE56-0C8C7A2DAACC}" presName="rect1" presStyleLbl="trAlignAcc1" presStyleIdx="2" presStyleCnt="8">
        <dgm:presLayoutVars>
          <dgm:bulletEnabled val="1"/>
        </dgm:presLayoutVars>
      </dgm:prSet>
      <dgm:spPr/>
    </dgm:pt>
    <dgm:pt modelId="{51003E69-EDD3-479C-8F2F-75C20848753B}" type="pres">
      <dgm:prSet presAssocID="{98D84847-00B8-4A33-AE56-0C8C7A2DAACC}" presName="rect2" presStyleLbl="fgImgPlace1" presStyleIdx="2" presStyleCnt="8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</dgm:spPr>
    </dgm:pt>
    <dgm:pt modelId="{F94391B5-D824-4954-B218-4BFE9749B1CD}" type="pres">
      <dgm:prSet presAssocID="{D5B72B87-DDF4-415D-8551-6448396525C1}" presName="sibTrans" presStyleCnt="0"/>
      <dgm:spPr/>
    </dgm:pt>
    <dgm:pt modelId="{11BD6881-BA4E-4141-98D4-753733E39541}" type="pres">
      <dgm:prSet presAssocID="{3DAE5527-6227-4A3E-88F9-C7A5020E8C8A}" presName="composite" presStyleCnt="0"/>
      <dgm:spPr/>
    </dgm:pt>
    <dgm:pt modelId="{EFD3ACB5-DB5C-498B-9FD1-F26E7DA46754}" type="pres">
      <dgm:prSet presAssocID="{3DAE5527-6227-4A3E-88F9-C7A5020E8C8A}" presName="rect1" presStyleLbl="trAlignAcc1" presStyleIdx="3" presStyleCnt="8">
        <dgm:presLayoutVars>
          <dgm:bulletEnabled val="1"/>
        </dgm:presLayoutVars>
      </dgm:prSet>
      <dgm:spPr/>
    </dgm:pt>
    <dgm:pt modelId="{7AB22805-E85F-4733-A861-88881A3A3B53}" type="pres">
      <dgm:prSet presAssocID="{3DAE5527-6227-4A3E-88F9-C7A5020E8C8A}" presName="rect2" presStyleLbl="fgImgPlace1" presStyleIdx="3" presStyleCnt="8"/>
      <dgm:spPr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</dgm:spPr>
    </dgm:pt>
    <dgm:pt modelId="{F014B59B-D1FC-44F3-9024-CE2A8A040D7D}" type="pres">
      <dgm:prSet presAssocID="{9170886B-7EF0-48C8-99D6-F514A7CB9425}" presName="sibTrans" presStyleCnt="0"/>
      <dgm:spPr/>
    </dgm:pt>
    <dgm:pt modelId="{AC5C9315-60F7-433B-A2B0-43F194463525}" type="pres">
      <dgm:prSet presAssocID="{D7C78CA3-052C-40AE-8271-941D15DC3840}" presName="composite" presStyleCnt="0"/>
      <dgm:spPr/>
    </dgm:pt>
    <dgm:pt modelId="{E1B12703-3E8E-4B93-9BA4-2ADD0A8033D3}" type="pres">
      <dgm:prSet presAssocID="{D7C78CA3-052C-40AE-8271-941D15DC3840}" presName="rect1" presStyleLbl="trAlignAcc1" presStyleIdx="4" presStyleCnt="8">
        <dgm:presLayoutVars>
          <dgm:bulletEnabled val="1"/>
        </dgm:presLayoutVars>
      </dgm:prSet>
      <dgm:spPr/>
    </dgm:pt>
    <dgm:pt modelId="{EAA23E0C-F686-4F0A-A517-C414B63058EA}" type="pres">
      <dgm:prSet presAssocID="{D7C78CA3-052C-40AE-8271-941D15DC3840}" presName="rect2" presStyleLbl="fgImgPlace1" presStyleIdx="4" presStyleCnt="8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</dgm:spPr>
    </dgm:pt>
    <dgm:pt modelId="{68C59AE8-6CD6-485A-9BAB-843431590272}" type="pres">
      <dgm:prSet presAssocID="{663E0D4C-027E-418E-8608-E8A535F54A89}" presName="sibTrans" presStyleCnt="0"/>
      <dgm:spPr/>
    </dgm:pt>
    <dgm:pt modelId="{7206F9A4-2C4A-4E00-888D-5F92AECBFB0F}" type="pres">
      <dgm:prSet presAssocID="{0EDB0ED4-800E-495C-98ED-2B9C991CA570}" presName="composite" presStyleCnt="0"/>
      <dgm:spPr/>
    </dgm:pt>
    <dgm:pt modelId="{1146FFF6-DDFA-4FA3-AC18-A0591EEAB8D8}" type="pres">
      <dgm:prSet presAssocID="{0EDB0ED4-800E-495C-98ED-2B9C991CA570}" presName="rect1" presStyleLbl="trAlignAcc1" presStyleIdx="5" presStyleCnt="8">
        <dgm:presLayoutVars>
          <dgm:bulletEnabled val="1"/>
        </dgm:presLayoutVars>
      </dgm:prSet>
      <dgm:spPr/>
    </dgm:pt>
    <dgm:pt modelId="{B1F7F442-7D03-4F71-9FCA-827703E76CCF}" type="pres">
      <dgm:prSet presAssocID="{0EDB0ED4-800E-495C-98ED-2B9C991CA570}" presName="rect2" presStyleLbl="fgImgPlace1" presStyleIdx="5" presStyleCnt="8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</dgm:spPr>
    </dgm:pt>
    <dgm:pt modelId="{3547700F-16F0-4922-912E-5EBF79B88E7E}" type="pres">
      <dgm:prSet presAssocID="{294EB6E9-FCF9-4F21-9EE3-CA94B9D4D994}" presName="sibTrans" presStyleCnt="0"/>
      <dgm:spPr/>
    </dgm:pt>
    <dgm:pt modelId="{CAA54CDA-D080-4894-B5DE-C47309D2EA8E}" type="pres">
      <dgm:prSet presAssocID="{280F5712-1D89-4052-9D5D-FB8A7BCB1CB5}" presName="composite" presStyleCnt="0"/>
      <dgm:spPr/>
    </dgm:pt>
    <dgm:pt modelId="{AADE15E5-F549-4F0C-90A2-A5DEBCA743D8}" type="pres">
      <dgm:prSet presAssocID="{280F5712-1D89-4052-9D5D-FB8A7BCB1CB5}" presName="rect1" presStyleLbl="trAlignAcc1" presStyleIdx="6" presStyleCnt="8" custScaleX="163929">
        <dgm:presLayoutVars>
          <dgm:bulletEnabled val="1"/>
        </dgm:presLayoutVars>
      </dgm:prSet>
      <dgm:spPr/>
    </dgm:pt>
    <dgm:pt modelId="{C339DD00-7089-4D95-B2E0-DE6E76573600}" type="pres">
      <dgm:prSet presAssocID="{280F5712-1D89-4052-9D5D-FB8A7BCB1CB5}" presName="rect2" presStyleLbl="fgImgPlace1" presStyleIdx="6" presStyleCnt="8" custLinFactX="-54102" custLinFactNeighborX="-100000"/>
      <dgm:spPr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</dgm:spPr>
    </dgm:pt>
    <dgm:pt modelId="{1272B048-43C0-4A8A-AD45-A1FEEB2936D0}" type="pres">
      <dgm:prSet presAssocID="{BEF17511-C902-4EC5-81B8-BC0288417336}" presName="sibTrans" presStyleCnt="0"/>
      <dgm:spPr/>
    </dgm:pt>
    <dgm:pt modelId="{A25DE58D-26E1-458E-B772-FC97D8FE8E23}" type="pres">
      <dgm:prSet presAssocID="{47DA071C-8F95-4FA9-BE87-87899B141EF6}" presName="composite" presStyleCnt="0"/>
      <dgm:spPr/>
    </dgm:pt>
    <dgm:pt modelId="{BA58EC4A-8198-4A61-8AB0-5D8E6BAA362E}" type="pres">
      <dgm:prSet presAssocID="{47DA071C-8F95-4FA9-BE87-87899B141EF6}" presName="rect1" presStyleLbl="trAlignAcc1" presStyleIdx="7" presStyleCnt="8">
        <dgm:presLayoutVars>
          <dgm:bulletEnabled val="1"/>
        </dgm:presLayoutVars>
      </dgm:prSet>
      <dgm:spPr/>
    </dgm:pt>
    <dgm:pt modelId="{1E737C63-FDB9-4516-9801-EFB03FB652FC}" type="pres">
      <dgm:prSet presAssocID="{47DA071C-8F95-4FA9-BE87-87899B141EF6}" presName="rect2" presStyleLbl="fgImgPlace1" presStyleIdx="7" presStyleCnt="8"/>
      <dgm:spPr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</dgm:spPr>
    </dgm:pt>
  </dgm:ptLst>
  <dgm:cxnLst>
    <dgm:cxn modelId="{DB2A9110-5DFF-43DE-9E85-66BA1E5BFFBE}" srcId="{C160B91D-36C4-4059-BAE0-B0A1034A0E8F}" destId="{98D84847-00B8-4A33-AE56-0C8C7A2DAACC}" srcOrd="2" destOrd="0" parTransId="{FE131F8B-1A97-4975-9363-A4ECA4DDFDD4}" sibTransId="{D5B72B87-DDF4-415D-8551-6448396525C1}"/>
    <dgm:cxn modelId="{FA5F0B20-FA14-4DD7-9393-F6A64113D878}" type="presOf" srcId="{0EDB0ED4-800E-495C-98ED-2B9C991CA570}" destId="{1146FFF6-DDFA-4FA3-AC18-A0591EEAB8D8}" srcOrd="0" destOrd="0" presId="urn:microsoft.com/office/officeart/2008/layout/PictureStrips"/>
    <dgm:cxn modelId="{969C5232-1D27-4637-9508-753F74EEDA85}" srcId="{C160B91D-36C4-4059-BAE0-B0A1034A0E8F}" destId="{0EDB0ED4-800E-495C-98ED-2B9C991CA570}" srcOrd="5" destOrd="0" parTransId="{641C1898-9594-49D3-9F96-0AED908FB17A}" sibTransId="{294EB6E9-FCF9-4F21-9EE3-CA94B9D4D994}"/>
    <dgm:cxn modelId="{FA78563C-21CD-42B6-9254-8E63306ACF0B}" srcId="{C160B91D-36C4-4059-BAE0-B0A1034A0E8F}" destId="{2A1C938E-C13C-4AA0-A1EC-F8D515D97ABF}" srcOrd="1" destOrd="0" parTransId="{397253C4-E889-425C-BF93-651E8E6DE856}" sibTransId="{0BF37B3B-9703-410D-ABF9-D096CBFE99F0}"/>
    <dgm:cxn modelId="{D575263D-B219-4BD3-965B-CB363D3C158F}" type="presOf" srcId="{C5C60A6C-0B45-4E6C-8D72-220B53DB4A29}" destId="{5BA8B774-9D05-437F-B1E5-DCEB6C5CE805}" srcOrd="0" destOrd="0" presId="urn:microsoft.com/office/officeart/2008/layout/PictureStrips"/>
    <dgm:cxn modelId="{FA38016A-3C92-4B33-A7DF-F11E5933C899}" srcId="{C160B91D-36C4-4059-BAE0-B0A1034A0E8F}" destId="{280F5712-1D89-4052-9D5D-FB8A7BCB1CB5}" srcOrd="6" destOrd="0" parTransId="{A1FE8A84-E4B3-4003-BD65-B02D5BD5069C}" sibTransId="{BEF17511-C902-4EC5-81B8-BC0288417336}"/>
    <dgm:cxn modelId="{B83E1B6E-C0B1-44EE-869C-5C489D9847C6}" type="presOf" srcId="{280F5712-1D89-4052-9D5D-FB8A7BCB1CB5}" destId="{AADE15E5-F549-4F0C-90A2-A5DEBCA743D8}" srcOrd="0" destOrd="0" presId="urn:microsoft.com/office/officeart/2008/layout/PictureStrips"/>
    <dgm:cxn modelId="{FED1467D-D398-4B9B-9C03-D4250C0880BE}" type="presOf" srcId="{98D84847-00B8-4A33-AE56-0C8C7A2DAACC}" destId="{B704EF9B-A9F5-4720-9062-C5B5F91207F3}" srcOrd="0" destOrd="0" presId="urn:microsoft.com/office/officeart/2008/layout/PictureStrips"/>
    <dgm:cxn modelId="{16085A82-D576-4FE0-B1E6-41697F1916A4}" srcId="{C160B91D-36C4-4059-BAE0-B0A1034A0E8F}" destId="{3DAE5527-6227-4A3E-88F9-C7A5020E8C8A}" srcOrd="3" destOrd="0" parTransId="{878DD4E3-01AD-4B20-8D0D-596F1A212DCF}" sibTransId="{9170886B-7EF0-48C8-99D6-F514A7CB9425}"/>
    <dgm:cxn modelId="{1BB7A9AF-1941-42F1-B301-6998850DE5FD}" type="presOf" srcId="{C160B91D-36C4-4059-BAE0-B0A1034A0E8F}" destId="{D1798F4E-47AA-4AEC-A839-B2A8032AF810}" srcOrd="0" destOrd="0" presId="urn:microsoft.com/office/officeart/2008/layout/PictureStrips"/>
    <dgm:cxn modelId="{857588C5-B2C6-4558-95DF-ACC3A4A73C3E}" srcId="{C160B91D-36C4-4059-BAE0-B0A1034A0E8F}" destId="{C5C60A6C-0B45-4E6C-8D72-220B53DB4A29}" srcOrd="0" destOrd="0" parTransId="{D7025974-23FF-4E5C-B2F8-93147EC78366}" sibTransId="{FB0A9893-F2A1-4F87-A6AE-55638724E767}"/>
    <dgm:cxn modelId="{2B8260CF-B7B8-4624-937C-5788CC799AB7}" type="presOf" srcId="{D7C78CA3-052C-40AE-8271-941D15DC3840}" destId="{E1B12703-3E8E-4B93-9BA4-2ADD0A8033D3}" srcOrd="0" destOrd="0" presId="urn:microsoft.com/office/officeart/2008/layout/PictureStrips"/>
    <dgm:cxn modelId="{BBE7ACDE-0F13-4301-BA1F-615FC9727458}" type="presOf" srcId="{47DA071C-8F95-4FA9-BE87-87899B141EF6}" destId="{BA58EC4A-8198-4A61-8AB0-5D8E6BAA362E}" srcOrd="0" destOrd="0" presId="urn:microsoft.com/office/officeart/2008/layout/PictureStrips"/>
    <dgm:cxn modelId="{FE7826F0-9DB8-4132-BE16-67E65A6BF608}" type="presOf" srcId="{2A1C938E-C13C-4AA0-A1EC-F8D515D97ABF}" destId="{C59893D3-0CB2-4313-9E40-D94B48CEE776}" srcOrd="0" destOrd="0" presId="urn:microsoft.com/office/officeart/2008/layout/PictureStrips"/>
    <dgm:cxn modelId="{4206B3F0-97D2-40EE-84CA-D46F86F0A42F}" srcId="{C160B91D-36C4-4059-BAE0-B0A1034A0E8F}" destId="{47DA071C-8F95-4FA9-BE87-87899B141EF6}" srcOrd="7" destOrd="0" parTransId="{3CF43166-A5C0-4B41-967D-20420759AC48}" sibTransId="{B35EB1BF-3AC4-4C3E-9EC0-7C49A4713BBF}"/>
    <dgm:cxn modelId="{51A558F1-ACDD-435A-9847-FD418390F4F3}" type="presOf" srcId="{3DAE5527-6227-4A3E-88F9-C7A5020E8C8A}" destId="{EFD3ACB5-DB5C-498B-9FD1-F26E7DA46754}" srcOrd="0" destOrd="0" presId="urn:microsoft.com/office/officeart/2008/layout/PictureStrips"/>
    <dgm:cxn modelId="{2B991CFC-1285-4FF2-AAE1-2565D10C1BD8}" srcId="{C160B91D-36C4-4059-BAE0-B0A1034A0E8F}" destId="{D7C78CA3-052C-40AE-8271-941D15DC3840}" srcOrd="4" destOrd="0" parTransId="{D2A04885-B102-45F4-9246-48A5E9663391}" sibTransId="{663E0D4C-027E-418E-8608-E8A535F54A89}"/>
    <dgm:cxn modelId="{22894C12-B016-46F4-8C8C-7B5766E55384}" type="presParOf" srcId="{D1798F4E-47AA-4AEC-A839-B2A8032AF810}" destId="{4FC00E04-9A1E-45F6-A563-095A4ECE9BCE}" srcOrd="0" destOrd="0" presId="urn:microsoft.com/office/officeart/2008/layout/PictureStrips"/>
    <dgm:cxn modelId="{7EA633C7-C959-4939-8DD8-D74D85788909}" type="presParOf" srcId="{4FC00E04-9A1E-45F6-A563-095A4ECE9BCE}" destId="{5BA8B774-9D05-437F-B1E5-DCEB6C5CE805}" srcOrd="0" destOrd="0" presId="urn:microsoft.com/office/officeart/2008/layout/PictureStrips"/>
    <dgm:cxn modelId="{AA781ED6-463B-488A-9367-BD0B7D5AE035}" type="presParOf" srcId="{4FC00E04-9A1E-45F6-A563-095A4ECE9BCE}" destId="{63D04BA7-DCEC-4E13-B4EA-D6E4D468A75B}" srcOrd="1" destOrd="0" presId="urn:microsoft.com/office/officeart/2008/layout/PictureStrips"/>
    <dgm:cxn modelId="{BC9D49DA-6289-48D7-BB05-909E53F2E48D}" type="presParOf" srcId="{D1798F4E-47AA-4AEC-A839-B2A8032AF810}" destId="{3C01864B-FF04-48D8-A594-7905C58AD2A2}" srcOrd="1" destOrd="0" presId="urn:microsoft.com/office/officeart/2008/layout/PictureStrips"/>
    <dgm:cxn modelId="{F31C7330-834B-4B3C-B51A-A4CF55BEB194}" type="presParOf" srcId="{D1798F4E-47AA-4AEC-A839-B2A8032AF810}" destId="{3864DD86-7DF2-4CB3-A284-1A16A5CC1FEE}" srcOrd="2" destOrd="0" presId="urn:microsoft.com/office/officeart/2008/layout/PictureStrips"/>
    <dgm:cxn modelId="{637861DF-C67D-429B-83E4-34FB2B624D6C}" type="presParOf" srcId="{3864DD86-7DF2-4CB3-A284-1A16A5CC1FEE}" destId="{C59893D3-0CB2-4313-9E40-D94B48CEE776}" srcOrd="0" destOrd="0" presId="urn:microsoft.com/office/officeart/2008/layout/PictureStrips"/>
    <dgm:cxn modelId="{CA2089B5-A853-4DDC-8E49-BF7A7FF95B6F}" type="presParOf" srcId="{3864DD86-7DF2-4CB3-A284-1A16A5CC1FEE}" destId="{E173E195-7227-4497-BEC4-905339BC0AEE}" srcOrd="1" destOrd="0" presId="urn:microsoft.com/office/officeart/2008/layout/PictureStrips"/>
    <dgm:cxn modelId="{B34483AF-0BDF-45E5-B2BB-E4B1DCD70C4F}" type="presParOf" srcId="{D1798F4E-47AA-4AEC-A839-B2A8032AF810}" destId="{512EABEB-BE16-4F06-B15E-4586BA710428}" srcOrd="3" destOrd="0" presId="urn:microsoft.com/office/officeart/2008/layout/PictureStrips"/>
    <dgm:cxn modelId="{1846BA1E-1287-401C-A593-A523FC505122}" type="presParOf" srcId="{D1798F4E-47AA-4AEC-A839-B2A8032AF810}" destId="{4F9A5BB5-0606-4A33-9EE7-7DFC887537C3}" srcOrd="4" destOrd="0" presId="urn:microsoft.com/office/officeart/2008/layout/PictureStrips"/>
    <dgm:cxn modelId="{382CF91D-D649-49CC-8732-6EB6BE936C04}" type="presParOf" srcId="{4F9A5BB5-0606-4A33-9EE7-7DFC887537C3}" destId="{B704EF9B-A9F5-4720-9062-C5B5F91207F3}" srcOrd="0" destOrd="0" presId="urn:microsoft.com/office/officeart/2008/layout/PictureStrips"/>
    <dgm:cxn modelId="{AB50009C-1F20-476C-910F-A99533DE3DA7}" type="presParOf" srcId="{4F9A5BB5-0606-4A33-9EE7-7DFC887537C3}" destId="{51003E69-EDD3-479C-8F2F-75C20848753B}" srcOrd="1" destOrd="0" presId="urn:microsoft.com/office/officeart/2008/layout/PictureStrips"/>
    <dgm:cxn modelId="{DB7C9E8A-F94B-4C4A-AFAB-97F8C5A72115}" type="presParOf" srcId="{D1798F4E-47AA-4AEC-A839-B2A8032AF810}" destId="{F94391B5-D824-4954-B218-4BFE9749B1CD}" srcOrd="5" destOrd="0" presId="urn:microsoft.com/office/officeart/2008/layout/PictureStrips"/>
    <dgm:cxn modelId="{F9959773-F780-4024-BE44-38CD843DEBD4}" type="presParOf" srcId="{D1798F4E-47AA-4AEC-A839-B2A8032AF810}" destId="{11BD6881-BA4E-4141-98D4-753733E39541}" srcOrd="6" destOrd="0" presId="urn:microsoft.com/office/officeart/2008/layout/PictureStrips"/>
    <dgm:cxn modelId="{07552D72-5612-4C10-94D0-4528DFB755EE}" type="presParOf" srcId="{11BD6881-BA4E-4141-98D4-753733E39541}" destId="{EFD3ACB5-DB5C-498B-9FD1-F26E7DA46754}" srcOrd="0" destOrd="0" presId="urn:microsoft.com/office/officeart/2008/layout/PictureStrips"/>
    <dgm:cxn modelId="{EB8D22E6-4E11-494A-BB93-9872886A97C3}" type="presParOf" srcId="{11BD6881-BA4E-4141-98D4-753733E39541}" destId="{7AB22805-E85F-4733-A861-88881A3A3B53}" srcOrd="1" destOrd="0" presId="urn:microsoft.com/office/officeart/2008/layout/PictureStrips"/>
    <dgm:cxn modelId="{88C0E538-F343-48AF-88F4-0921BD17A74E}" type="presParOf" srcId="{D1798F4E-47AA-4AEC-A839-B2A8032AF810}" destId="{F014B59B-D1FC-44F3-9024-CE2A8A040D7D}" srcOrd="7" destOrd="0" presId="urn:microsoft.com/office/officeart/2008/layout/PictureStrips"/>
    <dgm:cxn modelId="{ED3C3EEB-DFDB-4FD6-95E9-C554FE12F8E7}" type="presParOf" srcId="{D1798F4E-47AA-4AEC-A839-B2A8032AF810}" destId="{AC5C9315-60F7-433B-A2B0-43F194463525}" srcOrd="8" destOrd="0" presId="urn:microsoft.com/office/officeart/2008/layout/PictureStrips"/>
    <dgm:cxn modelId="{B414E760-AB54-4C5F-8995-0D292BBAF176}" type="presParOf" srcId="{AC5C9315-60F7-433B-A2B0-43F194463525}" destId="{E1B12703-3E8E-4B93-9BA4-2ADD0A8033D3}" srcOrd="0" destOrd="0" presId="urn:microsoft.com/office/officeart/2008/layout/PictureStrips"/>
    <dgm:cxn modelId="{164BCEEB-A5C7-461F-973E-697080CA2ED7}" type="presParOf" srcId="{AC5C9315-60F7-433B-A2B0-43F194463525}" destId="{EAA23E0C-F686-4F0A-A517-C414B63058EA}" srcOrd="1" destOrd="0" presId="urn:microsoft.com/office/officeart/2008/layout/PictureStrips"/>
    <dgm:cxn modelId="{BA7AF104-5889-41F9-8E5B-B60E061E24C1}" type="presParOf" srcId="{D1798F4E-47AA-4AEC-A839-B2A8032AF810}" destId="{68C59AE8-6CD6-485A-9BAB-843431590272}" srcOrd="9" destOrd="0" presId="urn:microsoft.com/office/officeart/2008/layout/PictureStrips"/>
    <dgm:cxn modelId="{A26E5B72-39F2-4BE4-952A-10AAE9F8994D}" type="presParOf" srcId="{D1798F4E-47AA-4AEC-A839-B2A8032AF810}" destId="{7206F9A4-2C4A-4E00-888D-5F92AECBFB0F}" srcOrd="10" destOrd="0" presId="urn:microsoft.com/office/officeart/2008/layout/PictureStrips"/>
    <dgm:cxn modelId="{089B495C-51A8-4DB0-BC83-9D160454B7FD}" type="presParOf" srcId="{7206F9A4-2C4A-4E00-888D-5F92AECBFB0F}" destId="{1146FFF6-DDFA-4FA3-AC18-A0591EEAB8D8}" srcOrd="0" destOrd="0" presId="urn:microsoft.com/office/officeart/2008/layout/PictureStrips"/>
    <dgm:cxn modelId="{AD9258F5-02CB-434F-A5BC-8C1091F38FE6}" type="presParOf" srcId="{7206F9A4-2C4A-4E00-888D-5F92AECBFB0F}" destId="{B1F7F442-7D03-4F71-9FCA-827703E76CCF}" srcOrd="1" destOrd="0" presId="urn:microsoft.com/office/officeart/2008/layout/PictureStrips"/>
    <dgm:cxn modelId="{737707DB-A9C2-4AB0-B792-8D717D4FDDB5}" type="presParOf" srcId="{D1798F4E-47AA-4AEC-A839-B2A8032AF810}" destId="{3547700F-16F0-4922-912E-5EBF79B88E7E}" srcOrd="11" destOrd="0" presId="urn:microsoft.com/office/officeart/2008/layout/PictureStrips"/>
    <dgm:cxn modelId="{E7CDC217-E7F8-46AE-A977-B339B12A31A5}" type="presParOf" srcId="{D1798F4E-47AA-4AEC-A839-B2A8032AF810}" destId="{CAA54CDA-D080-4894-B5DE-C47309D2EA8E}" srcOrd="12" destOrd="0" presId="urn:microsoft.com/office/officeart/2008/layout/PictureStrips"/>
    <dgm:cxn modelId="{9497E079-20F2-449A-8B18-5EA87E46F255}" type="presParOf" srcId="{CAA54CDA-D080-4894-B5DE-C47309D2EA8E}" destId="{AADE15E5-F549-4F0C-90A2-A5DEBCA743D8}" srcOrd="0" destOrd="0" presId="urn:microsoft.com/office/officeart/2008/layout/PictureStrips"/>
    <dgm:cxn modelId="{3AC04EE8-844E-4B3A-B186-4A74ABEA2E26}" type="presParOf" srcId="{CAA54CDA-D080-4894-B5DE-C47309D2EA8E}" destId="{C339DD00-7089-4D95-B2E0-DE6E76573600}" srcOrd="1" destOrd="0" presId="urn:microsoft.com/office/officeart/2008/layout/PictureStrips"/>
    <dgm:cxn modelId="{134CB993-CF3F-4C5C-82B4-40F0B319A1BD}" type="presParOf" srcId="{D1798F4E-47AA-4AEC-A839-B2A8032AF810}" destId="{1272B048-43C0-4A8A-AD45-A1FEEB2936D0}" srcOrd="13" destOrd="0" presId="urn:microsoft.com/office/officeart/2008/layout/PictureStrips"/>
    <dgm:cxn modelId="{131101AE-2F44-477F-83F3-C2F027BBCBFE}" type="presParOf" srcId="{D1798F4E-47AA-4AEC-A839-B2A8032AF810}" destId="{A25DE58D-26E1-458E-B772-FC97D8FE8E23}" srcOrd="14" destOrd="0" presId="urn:microsoft.com/office/officeart/2008/layout/PictureStrips"/>
    <dgm:cxn modelId="{78D2E140-1E2B-488D-A6DD-E02D668BDA44}" type="presParOf" srcId="{A25DE58D-26E1-458E-B772-FC97D8FE8E23}" destId="{BA58EC4A-8198-4A61-8AB0-5D8E6BAA362E}" srcOrd="0" destOrd="0" presId="urn:microsoft.com/office/officeart/2008/layout/PictureStrips"/>
    <dgm:cxn modelId="{84B1E49C-323A-4A2C-ACC4-6D1E60333798}" type="presParOf" srcId="{A25DE58D-26E1-458E-B772-FC97D8FE8E23}" destId="{1E737C63-FDB9-4516-9801-EFB03FB652F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EDE8AF-BB7D-4F4A-BB4C-795A12FBFAA0}" type="doc">
      <dgm:prSet loTypeId="urn:microsoft.com/office/officeart/2005/8/layout/vList3#1" loCatId="list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29DFE7F1-2081-464B-AA6A-D5555DC8F6F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latou tofia ni komesina e faamalosi i latou e fausia fale (Esoto 1:11)</a:t>
          </a:r>
          <a:endParaRPr lang="es-ES" sz="1800" dirty="0"/>
        </a:p>
      </dgm:t>
    </dgm:pt>
    <dgm:pt modelId="{DCCBEADB-A1F9-45B6-99E8-01485727A0DE}" type="parTrans" cxnId="{04BE3E8F-1F05-4482-A322-505215E58408}">
      <dgm:prSet/>
      <dgm:spPr/>
      <dgm:t>
        <a:bodyPr/>
        <a:lstStyle/>
        <a:p>
          <a:endParaRPr lang="es-ES" sz="2400"/>
        </a:p>
      </dgm:t>
    </dgm:pt>
    <dgm:pt modelId="{4D386B01-EA44-4BA8-960B-68AE5D36E003}" type="sibTrans" cxnId="{04BE3E8F-1F05-4482-A322-505215E58408}">
      <dgm:prSet/>
      <dgm:spPr/>
      <dgm:t>
        <a:bodyPr/>
        <a:lstStyle/>
        <a:p>
          <a:endParaRPr lang="es-ES" sz="2400"/>
        </a:p>
      </dgm:t>
    </dgm:pt>
    <dgm:pt modelId="{FBE99969-2C6E-42A8-ACBE-F4259716DC56}">
      <dgm:prSet custT="1"/>
      <dgm:spPr>
        <a:solidFill>
          <a:srgbClr val="7030A0"/>
        </a:solidFill>
      </dgm:spPr>
      <dgm:t>
        <a:bodyPr/>
        <a:lstStyle/>
        <a:p>
          <a:r>
            <a:rPr lang="en-US" sz="1800" b="1" dirty="0"/>
            <a:t>N</a:t>
          </a:r>
          <a:r>
            <a:rPr lang="en" sz="1800" b="1" dirty="0"/>
            <a:t>a latou faamalosia o latou manaoga, ma faia i latou ma tagata faigaluega/pologa (Esoto 1:13-14)</a:t>
          </a:r>
          <a:endParaRPr lang="es-ES" sz="1800" dirty="0"/>
        </a:p>
      </dgm:t>
    </dgm:pt>
    <dgm:pt modelId="{FAF23270-56F8-4538-9004-EBB69327B5C7}" type="parTrans" cxnId="{BF4A143D-F994-41C6-B27B-8E004B833804}">
      <dgm:prSet/>
      <dgm:spPr/>
      <dgm:t>
        <a:bodyPr/>
        <a:lstStyle/>
        <a:p>
          <a:endParaRPr lang="es-ES" sz="2400"/>
        </a:p>
      </dgm:t>
    </dgm:pt>
    <dgm:pt modelId="{29423343-989F-4F68-B3BD-235907DB4B15}" type="sibTrans" cxnId="{BF4A143D-F994-41C6-B27B-8E004B833804}">
      <dgm:prSet/>
      <dgm:spPr/>
      <dgm:t>
        <a:bodyPr/>
        <a:lstStyle/>
        <a:p>
          <a:endParaRPr lang="es-ES" sz="2400"/>
        </a:p>
      </dgm:t>
    </dgm:pt>
    <dgm:pt modelId="{E9F2471E-F8E1-47F3-B05D-ECD3DF1CD8B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/>
            <a:t>Na tuuina atu se poloaiga i faatosaga ia fasiotia tane uma ae faaola mai teine (E soto1:15-16)</a:t>
          </a:r>
          <a:endParaRPr lang="es-ES" sz="1800" dirty="0"/>
        </a:p>
      </dgm:t>
    </dgm:pt>
    <dgm:pt modelId="{2F396D39-274C-4D75-82E3-4FE8696C4832}" type="parTrans" cxnId="{BAE3B004-CFBE-455D-B696-83FC567FE4B5}">
      <dgm:prSet/>
      <dgm:spPr/>
      <dgm:t>
        <a:bodyPr/>
        <a:lstStyle/>
        <a:p>
          <a:endParaRPr lang="es-ES" sz="2400"/>
        </a:p>
      </dgm:t>
    </dgm:pt>
    <dgm:pt modelId="{C0C429A7-1E0C-403B-8CF2-83A5748A4271}" type="sibTrans" cxnId="{BAE3B004-CFBE-455D-B696-83FC567FE4B5}">
      <dgm:prSet/>
      <dgm:spPr/>
      <dgm:t>
        <a:bodyPr/>
        <a:lstStyle/>
        <a:p>
          <a:endParaRPr lang="es-ES" sz="2400"/>
        </a:p>
      </dgm:t>
    </dgm:pt>
    <dgm:pt modelId="{C80B3D93-BB5A-4FB3-92B4-6B5C57C3F159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800" b="1" dirty="0"/>
            <a:t>M</a:t>
          </a:r>
          <a:r>
            <a:rPr lang="en" sz="1800" b="1" dirty="0"/>
            <a:t>ulimuli ane, ua latou fasiotia faamalosi tama tane uma e fananau mai (Esoto 1:22)</a:t>
          </a:r>
          <a:endParaRPr lang="es-ES" sz="1800" dirty="0"/>
        </a:p>
      </dgm:t>
    </dgm:pt>
    <dgm:pt modelId="{6F6ECBB9-8AFE-4909-8E94-476304E4BABD}" type="parTrans" cxnId="{D99C8207-3A50-43FE-9450-684E8F1ADC54}">
      <dgm:prSet/>
      <dgm:spPr/>
      <dgm:t>
        <a:bodyPr/>
        <a:lstStyle/>
        <a:p>
          <a:endParaRPr lang="es-ES" sz="2400"/>
        </a:p>
      </dgm:t>
    </dgm:pt>
    <dgm:pt modelId="{7DDF903B-2114-4194-8E9A-B1475BFAFFDC}" type="sibTrans" cxnId="{D99C8207-3A50-43FE-9450-684E8F1ADC54}">
      <dgm:prSet/>
      <dgm:spPr/>
      <dgm:t>
        <a:bodyPr/>
        <a:lstStyle/>
        <a:p>
          <a:endParaRPr lang="es-ES" sz="2400"/>
        </a:p>
      </dgm:t>
    </dgm:pt>
    <dgm:pt modelId="{AC12DEC2-195F-491A-9332-A23E180F8FA6}" type="pres">
      <dgm:prSet presAssocID="{8AEDE8AF-BB7D-4F4A-BB4C-795A12FBFAA0}" presName="linearFlow" presStyleCnt="0">
        <dgm:presLayoutVars>
          <dgm:dir/>
          <dgm:resizeHandles val="exact"/>
        </dgm:presLayoutVars>
      </dgm:prSet>
      <dgm:spPr/>
    </dgm:pt>
    <dgm:pt modelId="{6021BCB9-3028-4E50-8C9C-5F98EAE97B08}" type="pres">
      <dgm:prSet presAssocID="{29DFE7F1-2081-464B-AA6A-D5555DC8F6FA}" presName="composite" presStyleCnt="0"/>
      <dgm:spPr/>
    </dgm:pt>
    <dgm:pt modelId="{E410EF78-B3D3-4D34-AB77-1E1BB1FB4B9B}" type="pres">
      <dgm:prSet presAssocID="{29DFE7F1-2081-464B-AA6A-D5555DC8F6FA}" presName="imgShp" presStyleLbl="fgImgPlace1" presStyleIdx="0" presStyleCnt="4" custLinFactX="-82598" custLinFactNeighborX="-100000"/>
      <dgm:spPr/>
    </dgm:pt>
    <dgm:pt modelId="{54538D87-3193-4E21-A82F-615424D6C4EC}" type="pres">
      <dgm:prSet presAssocID="{29DFE7F1-2081-464B-AA6A-D5555DC8F6FA}" presName="txShp" presStyleLbl="node1" presStyleIdx="0" presStyleCnt="4" custScaleX="145386" custLinFactNeighborX="2497">
        <dgm:presLayoutVars>
          <dgm:bulletEnabled val="1"/>
        </dgm:presLayoutVars>
      </dgm:prSet>
      <dgm:spPr/>
    </dgm:pt>
    <dgm:pt modelId="{55CFE8E7-CBE7-45A9-BF3C-4C3BE45AFC6F}" type="pres">
      <dgm:prSet presAssocID="{4D386B01-EA44-4BA8-960B-68AE5D36E003}" presName="spacing" presStyleCnt="0"/>
      <dgm:spPr/>
    </dgm:pt>
    <dgm:pt modelId="{444FF81C-3D76-4158-8DC1-69D3DD9C65F0}" type="pres">
      <dgm:prSet presAssocID="{FBE99969-2C6E-42A8-ACBE-F4259716DC56}" presName="composite" presStyleCnt="0"/>
      <dgm:spPr/>
    </dgm:pt>
    <dgm:pt modelId="{85654FAA-648B-47D0-8005-ED9A2A9C04AD}" type="pres">
      <dgm:prSet presAssocID="{FBE99969-2C6E-42A8-ACBE-F4259716DC56}" presName="imgShp" presStyleLbl="fgImgPlace1" presStyleIdx="1" presStyleCnt="4" custLinFactX="-82598" custLinFactNeighborX="-100000"/>
      <dgm:spPr>
        <a:solidFill>
          <a:srgbClr val="DCC5ED"/>
        </a:solidFill>
      </dgm:spPr>
    </dgm:pt>
    <dgm:pt modelId="{458A8969-F58C-4E7B-B318-8D58FC929D4D}" type="pres">
      <dgm:prSet presAssocID="{FBE99969-2C6E-42A8-ACBE-F4259716DC56}" presName="txShp" presStyleLbl="node1" presStyleIdx="1" presStyleCnt="4" custScaleX="145386" custLinFactNeighborX="2497">
        <dgm:presLayoutVars>
          <dgm:bulletEnabled val="1"/>
        </dgm:presLayoutVars>
      </dgm:prSet>
      <dgm:spPr/>
    </dgm:pt>
    <dgm:pt modelId="{B15FCAB5-F1E8-470F-BD53-AF32A268F098}" type="pres">
      <dgm:prSet presAssocID="{29423343-989F-4F68-B3BD-235907DB4B15}" presName="spacing" presStyleCnt="0"/>
      <dgm:spPr/>
    </dgm:pt>
    <dgm:pt modelId="{73D85A97-57BD-412E-8967-A91238BC670A}" type="pres">
      <dgm:prSet presAssocID="{E9F2471E-F8E1-47F3-B05D-ECD3DF1CD8B7}" presName="composite" presStyleCnt="0"/>
      <dgm:spPr/>
    </dgm:pt>
    <dgm:pt modelId="{2197E2BF-318A-432D-9841-94D6869753DB}" type="pres">
      <dgm:prSet presAssocID="{E9F2471E-F8E1-47F3-B05D-ECD3DF1CD8B7}" presName="imgShp" presStyleLbl="fgImgPlace1" presStyleIdx="2" presStyleCnt="4" custLinFactX="-82598" custLinFactNeighborX="-100000"/>
      <dgm:spPr/>
    </dgm:pt>
    <dgm:pt modelId="{B3C15371-A3DD-445A-91CB-098347A2B430}" type="pres">
      <dgm:prSet presAssocID="{E9F2471E-F8E1-47F3-B05D-ECD3DF1CD8B7}" presName="txShp" presStyleLbl="node1" presStyleIdx="2" presStyleCnt="4" custScaleX="145386" custLinFactNeighborX="2497">
        <dgm:presLayoutVars>
          <dgm:bulletEnabled val="1"/>
        </dgm:presLayoutVars>
      </dgm:prSet>
      <dgm:spPr/>
    </dgm:pt>
    <dgm:pt modelId="{BC4F7826-7E5D-4B07-BF14-90B3EBE0918F}" type="pres">
      <dgm:prSet presAssocID="{C0C429A7-1E0C-403B-8CF2-83A5748A4271}" presName="spacing" presStyleCnt="0"/>
      <dgm:spPr/>
    </dgm:pt>
    <dgm:pt modelId="{E52E3DCD-B467-42C1-9F11-400F84E26016}" type="pres">
      <dgm:prSet presAssocID="{C80B3D93-BB5A-4FB3-92B4-6B5C57C3F159}" presName="composite" presStyleCnt="0"/>
      <dgm:spPr/>
    </dgm:pt>
    <dgm:pt modelId="{6B5DC7AD-122C-4DFB-88C3-93D4FC66FF88}" type="pres">
      <dgm:prSet presAssocID="{C80B3D93-BB5A-4FB3-92B4-6B5C57C3F159}" presName="imgShp" presStyleLbl="fgImgPlace1" presStyleIdx="3" presStyleCnt="4" custLinFactX="-82598" custLinFactNeighborX="-100000"/>
      <dgm:spPr/>
    </dgm:pt>
    <dgm:pt modelId="{12C9CC15-2863-413F-ADE7-C0F979814968}" type="pres">
      <dgm:prSet presAssocID="{C80B3D93-BB5A-4FB3-92B4-6B5C57C3F159}" presName="txShp" presStyleLbl="node1" presStyleIdx="3" presStyleCnt="4" custScaleX="145386" custLinFactNeighborX="2497">
        <dgm:presLayoutVars>
          <dgm:bulletEnabled val="1"/>
        </dgm:presLayoutVars>
      </dgm:prSet>
      <dgm:spPr/>
    </dgm:pt>
  </dgm:ptLst>
  <dgm:cxnLst>
    <dgm:cxn modelId="{BAE3B004-CFBE-455D-B696-83FC567FE4B5}" srcId="{8AEDE8AF-BB7D-4F4A-BB4C-795A12FBFAA0}" destId="{E9F2471E-F8E1-47F3-B05D-ECD3DF1CD8B7}" srcOrd="2" destOrd="0" parTransId="{2F396D39-274C-4D75-82E3-4FE8696C4832}" sibTransId="{C0C429A7-1E0C-403B-8CF2-83A5748A4271}"/>
    <dgm:cxn modelId="{D99C8207-3A50-43FE-9450-684E8F1ADC54}" srcId="{8AEDE8AF-BB7D-4F4A-BB4C-795A12FBFAA0}" destId="{C80B3D93-BB5A-4FB3-92B4-6B5C57C3F159}" srcOrd="3" destOrd="0" parTransId="{6F6ECBB9-8AFE-4909-8E94-476304E4BABD}" sibTransId="{7DDF903B-2114-4194-8E9A-B1475BFAFFDC}"/>
    <dgm:cxn modelId="{BC39F00D-0D2E-4059-8C82-31B74259569B}" type="presOf" srcId="{FBE99969-2C6E-42A8-ACBE-F4259716DC56}" destId="{458A8969-F58C-4E7B-B318-8D58FC929D4D}" srcOrd="0" destOrd="0" presId="urn:microsoft.com/office/officeart/2005/8/layout/vList3#1"/>
    <dgm:cxn modelId="{976A433B-7682-4195-8E95-4355260CF1D1}" type="presOf" srcId="{E9F2471E-F8E1-47F3-B05D-ECD3DF1CD8B7}" destId="{B3C15371-A3DD-445A-91CB-098347A2B430}" srcOrd="0" destOrd="0" presId="urn:microsoft.com/office/officeart/2005/8/layout/vList3#1"/>
    <dgm:cxn modelId="{BF4A143D-F994-41C6-B27B-8E004B833804}" srcId="{8AEDE8AF-BB7D-4F4A-BB4C-795A12FBFAA0}" destId="{FBE99969-2C6E-42A8-ACBE-F4259716DC56}" srcOrd="1" destOrd="0" parTransId="{FAF23270-56F8-4538-9004-EBB69327B5C7}" sibTransId="{29423343-989F-4F68-B3BD-235907DB4B15}"/>
    <dgm:cxn modelId="{7AB87B49-AB2A-421A-BB80-C72088D213FA}" type="presOf" srcId="{29DFE7F1-2081-464B-AA6A-D5555DC8F6FA}" destId="{54538D87-3193-4E21-A82F-615424D6C4EC}" srcOrd="0" destOrd="0" presId="urn:microsoft.com/office/officeart/2005/8/layout/vList3#1"/>
    <dgm:cxn modelId="{32344959-C393-4DA1-9153-CA0B5CC9AA2F}" type="presOf" srcId="{8AEDE8AF-BB7D-4F4A-BB4C-795A12FBFAA0}" destId="{AC12DEC2-195F-491A-9332-A23E180F8FA6}" srcOrd="0" destOrd="0" presId="urn:microsoft.com/office/officeart/2005/8/layout/vList3#1"/>
    <dgm:cxn modelId="{04BE3E8F-1F05-4482-A322-505215E58408}" srcId="{8AEDE8AF-BB7D-4F4A-BB4C-795A12FBFAA0}" destId="{29DFE7F1-2081-464B-AA6A-D5555DC8F6FA}" srcOrd="0" destOrd="0" parTransId="{DCCBEADB-A1F9-45B6-99E8-01485727A0DE}" sibTransId="{4D386B01-EA44-4BA8-960B-68AE5D36E003}"/>
    <dgm:cxn modelId="{87CDF3BB-DA92-4C1B-87D7-AECCABB0917A}" type="presOf" srcId="{C80B3D93-BB5A-4FB3-92B4-6B5C57C3F159}" destId="{12C9CC15-2863-413F-ADE7-C0F979814968}" srcOrd="0" destOrd="0" presId="urn:microsoft.com/office/officeart/2005/8/layout/vList3#1"/>
    <dgm:cxn modelId="{F5A8FD09-0906-45FC-9159-2DD457CC6C68}" type="presParOf" srcId="{AC12DEC2-195F-491A-9332-A23E180F8FA6}" destId="{6021BCB9-3028-4E50-8C9C-5F98EAE97B08}" srcOrd="0" destOrd="0" presId="urn:microsoft.com/office/officeart/2005/8/layout/vList3#1"/>
    <dgm:cxn modelId="{9DFACA42-C32E-4249-A399-0F4FB4C516D5}" type="presParOf" srcId="{6021BCB9-3028-4E50-8C9C-5F98EAE97B08}" destId="{E410EF78-B3D3-4D34-AB77-1E1BB1FB4B9B}" srcOrd="0" destOrd="0" presId="urn:microsoft.com/office/officeart/2005/8/layout/vList3#1"/>
    <dgm:cxn modelId="{A1FB123E-6AB0-4DCD-BF0A-89E228D45350}" type="presParOf" srcId="{6021BCB9-3028-4E50-8C9C-5F98EAE97B08}" destId="{54538D87-3193-4E21-A82F-615424D6C4EC}" srcOrd="1" destOrd="0" presId="urn:microsoft.com/office/officeart/2005/8/layout/vList3#1"/>
    <dgm:cxn modelId="{D2FA53B1-61F9-4D61-83C1-4A991DACCDC6}" type="presParOf" srcId="{AC12DEC2-195F-491A-9332-A23E180F8FA6}" destId="{55CFE8E7-CBE7-45A9-BF3C-4C3BE45AFC6F}" srcOrd="1" destOrd="0" presId="urn:microsoft.com/office/officeart/2005/8/layout/vList3#1"/>
    <dgm:cxn modelId="{D630EEF6-2B14-4882-9379-0E6522286D19}" type="presParOf" srcId="{AC12DEC2-195F-491A-9332-A23E180F8FA6}" destId="{444FF81C-3D76-4158-8DC1-69D3DD9C65F0}" srcOrd="2" destOrd="0" presId="urn:microsoft.com/office/officeart/2005/8/layout/vList3#1"/>
    <dgm:cxn modelId="{172D42A2-2AD9-4440-8159-FC04CDC4938E}" type="presParOf" srcId="{444FF81C-3D76-4158-8DC1-69D3DD9C65F0}" destId="{85654FAA-648B-47D0-8005-ED9A2A9C04AD}" srcOrd="0" destOrd="0" presId="urn:microsoft.com/office/officeart/2005/8/layout/vList3#1"/>
    <dgm:cxn modelId="{9288221F-4B4F-4FE2-9E58-F43793126966}" type="presParOf" srcId="{444FF81C-3D76-4158-8DC1-69D3DD9C65F0}" destId="{458A8969-F58C-4E7B-B318-8D58FC929D4D}" srcOrd="1" destOrd="0" presId="urn:microsoft.com/office/officeart/2005/8/layout/vList3#1"/>
    <dgm:cxn modelId="{2B802B9E-5DCB-4C6F-88EE-328AC0910E9F}" type="presParOf" srcId="{AC12DEC2-195F-491A-9332-A23E180F8FA6}" destId="{B15FCAB5-F1E8-470F-BD53-AF32A268F098}" srcOrd="3" destOrd="0" presId="urn:microsoft.com/office/officeart/2005/8/layout/vList3#1"/>
    <dgm:cxn modelId="{A61A6E25-5E18-43D7-8938-BD482A91B24A}" type="presParOf" srcId="{AC12DEC2-195F-491A-9332-A23E180F8FA6}" destId="{73D85A97-57BD-412E-8967-A91238BC670A}" srcOrd="4" destOrd="0" presId="urn:microsoft.com/office/officeart/2005/8/layout/vList3#1"/>
    <dgm:cxn modelId="{EE88AE66-C493-4C51-A279-E804FB95C0A1}" type="presParOf" srcId="{73D85A97-57BD-412E-8967-A91238BC670A}" destId="{2197E2BF-318A-432D-9841-94D6869753DB}" srcOrd="0" destOrd="0" presId="urn:microsoft.com/office/officeart/2005/8/layout/vList3#1"/>
    <dgm:cxn modelId="{498F1EC6-4FFB-40C0-8027-0BB5EE56B208}" type="presParOf" srcId="{73D85A97-57BD-412E-8967-A91238BC670A}" destId="{B3C15371-A3DD-445A-91CB-098347A2B430}" srcOrd="1" destOrd="0" presId="urn:microsoft.com/office/officeart/2005/8/layout/vList3#1"/>
    <dgm:cxn modelId="{8503A6D7-17AA-4AE3-A0EF-EEB362997A7D}" type="presParOf" srcId="{AC12DEC2-195F-491A-9332-A23E180F8FA6}" destId="{BC4F7826-7E5D-4B07-BF14-90B3EBE0918F}" srcOrd="5" destOrd="0" presId="urn:microsoft.com/office/officeart/2005/8/layout/vList3#1"/>
    <dgm:cxn modelId="{FD59816C-8A88-43B6-B762-0ED6DA509007}" type="presParOf" srcId="{AC12DEC2-195F-491A-9332-A23E180F8FA6}" destId="{E52E3DCD-B467-42C1-9F11-400F84E26016}" srcOrd="6" destOrd="0" presId="urn:microsoft.com/office/officeart/2005/8/layout/vList3#1"/>
    <dgm:cxn modelId="{DF717349-552D-4162-848C-16D13287518A}" type="presParOf" srcId="{E52E3DCD-B467-42C1-9F11-400F84E26016}" destId="{6B5DC7AD-122C-4DFB-88C3-93D4FC66FF88}" srcOrd="0" destOrd="0" presId="urn:microsoft.com/office/officeart/2005/8/layout/vList3#1"/>
    <dgm:cxn modelId="{8F341CFC-8B64-468C-AE00-CCCFD9E5AB29}" type="presParOf" srcId="{E52E3DCD-B467-42C1-9F11-400F84E26016}" destId="{12C9CC15-2863-413F-ADE7-C0F97981496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E1955-B321-4C66-AABB-E99006D24903}">
      <dsp:nvSpPr>
        <dsp:cNvPr id="0" name=""/>
        <dsp:cNvSpPr/>
      </dsp:nvSpPr>
      <dsp:spPr>
        <a:xfrm>
          <a:off x="0" y="0"/>
          <a:ext cx="1449440" cy="144944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BA5F6-7F62-43A7-810B-64AAE5C05AE5}">
      <dsp:nvSpPr>
        <dsp:cNvPr id="0" name=""/>
        <dsp:cNvSpPr/>
      </dsp:nvSpPr>
      <dsp:spPr>
        <a:xfrm>
          <a:off x="724720" y="0"/>
          <a:ext cx="7845976" cy="14494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</a:t>
          </a:r>
          <a:r>
            <a:rPr lang="en" sz="1800" b="1" kern="1200" dirty="0"/>
            <a:t>ai le valaauina o Aperaamo i Karana seia oo i le taunuu atu o Iakopo i Aikupito e: 215 tausaga</a:t>
          </a:r>
          <a:endParaRPr lang="es-ES" sz="1800" kern="1200" dirty="0"/>
        </a:p>
      </dsp:txBody>
      <dsp:txXfrm>
        <a:off x="724720" y="0"/>
        <a:ext cx="7845976" cy="688483"/>
      </dsp:txXfrm>
    </dsp:sp>
    <dsp:sp modelId="{DAF4A8B3-C52F-4916-BF25-5BBBBE515583}">
      <dsp:nvSpPr>
        <dsp:cNvPr id="0" name=""/>
        <dsp:cNvSpPr/>
      </dsp:nvSpPr>
      <dsp:spPr>
        <a:xfrm>
          <a:off x="380477" y="688483"/>
          <a:ext cx="688484" cy="68848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5039990"/>
            <a:satOff val="0"/>
            <a:lumOff val="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5BF50-50E4-4675-A019-D88531A5A1E4}">
      <dsp:nvSpPr>
        <dsp:cNvPr id="0" name=""/>
        <dsp:cNvSpPr/>
      </dsp:nvSpPr>
      <dsp:spPr>
        <a:xfrm>
          <a:off x="724720" y="688483"/>
          <a:ext cx="7845976" cy="688484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</a:t>
          </a:r>
          <a:r>
            <a:rPr lang="en" sz="1800" b="1" kern="1200" dirty="0"/>
            <a:t>ai le taunuu atu o Iakopo i Aikupito se’ia oo atu i le Esoto (i le o ese mai): 215 tausaga</a:t>
          </a:r>
          <a:endParaRPr lang="es-ES" sz="1800" kern="1200" dirty="0"/>
        </a:p>
      </dsp:txBody>
      <dsp:txXfrm>
        <a:off x="724720" y="688483"/>
        <a:ext cx="7845976" cy="68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BD2E2-4AAF-4E96-ADAD-59F0BBD38427}">
      <dsp:nvSpPr>
        <dsp:cNvPr id="0" name=""/>
        <dsp:cNvSpPr/>
      </dsp:nvSpPr>
      <dsp:spPr>
        <a:xfrm>
          <a:off x="47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41955" y="64271"/>
        <a:ext cx="1347040" cy="1491117"/>
      </dsp:txXfrm>
    </dsp:sp>
    <dsp:sp modelId="{E6B43066-B239-4643-ABC4-EC0D2FED53BC}">
      <dsp:nvSpPr>
        <dsp:cNvPr id="0" name=""/>
        <dsp:cNvSpPr/>
      </dsp:nvSpPr>
      <dsp:spPr>
        <a:xfrm>
          <a:off x="1490171" y="726318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490171" y="759723"/>
        <a:ext cx="99945" cy="100213"/>
      </dsp:txXfrm>
    </dsp:sp>
    <dsp:sp modelId="{32274D1B-E1DF-438B-A2E4-024496EB872E}">
      <dsp:nvSpPr>
        <dsp:cNvPr id="0" name=""/>
        <dsp:cNvSpPr/>
      </dsp:nvSpPr>
      <dsp:spPr>
        <a:xfrm>
          <a:off x="1700298" y="22363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t="-1104" b="-1104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000" kern="1200" dirty="0"/>
            <a:t> </a:t>
          </a:r>
        </a:p>
      </dsp:txBody>
      <dsp:txXfrm>
        <a:off x="1742206" y="64271"/>
        <a:ext cx="1347040" cy="1491117"/>
      </dsp:txXfrm>
    </dsp:sp>
    <dsp:sp modelId="{B109C72A-C06E-4C3D-BC59-744C76F90628}">
      <dsp:nvSpPr>
        <dsp:cNvPr id="0" name=""/>
        <dsp:cNvSpPr/>
      </dsp:nvSpPr>
      <dsp:spPr>
        <a:xfrm rot="5400000">
          <a:off x="2344337" y="1644441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2365620" y="1656564"/>
        <a:ext cx="100213" cy="99945"/>
      </dsp:txXfrm>
    </dsp:sp>
    <dsp:sp modelId="{67AEB71F-284C-4CD2-8B47-3EF7136E2CA8}">
      <dsp:nvSpPr>
        <dsp:cNvPr id="0" name=""/>
        <dsp:cNvSpPr/>
      </dsp:nvSpPr>
      <dsp:spPr>
        <a:xfrm>
          <a:off x="1700298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900" kern="1200" dirty="0"/>
            <a:t> </a:t>
          </a:r>
        </a:p>
      </dsp:txBody>
      <dsp:txXfrm>
        <a:off x="1742206" y="1908598"/>
        <a:ext cx="1347040" cy="1491117"/>
      </dsp:txXfrm>
    </dsp:sp>
    <dsp:sp modelId="{9135E337-630C-4EED-BECA-D3793DA0A1CC}">
      <dsp:nvSpPr>
        <dsp:cNvPr id="0" name=""/>
        <dsp:cNvSpPr/>
      </dsp:nvSpPr>
      <dsp:spPr>
        <a:xfrm rot="10800000">
          <a:off x="1498253" y="2570645"/>
          <a:ext cx="142778" cy="167023"/>
        </a:xfrm>
        <a:prstGeom prst="rightArrow">
          <a:avLst>
            <a:gd name="adj1" fmla="val 60000"/>
            <a:gd name="adj2" fmla="val 50000"/>
          </a:avLst>
        </a:prstGeom>
        <a:solidFill>
          <a:srgbClr val="FF505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 rot="10800000">
        <a:off x="1541086" y="2604050"/>
        <a:ext cx="99945" cy="100213"/>
      </dsp:txXfrm>
    </dsp:sp>
    <dsp:sp modelId="{A1CEC614-C944-443A-85EB-583C6864F61F}">
      <dsp:nvSpPr>
        <dsp:cNvPr id="0" name=""/>
        <dsp:cNvSpPr/>
      </dsp:nvSpPr>
      <dsp:spPr>
        <a:xfrm>
          <a:off x="47" y="1866690"/>
          <a:ext cx="1430856" cy="1574933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9" b="-909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800" kern="1200" dirty="0"/>
            <a:t> </a:t>
          </a:r>
        </a:p>
      </dsp:txBody>
      <dsp:txXfrm>
        <a:off x="41955" y="1908598"/>
        <a:ext cx="1347040" cy="14911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8B774-9D05-437F-B1E5-DCEB6C5CE805}">
      <dsp:nvSpPr>
        <dsp:cNvPr id="0" name=""/>
        <dsp:cNvSpPr/>
      </dsp:nvSpPr>
      <dsp:spPr>
        <a:xfrm>
          <a:off x="524332" y="52730"/>
          <a:ext cx="3830243" cy="1230052"/>
        </a:xfrm>
        <a:prstGeom prst="rect">
          <a:avLst/>
        </a:prstGeom>
        <a:solidFill>
          <a:srgbClr val="DAC2EC"/>
        </a:solidFill>
        <a:ln w="19050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Ahmose I (1575/1550). </a:t>
          </a:r>
          <a:r>
            <a:rPr lang="en-US" sz="1800" b="1" kern="1200" dirty="0"/>
            <a:t>N</a:t>
          </a:r>
          <a:r>
            <a:rPr lang="en" sz="1800" b="1" kern="1200" dirty="0"/>
            <a:t>a faatoilaloina Hikisosi. O le farao na te “lei iloa Iosefa” ma faapologa ia Isaraelu (Esoto 1:8-12)</a:t>
          </a:r>
          <a:endParaRPr lang="es-ES" sz="1800" kern="1200" dirty="0"/>
        </a:p>
      </dsp:txBody>
      <dsp:txXfrm>
        <a:off x="524332" y="52730"/>
        <a:ext cx="3830243" cy="1230052"/>
      </dsp:txXfrm>
    </dsp:sp>
    <dsp:sp modelId="{63D04BA7-DCEC-4E13-B4EA-D6E4D468A75B}">
      <dsp:nvSpPr>
        <dsp:cNvPr id="0" name=""/>
        <dsp:cNvSpPr/>
      </dsp:nvSpPr>
      <dsp:spPr>
        <a:xfrm>
          <a:off x="338790" y="713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396" t="-42724" r="-3217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9893D3-0CB2-4313-9E40-D94B48CEE776}">
      <dsp:nvSpPr>
        <dsp:cNvPr id="0" name=""/>
        <dsp:cNvSpPr/>
      </dsp:nvSpPr>
      <dsp:spPr>
        <a:xfrm>
          <a:off x="4607022" y="211866"/>
          <a:ext cx="3215740" cy="100491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3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66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Amenophis I (1550/1530). </a:t>
          </a:r>
          <a:r>
            <a:rPr lang="en-US" sz="1800" b="1" kern="1200" dirty="0"/>
            <a:t>N</a:t>
          </a:r>
          <a:r>
            <a:rPr lang="en" sz="1800" b="1" kern="1200" dirty="0"/>
            <a:t>a ia faaauaua le sauaina o Isaraelu (Esoto </a:t>
          </a:r>
          <a:r>
            <a:rPr lang="en" sz="1400" b="1" kern="1200" dirty="0"/>
            <a:t>1:13-14)</a:t>
          </a:r>
          <a:endParaRPr lang="es-ES" sz="1800" kern="1200" dirty="0"/>
        </a:p>
      </dsp:txBody>
      <dsp:txXfrm>
        <a:off x="4607022" y="211866"/>
        <a:ext cx="3215740" cy="1004919"/>
      </dsp:txXfrm>
    </dsp:sp>
    <dsp:sp modelId="{E173E195-7227-4497-BEC4-905339BC0AEE}">
      <dsp:nvSpPr>
        <dsp:cNvPr id="0" name=""/>
        <dsp:cNvSpPr/>
      </dsp:nvSpPr>
      <dsp:spPr>
        <a:xfrm>
          <a:off x="4473033" y="66711"/>
          <a:ext cx="703443" cy="1055164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000" r="-6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704EF9B-A9F5-4720-9062-C5B5F91207F3}">
      <dsp:nvSpPr>
        <dsp:cNvPr id="0" name=""/>
        <dsp:cNvSpPr/>
      </dsp:nvSpPr>
      <dsp:spPr>
        <a:xfrm>
          <a:off x="8079229" y="198969"/>
          <a:ext cx="3312213" cy="10350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Fatamose I </a:t>
          </a:r>
          <a:r>
            <a:rPr lang="en" sz="1600" b="1" kern="1200" dirty="0"/>
            <a:t>(1530/1517). </a:t>
          </a:r>
          <a:r>
            <a:rPr lang="en-US" sz="1800" b="1" kern="1200" dirty="0"/>
            <a:t>N</a:t>
          </a:r>
          <a:r>
            <a:rPr lang="en" sz="1800" b="1" kern="1200" dirty="0"/>
            <a:t>a ia faatonuina le fasiotia o tamaiti Eperu (Esoto 1:15-22)</a:t>
          </a:r>
          <a:endParaRPr lang="es-ES" sz="1800" kern="1200" dirty="0"/>
        </a:p>
      </dsp:txBody>
      <dsp:txXfrm>
        <a:off x="8079229" y="198969"/>
        <a:ext cx="3312213" cy="1035066"/>
      </dsp:txXfrm>
    </dsp:sp>
    <dsp:sp modelId="{51003E69-EDD3-479C-8F2F-75C20848753B}">
      <dsp:nvSpPr>
        <dsp:cNvPr id="0" name=""/>
        <dsp:cNvSpPr/>
      </dsp:nvSpPr>
      <dsp:spPr>
        <a:xfrm>
          <a:off x="7941220" y="4946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70" r="-13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D3ACB5-DB5C-498B-9FD1-F26E7DA46754}">
      <dsp:nvSpPr>
        <dsp:cNvPr id="0" name=""/>
        <dsp:cNvSpPr/>
      </dsp:nvSpPr>
      <dsp:spPr>
        <a:xfrm>
          <a:off x="802105" y="1550749"/>
          <a:ext cx="3312213" cy="103506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Mose (1530/1410). O ia o se tamafai a le afafine o Fatamose I, Hafisati</a:t>
          </a:r>
          <a:endParaRPr lang="es-ES" sz="1800" kern="1200" dirty="0"/>
        </a:p>
      </dsp:txBody>
      <dsp:txXfrm>
        <a:off x="802105" y="1550749"/>
        <a:ext cx="3312213" cy="1035066"/>
      </dsp:txXfrm>
    </dsp:sp>
    <dsp:sp modelId="{7AB22805-E85F-4733-A861-88881A3A3B53}">
      <dsp:nvSpPr>
        <dsp:cNvPr id="0" name=""/>
        <dsp:cNvSpPr/>
      </dsp:nvSpPr>
      <dsp:spPr>
        <a:xfrm>
          <a:off x="664096" y="1401240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20724" t="-5921" r="-21402" b="-7004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1B12703-3E8E-4B93-9BA4-2ADD0A8033D3}">
      <dsp:nvSpPr>
        <dsp:cNvPr id="0" name=""/>
        <dsp:cNvSpPr/>
      </dsp:nvSpPr>
      <dsp:spPr>
        <a:xfrm>
          <a:off x="4370785" y="1550749"/>
          <a:ext cx="3312213" cy="103506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Fatamose II (1517/?). O le taimi o lana nofoaiga na sola ese ai</a:t>
          </a:r>
          <a:r>
            <a:rPr lang="en" sz="1600" b="1" kern="1200" dirty="0"/>
            <a:t> </a:t>
          </a:r>
          <a:r>
            <a:rPr lang="en" sz="1800" b="1" kern="1200" dirty="0"/>
            <a:t>Mose mai Aikupito (1490)</a:t>
          </a:r>
          <a:endParaRPr lang="es-ES" sz="1800" kern="1200" dirty="0"/>
        </a:p>
      </dsp:txBody>
      <dsp:txXfrm>
        <a:off x="4370785" y="1550749"/>
        <a:ext cx="3312213" cy="1035066"/>
      </dsp:txXfrm>
    </dsp:sp>
    <dsp:sp modelId="{EAA23E0C-F686-4F0A-A517-C414B63058EA}">
      <dsp:nvSpPr>
        <dsp:cNvPr id="0" name=""/>
        <dsp:cNvSpPr/>
      </dsp:nvSpPr>
      <dsp:spPr>
        <a:xfrm>
          <a:off x="423277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46FFF6-DDFA-4FA3-AC18-A0591EEAB8D8}">
      <dsp:nvSpPr>
        <dsp:cNvPr id="0" name=""/>
        <dsp:cNvSpPr/>
      </dsp:nvSpPr>
      <dsp:spPr>
        <a:xfrm>
          <a:off x="7939464" y="1550749"/>
          <a:ext cx="3312213" cy="103506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Hafisati (?/1479). Na oti o ia a’o lei toe foi atu lana “tama” (Mose), i Aikupito</a:t>
          </a:r>
          <a:endParaRPr lang="es-ES" sz="1800" kern="1200" dirty="0"/>
        </a:p>
      </dsp:txBody>
      <dsp:txXfrm>
        <a:off x="7939464" y="1550749"/>
        <a:ext cx="3312213" cy="1035066"/>
      </dsp:txXfrm>
    </dsp:sp>
    <dsp:sp modelId="{B1F7F442-7D03-4F71-9FCA-827703E76CCF}">
      <dsp:nvSpPr>
        <dsp:cNvPr id="0" name=""/>
        <dsp:cNvSpPr/>
      </dsp:nvSpPr>
      <dsp:spPr>
        <a:xfrm>
          <a:off x="7801456" y="1401240"/>
          <a:ext cx="724546" cy="1086819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ADE15E5-F549-4F0C-90A2-A5DEBCA743D8}">
      <dsp:nvSpPr>
        <dsp:cNvPr id="0" name=""/>
        <dsp:cNvSpPr/>
      </dsp:nvSpPr>
      <dsp:spPr>
        <a:xfrm>
          <a:off x="1458708" y="2853783"/>
          <a:ext cx="5429677" cy="103506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Fatamose III (1479/1450). O le farao o le Esoto. O lona atalii ulumatua na “pule i lafu manu” ae lei fai ma tupu, ona na maliu lava o ia i le mala lona 10 </a:t>
          </a:r>
          <a:endParaRPr lang="es-ES" sz="1800" kern="1200" dirty="0"/>
        </a:p>
      </dsp:txBody>
      <dsp:txXfrm>
        <a:off x="1458708" y="2853783"/>
        <a:ext cx="5429677" cy="1035066"/>
      </dsp:txXfrm>
    </dsp:sp>
    <dsp:sp modelId="{C339DD00-7089-4D95-B2E0-DE6E76573600}">
      <dsp:nvSpPr>
        <dsp:cNvPr id="0" name=""/>
        <dsp:cNvSpPr/>
      </dsp:nvSpPr>
      <dsp:spPr>
        <a:xfrm>
          <a:off x="1262891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2848" t="-469" r="-80393" b="-14266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58EC4A-8198-4A61-8AB0-5D8E6BAA362E}">
      <dsp:nvSpPr>
        <dsp:cNvPr id="0" name=""/>
        <dsp:cNvSpPr/>
      </dsp:nvSpPr>
      <dsp:spPr>
        <a:xfrm>
          <a:off x="7144853" y="2853783"/>
          <a:ext cx="3312213" cy="1035066"/>
        </a:xfrm>
        <a:prstGeom prst="rect">
          <a:avLst/>
        </a:prstGeom>
        <a:solidFill>
          <a:srgbClr val="CCCCFF"/>
        </a:solidFill>
        <a:ln w="19050" cap="flat" cmpd="sng" algn="ctr">
          <a:solidFill>
            <a:srgbClr val="2D2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1085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Amenophis II (1450/1424). O le atalii o Fatamose III, ae le o lana ulumatua lea</a:t>
          </a:r>
          <a:endParaRPr lang="es-ES" sz="1800" kern="1200" dirty="0"/>
        </a:p>
      </dsp:txBody>
      <dsp:txXfrm>
        <a:off x="7144853" y="2853783"/>
        <a:ext cx="3312213" cy="1035066"/>
      </dsp:txXfrm>
    </dsp:sp>
    <dsp:sp modelId="{1E737C63-FDB9-4516-9801-EFB03FB652FC}">
      <dsp:nvSpPr>
        <dsp:cNvPr id="0" name=""/>
        <dsp:cNvSpPr/>
      </dsp:nvSpPr>
      <dsp:spPr>
        <a:xfrm>
          <a:off x="7006844" y="2704274"/>
          <a:ext cx="724546" cy="1086819"/>
        </a:xfrm>
        <a:prstGeom prst="rect">
          <a:avLst/>
        </a:prstGeom>
        <a:blipFill dpi="0" rotWithShape="1">
          <a:blip xmlns:r="http://schemas.openxmlformats.org/officeDocument/2006/relationships"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6421" t="-5412" r="-80662" b="-18551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38D87-3193-4E21-A82F-615424D6C4EC}">
      <dsp:nvSpPr>
        <dsp:cNvPr id="0" name=""/>
        <dsp:cNvSpPr/>
      </dsp:nvSpPr>
      <dsp:spPr>
        <a:xfrm rot="10800000">
          <a:off x="209553" y="1327"/>
          <a:ext cx="6105521" cy="575371"/>
        </a:xfrm>
        <a:prstGeom prst="homePlat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latou tofia ni komesina e faamalosi i latou e fausia fale (Esoto 1:11)</a:t>
          </a:r>
          <a:endParaRPr lang="es-ES" sz="1800" kern="1200" dirty="0"/>
        </a:p>
      </dsp:txBody>
      <dsp:txXfrm rot="10800000">
        <a:off x="353396" y="1327"/>
        <a:ext cx="5961678" cy="575371"/>
      </dsp:txXfrm>
    </dsp:sp>
    <dsp:sp modelId="{E410EF78-B3D3-4D34-AB77-1E1BB1FB4B9B}">
      <dsp:nvSpPr>
        <dsp:cNvPr id="0" name=""/>
        <dsp:cNvSpPr/>
      </dsp:nvSpPr>
      <dsp:spPr>
        <a:xfrm>
          <a:off x="0" y="1327"/>
          <a:ext cx="575371" cy="57537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8A8969-F58C-4E7B-B318-8D58FC929D4D}">
      <dsp:nvSpPr>
        <dsp:cNvPr id="0" name=""/>
        <dsp:cNvSpPr/>
      </dsp:nvSpPr>
      <dsp:spPr>
        <a:xfrm rot="10800000">
          <a:off x="209553" y="748451"/>
          <a:ext cx="6105521" cy="575371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</a:t>
          </a:r>
          <a:r>
            <a:rPr lang="en" sz="1800" b="1" kern="1200" dirty="0"/>
            <a:t>a latou faamalosia o latou manaoga, ma faia i latou ma tagata faigaluega/pologa (Esoto 1:13-14)</a:t>
          </a:r>
          <a:endParaRPr lang="es-ES" sz="1800" kern="1200" dirty="0"/>
        </a:p>
      </dsp:txBody>
      <dsp:txXfrm rot="10800000">
        <a:off x="353396" y="748451"/>
        <a:ext cx="5961678" cy="575371"/>
      </dsp:txXfrm>
    </dsp:sp>
    <dsp:sp modelId="{85654FAA-648B-47D0-8005-ED9A2A9C04AD}">
      <dsp:nvSpPr>
        <dsp:cNvPr id="0" name=""/>
        <dsp:cNvSpPr/>
      </dsp:nvSpPr>
      <dsp:spPr>
        <a:xfrm>
          <a:off x="0" y="748451"/>
          <a:ext cx="575371" cy="575371"/>
        </a:xfrm>
        <a:prstGeom prst="ellipse">
          <a:avLst/>
        </a:prstGeom>
        <a:solidFill>
          <a:srgbClr val="DCC5E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3C15371-A3DD-445A-91CB-098347A2B430}">
      <dsp:nvSpPr>
        <dsp:cNvPr id="0" name=""/>
        <dsp:cNvSpPr/>
      </dsp:nvSpPr>
      <dsp:spPr>
        <a:xfrm rot="10800000">
          <a:off x="209553" y="1495576"/>
          <a:ext cx="6105521" cy="575371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Na tuuina atu se poloaiga i faatosaga ia fasiotia tane uma ae faaola mai teine (E soto1:15-16)</a:t>
          </a:r>
          <a:endParaRPr lang="es-ES" sz="1800" kern="1200" dirty="0"/>
        </a:p>
      </dsp:txBody>
      <dsp:txXfrm rot="10800000">
        <a:off x="353396" y="1495576"/>
        <a:ext cx="5961678" cy="575371"/>
      </dsp:txXfrm>
    </dsp:sp>
    <dsp:sp modelId="{2197E2BF-318A-432D-9841-94D6869753DB}">
      <dsp:nvSpPr>
        <dsp:cNvPr id="0" name=""/>
        <dsp:cNvSpPr/>
      </dsp:nvSpPr>
      <dsp:spPr>
        <a:xfrm>
          <a:off x="0" y="1495576"/>
          <a:ext cx="575371" cy="57537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C9CC15-2863-413F-ADE7-C0F979814968}">
      <dsp:nvSpPr>
        <dsp:cNvPr id="0" name=""/>
        <dsp:cNvSpPr/>
      </dsp:nvSpPr>
      <dsp:spPr>
        <a:xfrm rot="10800000">
          <a:off x="209553" y="2242700"/>
          <a:ext cx="6105521" cy="575371"/>
        </a:xfrm>
        <a:prstGeom prst="homePlate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372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</a:t>
          </a:r>
          <a:r>
            <a:rPr lang="en" sz="1800" b="1" kern="1200" dirty="0"/>
            <a:t>ulimuli ane, ua latou fasiotia faamalosi tama tane uma e fananau mai (Esoto 1:22)</a:t>
          </a:r>
          <a:endParaRPr lang="es-ES" sz="1800" kern="1200" dirty="0"/>
        </a:p>
      </dsp:txBody>
      <dsp:txXfrm rot="10800000">
        <a:off x="353396" y="2242700"/>
        <a:ext cx="5961678" cy="575371"/>
      </dsp:txXfrm>
    </dsp:sp>
    <dsp:sp modelId="{6B5DC7AD-122C-4DFB-88C3-93D4FC66FF88}">
      <dsp:nvSpPr>
        <dsp:cNvPr id="0" name=""/>
        <dsp:cNvSpPr/>
      </dsp:nvSpPr>
      <dsp:spPr>
        <a:xfrm>
          <a:off x="0" y="2242700"/>
          <a:ext cx="575371" cy="57537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25E9A-7290-2F28-CA7D-16E8616CD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0D6DCE-95F1-5F2B-C933-98E559E4D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9CEB89-5287-3293-77C0-75A11CD4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1AB05-0932-E7F9-BB16-A741AC68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D9259-35AE-4B57-7648-D342EB0E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24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8117-DD74-BB80-C1FC-0E865E5E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E028-B04D-44C3-CCD2-873812DB0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313287-642A-E179-F8CC-B1BA2DD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95BD3-0E3C-9702-CE48-64725061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070B3-782B-9E78-B9E8-83BE14ED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D73DFF-9FFF-11BB-415E-99E23C9F4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16D81C-AF93-6D43-F75F-946BAC26E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AB999-3773-BC7C-3CF9-C56B35D8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3CF1A2-3ACD-A244-B810-54887CDD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CBC14F-F178-3C8D-E525-06373CFF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0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5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64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6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0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1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6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8F582-42C1-0998-7D5E-530B4C7C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56F85C-3663-DD9A-CF61-5ADE7627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19F90-0BC1-71D3-73D9-E24CFF60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F922-FFF4-104A-DB74-D00E0CA4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1C069-D212-51A7-7B7C-94FD6C5FD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7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30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4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55259-0B2F-3557-3677-830D14EA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962668-529B-1BAE-3908-A28FD557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5B022-BCC3-31E2-CD3B-7DBB1712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349B7-C5C9-F278-BE54-EE53DCE3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0CF583-BC14-E717-62E9-97509ED7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05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994850-5EE4-A04D-92E0-7B2E6710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AD8E8-B1C1-27DA-7D72-65E4E886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F167A8-A7DA-52DF-BB44-975C7C068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34B5AB-FF95-1495-B29E-0A69D1C6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04C96-DFA2-DE72-4ED7-A2219846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91975C-ED92-9E3C-C9F7-249A56B2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7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73F1B-F131-E67E-C9C1-77FB4A3E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E02262-32BC-2E5D-183B-59F274884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BA6CBD-055B-8E7B-DF94-2E7C60A0F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F4790-91BC-BD75-E9F6-B85635D74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5B12-FCDB-CE2F-C411-81B83BF0C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16152A-8CEA-BC7B-3439-3B93AF68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E491-DFB3-7DB2-3FE2-FC6252B7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A1E81D-9006-8721-0AD4-982755E9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46F3-738A-8B48-50FD-2CB00E372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AC4CC3-024D-B1C2-9560-F68E156C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9D204B-3590-BDC7-8A74-CB886938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FDCEEC-E9ED-BBD4-86DC-1037C21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0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360A2-3919-F213-CD61-8B0B577B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B9D8C5-D511-797F-3633-FDE80F0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9E8C6-3FE5-F35F-2547-F2EDBC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2A037-E915-97DB-1CCA-997DF724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09F73-9F8C-B2A5-709A-79F48F87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A1674B-9F62-806C-5F8C-BF5D7AC14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19233D-7C8C-6391-53C3-55ACF59D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85CCE9-03AE-6E48-D9A8-8049000D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5C9439-04EE-35A1-9A3D-F96ACAE0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1D8B7-3187-5DC6-A4CB-50876A5B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15A77B-B1CF-C6F7-9A51-1A049B9D2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270278-6B98-9594-CE4A-625B41EB0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A50640-5A21-60CD-93BB-370F3797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DA7DF-80BD-7E93-56B6-7563A5CE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87A9C-3946-6AED-EDB1-F4D0ED897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55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BBFEA-6F71-8857-1B55-1ECCBED9A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3FAFA-DD1E-472D-EA0A-38910030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72D03B-AD58-1D3E-0936-E92D8F0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D9D60F-CAE7-4DFB-8A34-99F613F8451B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2D811-C044-9675-FC74-560A7F8F9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9E67-C149-9BE4-994B-9F1D2EF02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48C705-7A06-4B07-A78D-11926869F14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pPr/>
              <a:t>24/06/2025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37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microsoft.com/office/2007/relationships/hdphoto" Target="../media/hdphoto1.wdp"/><Relationship Id="rId9" Type="http://schemas.openxmlformats.org/officeDocument/2006/relationships/image" Target="../media/image6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7E8E9F-1F55-47EA-DC0C-A84ED8B4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C64FA6C-41B4-71F0-4A02-1CAFAA439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7" r="7240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 descr="Un grupo de personas sentadas alrededor de una mesa con un caballo&#10;&#10;El contenido generado por IA puede ser incorrecto.">
            <a:extLst>
              <a:ext uri="{FF2B5EF4-FFF2-40B4-BE49-F238E27FC236}">
                <a16:creationId xmlns:a16="http://schemas.microsoft.com/office/drawing/2014/main" id="{51EB6865-2599-F2C8-A9BE-C652488E48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12" r="1" b="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0368" t="-3056" r="-9017" b="-2065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accent5">
              <a:lumMod val="40000"/>
              <a:lumOff val="60000"/>
              <a:alpha val="8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86493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9BE0A1-6753-4997-276C-9DCF85C2D9EB}"/>
              </a:ext>
            </a:extLst>
          </p:cNvPr>
          <p:cNvSpPr txBox="1"/>
          <p:nvPr/>
        </p:nvSpPr>
        <p:spPr>
          <a:xfrm>
            <a:off x="0" y="4148919"/>
            <a:ext cx="500118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0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</a:rPr>
              <a:t>SAUAGA:O LE TALA’AGA MA LE FANAU MAI O MOSE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028A4-D9BB-7B48-C428-5F831003B66E}"/>
              </a:ext>
            </a:extLst>
          </p:cNvPr>
          <p:cNvSpPr txBox="1"/>
          <p:nvPr/>
        </p:nvSpPr>
        <p:spPr>
          <a:xfrm>
            <a:off x="7458302" y="0"/>
            <a:ext cx="380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147270"/>
                </a:solidFill>
              </a:rPr>
              <a:t>Lesona 1, Iulai 5, 2025</a:t>
            </a:r>
          </a:p>
        </p:txBody>
      </p:sp>
    </p:spTree>
    <p:extLst>
      <p:ext uri="{BB962C8B-B14F-4D97-AF65-F5344CB8AC3E}">
        <p14:creationId xmlns:p14="http://schemas.microsoft.com/office/powerpoint/2010/main" val="339299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6127A27C-DEA2-85BE-72A5-967E77C81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30773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EAC19D-8523-E8EB-76AF-B33FC5D63577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600" b="1" dirty="0">
                <a:ln/>
                <a:solidFill>
                  <a:schemeClr val="accent2">
                    <a:lumMod val="75000"/>
                  </a:schemeClr>
                </a:solidFill>
              </a:rPr>
              <a:t>O LE TOILALO O L</a:t>
            </a:r>
            <a:r>
              <a:rPr lang="en-US" sz="3600" b="1" dirty="0">
                <a:ln/>
                <a:solidFill>
                  <a:schemeClr val="accent2">
                    <a:lumMod val="75000"/>
                  </a:schemeClr>
                </a:solidFill>
              </a:rPr>
              <a:t>Ē</a:t>
            </a:r>
            <a:r>
              <a:rPr lang="en" sz="3600" b="1" dirty="0">
                <a:ln/>
                <a:solidFill>
                  <a:schemeClr val="accent2">
                    <a:lumMod val="75000"/>
                  </a:schemeClr>
                </a:solidFill>
              </a:rPr>
              <a:t> NA LAVEA’I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CE5133-D987-49E6-2793-EC175A068AD1}"/>
              </a:ext>
            </a:extLst>
          </p:cNvPr>
          <p:cNvSpPr txBox="1"/>
          <p:nvPr/>
        </p:nvSpPr>
        <p:spPr>
          <a:xfrm>
            <a:off x="119062" y="664666"/>
            <a:ext cx="11953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“Ua faalogo Farao i lena mea, ona fia fasioti lea o ia ia Mose; ona sola ese lea o Mose ia Farao, ua nofo i le nuu o Mitiana; ua ia nofo foi i luga o le vaieli.” </a:t>
            </a:r>
            <a:r>
              <a:rPr lang="en" sz="1600" b="1" dirty="0">
                <a:solidFill>
                  <a:schemeClr val="bg1"/>
                </a:solidFill>
                <a:effectLst>
                  <a:glow rad="101600">
                    <a:srgbClr val="9592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2:15)</a:t>
            </a:r>
            <a:endParaRPr lang="es-ES" sz="2000" b="1" dirty="0">
              <a:solidFill>
                <a:schemeClr val="bg1"/>
              </a:solidFill>
              <a:effectLst>
                <a:glow rad="101600">
                  <a:srgbClr val="9592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538462-DA9D-7F16-4831-4568D53CCABA}"/>
              </a:ext>
            </a:extLst>
          </p:cNvPr>
          <p:cNvSpPr txBox="1"/>
          <p:nvPr/>
        </p:nvSpPr>
        <p:spPr>
          <a:xfrm>
            <a:off x="2260600" y="1590763"/>
            <a:ext cx="557321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ititi mea ua tatou iloa ia Mose i lona talavou.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mafai ai ona avea o se suli i le nofoalii, e mafai ai ona ia mauaina se aoaoga mo lea tulaga, e aofia ai le faamiliteri ma se tomai faapolokiki 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(EGW , “Patriarchs and Prophets,” p. 245)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Imagen 9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8C635B4-0767-3DE1-C467-5A1F5E5BB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5" y="1547506"/>
            <a:ext cx="1895475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Imagen que contiene exterior, persona, edificio, mujer&#10;&#10;El contenido generado por IA puede ser incorrecto.">
            <a:extLst>
              <a:ext uri="{FF2B5EF4-FFF2-40B4-BE49-F238E27FC236}">
                <a16:creationId xmlns:a16="http://schemas.microsoft.com/office/drawing/2014/main" id="{D3EDCBD9-F969-0DDE-13FA-780607436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588" y="1535571"/>
            <a:ext cx="1924333" cy="164342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Mujer con vestido blanco&#10;&#10;El contenido generado por IA puede ser incorrecto.">
            <a:extLst>
              <a:ext uri="{FF2B5EF4-FFF2-40B4-BE49-F238E27FC236}">
                <a16:creationId xmlns:a16="http://schemas.microsoft.com/office/drawing/2014/main" id="{80C1328F-B700-E717-27C7-ADBF7013E5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94" y="4217244"/>
            <a:ext cx="1895475" cy="252519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grupo, tabla, llenado, montón&#10;&#10;El contenido generado por IA puede ser incorrecto.">
            <a:extLst>
              <a:ext uri="{FF2B5EF4-FFF2-40B4-BE49-F238E27FC236}">
                <a16:creationId xmlns:a16="http://schemas.microsoft.com/office/drawing/2014/main" id="{45AED28A-BD8A-2247-F720-3CBD2E927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3487367"/>
            <a:ext cx="2805905" cy="3138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921D1355-038B-6659-58D4-8D7D6D5AD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2"/>
          <a:stretch>
            <a:fillRect/>
          </a:stretch>
        </p:blipFill>
        <p:spPr>
          <a:xfrm>
            <a:off x="10003809" y="1538905"/>
            <a:ext cx="2062828" cy="1655064"/>
          </a:xfrm>
          <a:prstGeom prst="round2DiagRect">
            <a:avLst>
              <a:gd name="adj1" fmla="val 0"/>
              <a:gd name="adj2" fmla="val 19396"/>
            </a:avLst>
          </a:prstGeom>
          <a:ln w="28575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90A0EA5F-70B6-F336-9EC8-C79D3DB2C654}"/>
              </a:ext>
            </a:extLst>
          </p:cNvPr>
          <p:cNvSpPr txBox="1"/>
          <p:nvPr/>
        </p:nvSpPr>
        <p:spPr>
          <a:xfrm>
            <a:off x="2260598" y="3111690"/>
            <a:ext cx="63920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tatou iloa ao lei atoa le 40 o tausaga o Mose, na folafolaina ai le avea o Fatamose II ma farao ona o ni faiga faapolokiki. Ona talitonu ai lea o Mose ua oo i le taimi e faasa’oloto ai lona nuu o Isaraelu.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na amata lava lana laveaiga i le fasiotia o le tagata Aikupito. O se mea sese matuia lenei (Esoto 2:11-12 ). Ona e oo lava i ona tagata latou te le’o manatu o ia o so latou laveai (Esoto 2:13-14 ; Galuega 7:25 ).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1F6485-BA1B-29F9-BCDD-DA42FC65A84F}"/>
              </a:ext>
            </a:extLst>
          </p:cNvPr>
          <p:cNvSpPr txBox="1"/>
          <p:nvPr/>
        </p:nvSpPr>
        <p:spPr>
          <a:xfrm>
            <a:off x="2260598" y="5445457"/>
            <a:ext cx="6760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ni nai aso, ona alu ese mai lea o ia o se sui faaaloalogia o le maota o Farao e avea o se leoleo mamoe o loo sola ese mai (Esoto 2:15-22).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eitai, e lei teena e le Atua Mose; sa faaauau pea ona Ia manatu ia te Ia, e ui lava i ona faaletonu.</a:t>
            </a:r>
          </a:p>
        </p:txBody>
      </p:sp>
    </p:spTree>
    <p:extLst>
      <p:ext uri="{BB962C8B-B14F-4D97-AF65-F5344CB8AC3E}">
        <p14:creationId xmlns:p14="http://schemas.microsoft.com/office/powerpoint/2010/main" val="28815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169048-97A5-3154-4CB4-53E6DCE7A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F6E344-D85C-BE3B-8EFF-AC0B37173950}"/>
              </a:ext>
            </a:extLst>
          </p:cNvPr>
          <p:cNvSpPr txBox="1"/>
          <p:nvPr/>
        </p:nvSpPr>
        <p:spPr>
          <a:xfrm>
            <a:off x="1392072" y="1624084"/>
            <a:ext cx="1026311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“O se faatosinaga le maota matagofie o Farao ma le nofoalii o le tupu na tuuina atu ia Mose; ae na ia iloa lelei lava o fiafiaga o le agasala e fai lea ma mailei e faagalogalo ai e le tagata le Atua, o loo i totonu o lona maota mamalu. Sa ia vaavaai i tua atu o le maota matagofie, i tua atu o se palealii o le tupu, i le mamalu maualuga o le a faapea ona tuuina atu i le au paia a le Silisiliese, o le malo e le pisia lava i se agasala. </a:t>
            </a:r>
            <a:r>
              <a:rPr lang="en-US" sz="2400" b="1" dirty="0">
                <a:latin typeface="Constantia" panose="02030602050306030303" pitchFamily="18" charset="0"/>
              </a:rPr>
              <a:t>N</a:t>
            </a:r>
            <a:r>
              <a:rPr lang="en" sz="2400" b="1" dirty="0">
                <a:latin typeface="Constantia" panose="02030602050306030303" pitchFamily="18" charset="0"/>
              </a:rPr>
              <a:t>a ia iloa atu e ala i le faatuatua le pale e le pala lava o le a tuuina e le Tupu o le lagi i le muaulu o l</a:t>
            </a:r>
            <a:r>
              <a:rPr lang="en-US" sz="2400" b="1" dirty="0">
                <a:latin typeface="Constantia" panose="02030602050306030303" pitchFamily="18" charset="0"/>
              </a:rPr>
              <a:t>ē</a:t>
            </a:r>
            <a:r>
              <a:rPr lang="en" sz="2400" b="1" dirty="0">
                <a:latin typeface="Constantia" panose="02030602050306030303" pitchFamily="18" charset="0"/>
              </a:rPr>
              <a:t> e manumalo. </a:t>
            </a:r>
            <a:r>
              <a:rPr lang="en-US" sz="2400" b="1" dirty="0">
                <a:latin typeface="Constantia" panose="02030602050306030303" pitchFamily="18" charset="0"/>
              </a:rPr>
              <a:t>O</a:t>
            </a:r>
            <a:r>
              <a:rPr lang="en" sz="2400" b="1" dirty="0">
                <a:latin typeface="Constantia" panose="02030602050306030303" pitchFamily="18" charset="0"/>
              </a:rPr>
              <a:t> lenei faatuatua na taitaiina atu ai o ia e liliuese mai tamalii o le lalolagi ma aufaatasi ma le lotomaulalo lava, o le mativa, o le nuu e inosia ae na filifili e usiusitai i le Atua; nai lo le auauna atu i le agasala.”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B5B68A0-A876-4830-3252-B689374A96E8}"/>
              </a:ext>
            </a:extLst>
          </p:cNvPr>
          <p:cNvSpPr txBox="1"/>
          <p:nvPr/>
        </p:nvSpPr>
        <p:spPr>
          <a:xfrm>
            <a:off x="8480493" y="6383979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246)</a:t>
            </a:r>
          </a:p>
        </p:txBody>
      </p:sp>
    </p:spTree>
    <p:extLst>
      <p:ext uri="{BB962C8B-B14F-4D97-AF65-F5344CB8AC3E}">
        <p14:creationId xmlns:p14="http://schemas.microsoft.com/office/powerpoint/2010/main" val="8122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87E57"/>
          </a:solid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Dibujo de una ciudad&#10;&#10;El contenido generado por IA puede ser incorrecto.">
            <a:extLst>
              <a:ext uri="{FF2B5EF4-FFF2-40B4-BE49-F238E27FC236}">
                <a16:creationId xmlns:a16="http://schemas.microsoft.com/office/drawing/2014/main" id="{F772D8CC-A857-7EE4-6271-DA7E656A16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17932"/>
          <a:stretch>
            <a:fillRect/>
          </a:stretch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B5F25B-6829-5E67-D29B-14829EE1779E}"/>
              </a:ext>
            </a:extLst>
          </p:cNvPr>
          <p:cNvSpPr txBox="1"/>
          <p:nvPr/>
        </p:nvSpPr>
        <p:spPr>
          <a:xfrm>
            <a:off x="2766" y="1036346"/>
            <a:ext cx="392391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mavae atu ia aso e tele, ona oti lea o le tupu o Aikupito; a ua mapuitiga le fanauga a Isaraelu ona o le galuega; ua alalaga foi, ua oo a’e lava i le Atua lo latou alaga ona o la latou galuega. Ua faafofoga foi le Atua i lo latou feoi, ua manatua foi e le Atua lana feagaiga na </a:t>
            </a:r>
            <a:r>
              <a:rPr lang="en-US" sz="20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20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faia ma Aperaamo, ma Isaako, atoa ma Iakopo. Ua silasila mai foi le Atua i le fanauga a Isaraelu, ma ua silafia i latou e le Atua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Esoto 2:23–25</a:t>
            </a:r>
          </a:p>
        </p:txBody>
      </p:sp>
    </p:spTree>
    <p:extLst>
      <p:ext uri="{BB962C8B-B14F-4D97-AF65-F5344CB8AC3E}">
        <p14:creationId xmlns:p14="http://schemas.microsoft.com/office/powerpoint/2010/main" val="2783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8F2499-EA0C-9E8D-670F-0716FE7592A1}"/>
              </a:ext>
            </a:extLst>
          </p:cNvPr>
          <p:cNvSpPr txBox="1"/>
          <p:nvPr/>
        </p:nvSpPr>
        <p:spPr>
          <a:xfrm>
            <a:off x="6035466" y="4400445"/>
            <a:ext cx="61876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O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4E5AC2"/>
                  </a:glow>
                </a:effectLst>
              </a:rPr>
              <a:t>  le nuu o le Atua i Aikupito</a:t>
            </a:r>
            <a:r>
              <a:rPr lang="en" sz="2000" b="1" dirty="0">
                <a:solidFill>
                  <a:schemeClr val="bg1"/>
                </a:solidFill>
              </a:rPr>
              <a:t> </a:t>
            </a:r>
            <a:r>
              <a:rPr lang="en" sz="2000" b="1" dirty="0"/>
              <a:t>(Esoto 1:1-14)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8E329A"/>
                  </a:glow>
                </a:effectLst>
              </a:rPr>
              <a:t>Mai ia Aperaamo ia Mose </a:t>
            </a:r>
            <a:r>
              <a:rPr lang="en" b="1" dirty="0"/>
              <a:t>(Kenese 15:13; Esoto 1:8)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E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B950C6"/>
                  </a:glow>
                </a:effectLst>
              </a:rPr>
              <a:t> manumalo le Faamaoni </a:t>
            </a:r>
            <a:r>
              <a:rPr lang="en" sz="2000" b="1" dirty="0"/>
              <a:t>(Esoto 1:15-22)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O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E97565"/>
                  </a:glow>
                </a:effectLst>
              </a:rPr>
              <a:t> le tama o le Naila </a:t>
            </a:r>
            <a:r>
              <a:rPr lang="en" sz="2000" b="1" dirty="0"/>
              <a:t>(Esoto 2:1-10)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O le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C98E50"/>
                  </a:glow>
                </a:effectLst>
              </a:rPr>
              <a:t> toilalo o le laveai </a:t>
            </a:r>
            <a:r>
              <a:rPr lang="en" sz="2000" b="1" dirty="0"/>
              <a:t>(Esoto 2:11-25)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83D30A-2427-35B9-2A25-305E040BB331}"/>
              </a:ext>
            </a:extLst>
          </p:cNvPr>
          <p:cNvSpPr txBox="1"/>
          <p:nvPr/>
        </p:nvSpPr>
        <p:spPr>
          <a:xfrm>
            <a:off x="313277" y="312946"/>
            <a:ext cx="719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amata le tala o Esoto i se aiga toaititi na aumau i Aikupito i se faatanaga mai ia Farao.</a:t>
            </a:r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FBA38D5-4DAE-57F2-92DE-B9B41CF3D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87"/>
          <a:stretch>
            <a:fillRect/>
          </a:stretch>
        </p:blipFill>
        <p:spPr>
          <a:xfrm>
            <a:off x="7698253" y="130400"/>
            <a:ext cx="4341348" cy="1903975"/>
          </a:xfrm>
          <a:prstGeom prst="snip2DiagRect">
            <a:avLst>
              <a:gd name="adj1" fmla="val 1801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interior, decorado, tabla, grande&#10;&#10;El contenido generado por IA puede ser incorrecto.">
            <a:extLst>
              <a:ext uri="{FF2B5EF4-FFF2-40B4-BE49-F238E27FC236}">
                <a16:creationId xmlns:a16="http://schemas.microsoft.com/office/drawing/2014/main" id="{061370C8-5886-B108-CF29-D319C4B5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253" y="2130251"/>
            <a:ext cx="4341348" cy="2055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par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2C492384-559E-5597-79FA-2D44E4EEAD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9" r="2449"/>
          <a:stretch>
            <a:fillRect/>
          </a:stretch>
        </p:blipFill>
        <p:spPr>
          <a:xfrm>
            <a:off x="152399" y="4394578"/>
            <a:ext cx="5072744" cy="2252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D71EAEA2-0348-F3ED-9CD6-A35B274C14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3631">
            <a:off x="5544558" y="5736788"/>
            <a:ext cx="485374" cy="310246"/>
          </a:xfrm>
          <a:prstGeom prst="rect">
            <a:avLst/>
          </a:prstGeom>
        </p:spPr>
      </p:pic>
      <p:pic>
        <p:nvPicPr>
          <p:cNvPr id="11" name="Imagen 10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BB1AD68D-8265-5052-B5DA-7AC807D8B5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6196001"/>
            <a:ext cx="485374" cy="310246"/>
          </a:xfrm>
          <a:prstGeom prst="rect">
            <a:avLst/>
          </a:prstGeom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5E6BD84A-3757-E53A-7DBA-C795276615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359155"/>
            <a:ext cx="485374" cy="310246"/>
          </a:xfrm>
          <a:prstGeom prst="rect">
            <a:avLst/>
          </a:prstGeom>
        </p:spPr>
      </p:pic>
      <p:pic>
        <p:nvPicPr>
          <p:cNvPr id="15" name="Imagen 14" descr="Forma, Flecha&#10;&#10;El contenido generado por IA puede ser incorrecto.">
            <a:extLst>
              <a:ext uri="{FF2B5EF4-FFF2-40B4-BE49-F238E27FC236}">
                <a16:creationId xmlns:a16="http://schemas.microsoft.com/office/drawing/2014/main" id="{EA3401D6-0EEE-2E91-DEB9-EFA1E213BA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4818366"/>
            <a:ext cx="485374" cy="310246"/>
          </a:xfrm>
          <a:prstGeom prst="rect">
            <a:avLst/>
          </a:prstGeom>
        </p:spPr>
      </p:pic>
      <p:pic>
        <p:nvPicPr>
          <p:cNvPr id="16" name="Imagen 15" descr="Forma, Flecha&#10;&#10;El contenido generado por IA puede ser incorrecto.">
            <a:extLst>
              <a:ext uri="{FF2B5EF4-FFF2-40B4-BE49-F238E27FC236}">
                <a16:creationId xmlns:a16="http://schemas.microsoft.com/office/drawing/2014/main" id="{44FF8801-7A4A-A17B-E9EF-2768A9B755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7035" y="5277577"/>
            <a:ext cx="485374" cy="31024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684406-D162-3E7C-37AC-5579FE83003D}"/>
              </a:ext>
            </a:extLst>
          </p:cNvPr>
          <p:cNvSpPr txBox="1"/>
          <p:nvPr/>
        </p:nvSpPr>
        <p:spPr>
          <a:xfrm>
            <a:off x="313277" y="1583140"/>
            <a:ext cx="719284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faasolosolo ina faateteleina le ogaoga o lea tulaga. </a:t>
            </a:r>
            <a:r>
              <a:rPr lang="en-US" b="1" dirty="0"/>
              <a:t>I</a:t>
            </a:r>
            <a:r>
              <a:rPr lang="en" b="1" dirty="0"/>
              <a:t> totonu o ia mafatiaga, sa i ai ni tina faamaoni se toalua, o Sepela ma Pu’a, sa pei o se ave susulu atu o le faamoemoe o loo faafeiloai ai e le Atua Ona tagata: ma laveaiina ai se tamaititi lalelei mai le vaitafe o le Naila, o Mose lea. </a:t>
            </a:r>
          </a:p>
          <a:p>
            <a:pPr>
              <a:spcBef>
                <a:spcPts val="600"/>
              </a:spcBef>
            </a:pPr>
            <a:r>
              <a:rPr lang="en" b="1" dirty="0"/>
              <a:t>Ua oi le fanauga a Isaraelu ona o le pologa, ua oo atu foi lo latou alaga i le Atua ona o le pologa, ona faafofogaina lea o lo latou oi, ona manatua ai lea e le Atua o Lana feagaiga ma Aperaamo, Isaako, ma Iakopo. Ona silafia ai lea e le Atua oi latou. </a:t>
            </a:r>
          </a:p>
          <a:p>
            <a:pPr>
              <a:spcBef>
                <a:spcPts val="600"/>
              </a:spcBef>
            </a:pP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CC7E3-D346-3615-F132-6B0F6A979270}"/>
              </a:ext>
            </a:extLst>
          </p:cNvPr>
          <p:cNvSpPr txBox="1"/>
          <p:nvPr/>
        </p:nvSpPr>
        <p:spPr>
          <a:xfrm>
            <a:off x="313277" y="968991"/>
            <a:ext cx="7192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faafuasei, ona i ai se suiga i lea tulaga, ina ua avea i latou ma pologa ma ua faamalosia e galulue mo lo latou “matai” Aikupito.</a:t>
            </a:r>
          </a:p>
        </p:txBody>
      </p:sp>
    </p:spTree>
    <p:extLst>
      <p:ext uri="{BB962C8B-B14F-4D97-AF65-F5344CB8AC3E}">
        <p14:creationId xmlns:p14="http://schemas.microsoft.com/office/powerpoint/2010/main" val="24387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3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FBEBBF-1189-4BC2-0AC1-78A1D9BBF7DB}"/>
              </a:ext>
            </a:extLst>
          </p:cNvPr>
          <p:cNvSpPr txBox="1"/>
          <p:nvPr/>
        </p:nvSpPr>
        <p:spPr>
          <a:xfrm>
            <a:off x="2390775" y="0"/>
            <a:ext cx="9801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 LE NUU O LE ATUA I AIKUPITO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3C9EFF-7410-3027-7BD5-612C5E06ED66}"/>
              </a:ext>
            </a:extLst>
          </p:cNvPr>
          <p:cNvSpPr txBox="1"/>
          <p:nvPr/>
        </p:nvSpPr>
        <p:spPr>
          <a:xfrm>
            <a:off x="2609849" y="623953"/>
            <a:ext cx="9363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“O igoa nei o atalii o Isaraelu e na o atu i Aikupito faatasi ma Iakopo, e ta’itasi ma lona aiga na o atu ai” </a:t>
            </a:r>
            <a:r>
              <a:rPr lang="en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1:1)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889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46924E-4B24-5489-BF28-94317234CC10}"/>
              </a:ext>
            </a:extLst>
          </p:cNvPr>
          <p:cNvSpPr txBox="1"/>
          <p:nvPr/>
        </p:nvSpPr>
        <p:spPr>
          <a:xfrm>
            <a:off x="142876" y="1351128"/>
            <a:ext cx="7573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lona lua o tusi a Mose e ta’ua o le “</a:t>
            </a:r>
            <a:r>
              <a:rPr lang="en" b="1" i="1" dirty="0"/>
              <a:t>Esoto</a:t>
            </a:r>
            <a:r>
              <a:rPr lang="en" b="1" dirty="0"/>
              <a:t>” i le gagana Latina, ona o lana mataupu o ta’ua mai. </a:t>
            </a:r>
            <a:r>
              <a:rPr lang="en-US" b="1" dirty="0"/>
              <a:t>A</a:t>
            </a:r>
            <a:r>
              <a:rPr lang="en" b="1" dirty="0"/>
              <a:t>e i le gagana Eperu ua lauiloa o se “</a:t>
            </a:r>
            <a:r>
              <a:rPr lang="en" b="1" i="1" dirty="0"/>
              <a:t>Semoti </a:t>
            </a:r>
            <a:r>
              <a:rPr lang="en" b="1" dirty="0"/>
              <a:t>” (Igoa), ona o ana upu amata (Esoto 1:1).</a:t>
            </a:r>
          </a:p>
        </p:txBody>
      </p:sp>
      <p:pic>
        <p:nvPicPr>
          <p:cNvPr id="4" name="Imagen 3" descr="Imagen que contiene perro, grupo, parado, hombre&#10;&#10;El contenido generado por IA puede ser incorrecto.">
            <a:extLst>
              <a:ext uri="{FF2B5EF4-FFF2-40B4-BE49-F238E27FC236}">
                <a16:creationId xmlns:a16="http://schemas.microsoft.com/office/drawing/2014/main" id="{FE4C2315-D52E-F992-A8BE-36BAF1CCA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779" y="1405719"/>
            <a:ext cx="1813297" cy="21563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2C1F2229-4A50-83EF-C7A4-DFFEEF68B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614" y="1405719"/>
            <a:ext cx="2421510" cy="2129051"/>
          </a:xfrm>
          <a:prstGeom prst="round2DiagRect">
            <a:avLst>
              <a:gd name="adj1" fmla="val 0"/>
              <a:gd name="adj2" fmla="val 12868"/>
            </a:avLst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con un caballo&#10;&#10;El contenido generado por IA puede ser incorrecto.">
            <a:extLst>
              <a:ext uri="{FF2B5EF4-FFF2-40B4-BE49-F238E27FC236}">
                <a16:creationId xmlns:a16="http://schemas.microsoft.com/office/drawing/2014/main" id="{25E7571E-5857-608F-E040-AFC03DC692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306473"/>
            <a:ext cx="1430358" cy="237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ED8ED41-0528-39BD-46CD-215214FF8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814" y="4778020"/>
            <a:ext cx="1597401" cy="1977990"/>
          </a:xfrm>
          <a:prstGeom prst="round2DiagRect">
            <a:avLst>
              <a:gd name="adj1" fmla="val 0"/>
              <a:gd name="adj2" fmla="val 18077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E4C8E8-D187-9D1A-7BF7-460714EF3E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115" y="4780208"/>
            <a:ext cx="2642009" cy="198150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3F0840-275F-C070-CF11-25A4192F372C}"/>
              </a:ext>
            </a:extLst>
          </p:cNvPr>
          <p:cNvSpPr txBox="1"/>
          <p:nvPr/>
        </p:nvSpPr>
        <p:spPr>
          <a:xfrm>
            <a:off x="1602563" y="3794077"/>
            <a:ext cx="10446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atalii o Iakopo, o Iosefa, na avea ma faifeau i le nofoa’iga 17 a le farao o Hikisosi, e le o se tagata e tupuga mai i Aikupito. </a:t>
            </a:r>
            <a:r>
              <a:rPr lang="en-US" b="1" dirty="0"/>
              <a:t>I</a:t>
            </a:r>
            <a:r>
              <a:rPr lang="en" b="1" dirty="0"/>
              <a:t>na ua faatoilaloina ‘au a Hikisosi, ona amata ai lea o se nofoa’iga fou i Aikupito, “na te le iloa Iosefa” (Esoto 1:7-8).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FD9FF4-8280-F06C-48A7-87E2DDC1A433}"/>
              </a:ext>
            </a:extLst>
          </p:cNvPr>
          <p:cNvSpPr txBox="1"/>
          <p:nvPr/>
        </p:nvSpPr>
        <p:spPr>
          <a:xfrm>
            <a:off x="142877" y="4790363"/>
            <a:ext cx="72951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na o lenei na oo atu ai Isaraelu i se tulaga faigata (Esoto 1:9-14). </a:t>
            </a:r>
            <a:r>
              <a:rPr lang="en-US" b="1" dirty="0"/>
              <a:t>P</a:t>
            </a:r>
            <a:r>
              <a:rPr lang="en" b="1" dirty="0"/>
              <a:t>eitai, i le faaiuga o le tusi o Esoto, na suia atoa ai lea tulaga: ua tapuai sa’oloto nei Isaraelu, i luma lava o le afioaga o le Atua (Esoto 40:38). </a:t>
            </a:r>
            <a:r>
              <a:rPr lang="en-US" b="1" dirty="0"/>
              <a:t>O</a:t>
            </a:r>
            <a:r>
              <a:rPr lang="en" b="1" dirty="0"/>
              <a:t> loo manino lava le aoaoga o le tusi: E pule lava le Atua; o le a Ia faaolaina i tatou, e tusa lava pe o se tulaga e foliga mai e le mafai ma tulaga faigata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FB4B8FE-80D5-FEA8-F10F-52D3A41AE76A}"/>
              </a:ext>
            </a:extLst>
          </p:cNvPr>
          <p:cNvSpPr txBox="1"/>
          <p:nvPr/>
        </p:nvSpPr>
        <p:spPr>
          <a:xfrm>
            <a:off x="1602564" y="2279176"/>
            <a:ext cx="59173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“igoa” nei oi latou o le aiga o Iakopo ma ona atalii. O se vaega ititi o tagata e 70 (Kenese 46:26-27; Esoto 1:5). </a:t>
            </a:r>
            <a:r>
              <a:rPr lang="en-US" b="1" dirty="0"/>
              <a:t>A</a:t>
            </a:r>
            <a:r>
              <a:rPr lang="en" b="1" dirty="0"/>
              <a:t>’o i ai i latou, sa tuputupu a’e lo latou fuainumera ma avea ai o ni tagata o se autau e tusa ma le 600,000 tagata tau (Esoto 12:37).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5CF4F89-E383-9D01-9C30-7CA63B9C16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91520"/>
            <a:ext cx="2238376" cy="1174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160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40EE7-CA7D-CB34-36B8-52467261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FE7DCD-58EA-B957-0BFB-3195750C61D7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/>
          <a:p>
            <a:pPr algn="ctr"/>
            <a:r>
              <a:rPr lang="en-US" sz="36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M</a:t>
            </a:r>
            <a:r>
              <a:rPr lang="en" sz="3600" b="1" spc="300" dirty="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AI IA APERAAMO E OO ATU </a:t>
            </a:r>
            <a:r>
              <a:rPr lang="en" sz="3600" b="1" spc="300" dirty="0">
                <a:ln w="6600">
                  <a:noFill/>
                  <a:prstDash val="solid"/>
                </a:ln>
                <a:solidFill>
                  <a:srgbClr val="FF97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IA MOSE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26270-9706-DEC8-71E2-EB32D53CC4C9}"/>
              </a:ext>
            </a:extLst>
          </p:cNvPr>
          <p:cNvSpPr txBox="1"/>
          <p:nvPr/>
        </p:nvSpPr>
        <p:spPr>
          <a:xfrm>
            <a:off x="368490" y="590847"/>
            <a:ext cx="1149141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Ona fetalai mai lea o Ia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Aperaamo, Ia e iloa lelei e aumau lau fanau i le nuuese, e nofo pologa foi i latou ia tei latou, e faatigaina foi i latou e i latou, o tausaga e fa-selau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.’”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(Kenese 15:13)</a:t>
            </a:r>
            <a:endParaRPr lang="en" sz="1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B575048-10C8-192C-7DAD-F531AD773020}"/>
              </a:ext>
            </a:extLst>
          </p:cNvPr>
          <p:cNvSpPr txBox="1"/>
          <p:nvPr/>
        </p:nvSpPr>
        <p:spPr>
          <a:xfrm>
            <a:off x="1542197" y="1241945"/>
            <a:ext cx="7228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folafola e le Atua e tuuina atu ia Aperaamo le laueleele o Kanana, ae na lapataina o ia e uiga i le 400 tausaga e faatali ai ona faatoa faataunuuina lea o lenei fuafuaga (Kenese 15:13-16).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F6ABD-E1A3-7F99-52F8-93344682F231}"/>
              </a:ext>
            </a:extLst>
          </p:cNvPr>
          <p:cNvSpPr txBox="1"/>
          <p:nvPr/>
        </p:nvSpPr>
        <p:spPr>
          <a:xfrm>
            <a:off x="2975212" y="4931997"/>
            <a:ext cx="921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e na faapefea ona taunuu atu Iakopo i Aikupito? </a:t>
            </a:r>
            <a:r>
              <a:rPr lang="en-US" b="1" dirty="0"/>
              <a:t>I</a:t>
            </a:r>
            <a:r>
              <a:rPr lang="en" b="1" dirty="0"/>
              <a:t> se auala e matua ofoofogia lava. </a:t>
            </a:r>
            <a:r>
              <a:rPr lang="en-US" b="1" dirty="0"/>
              <a:t>E</a:t>
            </a:r>
            <a:r>
              <a:rPr lang="en" b="1" dirty="0"/>
              <a:t> ui lava i taumafaiga taufaaleaga e fasiotia ai Iosefa, ae na iu lava ina avea o ia ma palemia o Aikupito. Faafetai i lea tulaga ua ia maua, na mafai ai ona ia aumaia lona aiga atoa i Aikupito.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50160F-09B9-50D2-7701-5C79E1AE0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306993"/>
              </p:ext>
            </p:extLst>
          </p:nvPr>
        </p:nvGraphicFramePr>
        <p:xfrm>
          <a:off x="200024" y="3047916"/>
          <a:ext cx="8570696" cy="14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naturaleza, viendo, mujer, agua&#10;&#10;El contenido generado por IA puede ser incorrecto.">
            <a:extLst>
              <a:ext uri="{FF2B5EF4-FFF2-40B4-BE49-F238E27FC236}">
                <a16:creationId xmlns:a16="http://schemas.microsoft.com/office/drawing/2014/main" id="{F181BCC0-3477-FCD2-C850-2E73ED5E49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292866"/>
            <a:ext cx="1331084" cy="156139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AF8259F-9AA7-ED5F-DEFD-05F7605E45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22" b="6622"/>
          <a:stretch>
            <a:fillRect/>
          </a:stretch>
        </p:blipFill>
        <p:spPr>
          <a:xfrm>
            <a:off x="200024" y="4640239"/>
            <a:ext cx="2638710" cy="1719618"/>
          </a:xfrm>
          <a:prstGeom prst="ellipse">
            <a:avLst/>
          </a:prstGeom>
          <a:ln w="190500" cap="rnd">
            <a:solidFill>
              <a:srgbClr val="C9B07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38D90B62-82B6-2F55-75F5-F4074F80A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549227"/>
              </p:ext>
            </p:extLst>
          </p:nvPr>
        </p:nvGraphicFramePr>
        <p:xfrm>
          <a:off x="8917923" y="1360288"/>
          <a:ext cx="3131203" cy="346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E460356-D688-C0E3-A770-5F5B62BBF218}"/>
              </a:ext>
            </a:extLst>
          </p:cNvPr>
          <p:cNvSpPr txBox="1"/>
          <p:nvPr/>
        </p:nvSpPr>
        <p:spPr>
          <a:xfrm>
            <a:off x="1542197" y="2214738"/>
            <a:ext cx="7375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faaopopo atu i ai e Mose ma Paulo le 30 tausaga i lenei vaegataimi, toe ave i tua i le valaau i Haran (Esoto 12:40; Kalatia 3:17):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FB8D1D-628E-14EE-DF73-CB4192EA751C}"/>
              </a:ext>
            </a:extLst>
          </p:cNvPr>
          <p:cNvSpPr txBox="1"/>
          <p:nvPr/>
        </p:nvSpPr>
        <p:spPr>
          <a:xfrm>
            <a:off x="2483894" y="6114197"/>
            <a:ext cx="9708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anafea na tutupu ai nei mea uma? </a:t>
            </a:r>
            <a:r>
              <a:rPr lang="en-US" b="1" dirty="0"/>
              <a:t>T</a:t>
            </a:r>
            <a:r>
              <a:rPr lang="en" b="1" dirty="0"/>
              <a:t>atou te le o iloa ona aso tonu, ae ua lava mea ua tatou iloa e mafai ona faaofi atu i le talafaasolopito ua lauiloa (e i ai foi aso e le sa’o)</a:t>
            </a:r>
          </a:p>
        </p:txBody>
      </p:sp>
    </p:spTree>
    <p:extLst>
      <p:ext uri="{BB962C8B-B14F-4D97-AF65-F5344CB8AC3E}">
        <p14:creationId xmlns:p14="http://schemas.microsoft.com/office/powerpoint/2010/main" val="3202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033BD2E2-4AAF-4E96-ADAD-59F0BBD38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E6B43066-B239-4643-ABC4-EC0D2FED5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graphicEl>
                                              <a:dgm id="{32274D1B-E1DF-438B-A2E4-024496EB8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FEE1955-B321-4C66-AABB-E99006D24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C5BA5F6-7F62-43A7-810B-64AAE5C0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B109C72A-C06E-4C3D-BC59-744C76F90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graphicEl>
                                              <a:dgm id="{67AEB71F-284C-4CD2-8B47-3EF7136E2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>
                                            <p:graphicEl>
                                              <a:dgm id="{9135E337-630C-4EED-BECA-D3793DA0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A1CEC614-C944-443A-85EB-583C6864F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DAF4A8B3-C52F-4916-BF25-5BBBBE51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7845BF50-50E4-4675-A019-D88531A5A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Graphic spid="20" grpId="0" uiExpand="1">
        <p:bldSub>
          <a:bldDgm bld="one"/>
        </p:bldSub>
      </p:bldGraphic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AF6DB-3E99-1787-A929-CE3CE78D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F0DCE6-1D60-8CEE-01E9-F3B028E78A39}"/>
              </a:ext>
            </a:extLst>
          </p:cNvPr>
          <p:cNvSpPr txBox="1"/>
          <p:nvPr/>
        </p:nvSpPr>
        <p:spPr>
          <a:xfrm>
            <a:off x="138111" y="1405719"/>
            <a:ext cx="11915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loo ta’ua i le 1Tupu 6:1 o le Esoto, na tupu i le 480 tausaga i le lona fa o tausaga o le nofoaiga a Solomona i lona masina e na amata ai ona fausia le fale o Ieova. Pe afai o lenei aso e aofia ai e sa’o, ona tuu atu lea oi tatou i le 1445 TLM. Pe afai tatou te manatu i lenei mea o se “numera e latalata i se taoaofa’iga o se taimi/aso,” ma manatua le maliu o Farao, o lona uiga o le Esoto na tupu i se mea o le1450 TLM. </a:t>
            </a:r>
            <a:r>
              <a:rPr lang="en-US" b="1" dirty="0"/>
              <a:t>I</a:t>
            </a:r>
            <a:r>
              <a:rPr lang="en" b="1" dirty="0"/>
              <a:t> lenei faamauamauga, e mafai ai ona tatou fuaina ni nai taimi i le soifuaga o Mose: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9B043A-706D-2BC4-98AF-766AF8D16B67}"/>
              </a:ext>
            </a:extLst>
          </p:cNvPr>
          <p:cNvSpPr txBox="1"/>
          <p:nvPr/>
        </p:nvSpPr>
        <p:spPr>
          <a:xfrm>
            <a:off x="604837" y="573206"/>
            <a:ext cx="110109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“O le f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ā-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galau ma le valu o sefulu o tausaga talu ona o mai o le fanauga a Isaraelu ai le nuu o Aikupito, o lona fa o tausaga o le nofoaiga a Solomona i Isaraelu, o le masina o Sefa, o le masina e lua lea, ua amata ai e ia ona fai o le fale o Ieova”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(1Tupu 6:1)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5B6818-90F5-1B8C-63C4-D7EABEF38F88}"/>
              </a:ext>
            </a:extLst>
          </p:cNvPr>
          <p:cNvSpPr txBox="1"/>
          <p:nvPr/>
        </p:nvSpPr>
        <p:spPr>
          <a:xfrm>
            <a:off x="0" y="0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38100" h="38100"/>
              <a:contourClr>
                <a:schemeClr val="tx1"/>
              </a:contourClr>
            </a:sp3d>
          </a:bodyPr>
          <a:lstStyle>
            <a:defPPr>
              <a:defRPr lang="es-ES"/>
            </a:defPPr>
            <a:lvl1pPr algn="ctr">
              <a:defRPr sz="4400" b="1" spc="300">
                <a:ln w="6600">
                  <a:noFill/>
                  <a:prstDash val="solid"/>
                </a:ln>
                <a:solidFill>
                  <a:srgbClr val="00CB00"/>
                </a:solidFill>
                <a:effectLst>
                  <a:outerShdw dist="38100" dir="2700000" algn="tl" rotWithShape="0">
                    <a:schemeClr val="tx1"/>
                  </a:outerShdw>
                </a:effectLst>
              </a:defRPr>
            </a:lvl1pPr>
          </a:lstStyle>
          <a:p>
            <a:r>
              <a:rPr lang="en" sz="3600" dirty="0"/>
              <a:t>MAI IA APERAAMO E OO ATU </a:t>
            </a:r>
            <a:r>
              <a:rPr lang="en" sz="3600" dirty="0">
                <a:solidFill>
                  <a:srgbClr val="FF9700"/>
                </a:solidFill>
              </a:rPr>
              <a:t>IA MOSE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223604A-DB92-1971-574A-3C614767A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040339"/>
              </p:ext>
            </p:extLst>
          </p:nvPr>
        </p:nvGraphicFramePr>
        <p:xfrm>
          <a:off x="152400" y="2835086"/>
          <a:ext cx="11915775" cy="388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68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63D04BA7-DCEC-4E13-B4EA-D6E4D468A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BA8B774-9D05-437F-B1E5-DCEB6C5CE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173E195-7227-4497-BEC4-905339BC0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59893D3-0CB2-4313-9E40-D94B48CEE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51003E69-EDD3-479C-8F2F-75C20848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B704EF9B-A9F5-4720-9062-C5B5F9120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AB22805-E85F-4733-A861-88881A3A3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EFD3ACB5-DB5C-498B-9FD1-F26E7DA46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EAA23E0C-F686-4F0A-A517-C414B6305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1B12703-3E8E-4B93-9BA4-2ADD0A803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B1F7F442-7D03-4F71-9FCA-827703E76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146FFF6-DDFA-4FA3-AC18-A0591EEAB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graphicEl>
                                              <a:dgm id="{C339DD00-7089-4D95-B2E0-DE6E76573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graphicEl>
                                              <a:dgm id="{AADE15E5-F549-4F0C-90A2-A5DEBCA74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graphicEl>
                                              <a:dgm id="{1E737C63-FDB9-4516-9801-EFB03FB652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graphicEl>
                                              <a:dgm id="{BA58EC4A-8198-4A61-8AB0-5D8E6BAA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B8BCF-5EF9-842F-77C9-58FC3D93D30E}"/>
              </a:ext>
            </a:extLst>
          </p:cNvPr>
          <p:cNvSpPr txBox="1"/>
          <p:nvPr/>
        </p:nvSpPr>
        <p:spPr>
          <a:xfrm>
            <a:off x="1" y="-19050"/>
            <a:ext cx="657225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25400" dir="2700000" algn="tl">
                    <a:srgbClr val="000000"/>
                  </a:outerShdw>
                </a:effectLst>
              </a:rPr>
              <a:t>E MANUMALO LE FAAMAONI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E9E78C-E374-EFBF-2391-7022064B3868}"/>
              </a:ext>
            </a:extLst>
          </p:cNvPr>
          <p:cNvSpPr txBox="1"/>
          <p:nvPr/>
        </p:nvSpPr>
        <p:spPr>
          <a:xfrm>
            <a:off x="51416" y="481697"/>
            <a:ext cx="657224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Ua matata’u i le Atua e na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faatosaga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i fanauga, o le mea lea na ia fia mo i la’ua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(Esoto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2B4E65-AC52-6E5D-7FF8-AED25BB01FEF}"/>
              </a:ext>
            </a:extLst>
          </p:cNvPr>
          <p:cNvSpPr txBox="1"/>
          <p:nvPr/>
        </p:nvSpPr>
        <p:spPr>
          <a:xfrm>
            <a:off x="51417" y="1078174"/>
            <a:ext cx="65208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O</a:t>
            </a:r>
            <a:r>
              <a:rPr lang="en" sz="1600" b="1" dirty="0"/>
              <a:t> le tupuaga 18</a:t>
            </a:r>
            <a:r>
              <a:rPr lang="en" sz="1600" b="1" baseline="30000" dirty="0"/>
              <a:t>th</a:t>
            </a:r>
            <a:r>
              <a:rPr lang="en" sz="1600" b="1" dirty="0"/>
              <a:t> o Aikupito e ino’ino i tagata ese. </a:t>
            </a:r>
            <a:r>
              <a:rPr lang="en-US" sz="1600" b="1" dirty="0"/>
              <a:t>E</a:t>
            </a:r>
            <a:r>
              <a:rPr lang="en" sz="1600" b="1" dirty="0"/>
              <a:t> le gata i lea, ua lava le toatele o tagata Isaraelu e mafai ona fouvale mai i a’i</a:t>
            </a:r>
            <a:r>
              <a:rPr lang="en" b="1" dirty="0"/>
              <a:t> latou </a:t>
            </a:r>
            <a:r>
              <a:rPr lang="en" sz="1600" b="1" dirty="0"/>
              <a:t>(Esoto 1:9-10). </a:t>
            </a:r>
            <a:r>
              <a:rPr lang="en-US" sz="1600" b="1" dirty="0"/>
              <a:t>O</a:t>
            </a:r>
            <a:r>
              <a:rPr lang="en" sz="1600" b="1" dirty="0"/>
              <a:t> lea na faasolosolo malie ane ai le faatoilaloina oi latou: </a:t>
            </a:r>
            <a:endParaRPr lang="en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B4654A-E569-8EB2-18BB-2EB797D8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648532"/>
              </p:ext>
            </p:extLst>
          </p:nvPr>
        </p:nvGraphicFramePr>
        <p:xfrm>
          <a:off x="171450" y="2170800"/>
          <a:ext cx="6315075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ABA1A5E-D7BB-F943-E5AE-49C262447211}"/>
              </a:ext>
            </a:extLst>
          </p:cNvPr>
          <p:cNvSpPr txBox="1"/>
          <p:nvPr/>
        </p:nvSpPr>
        <p:spPr>
          <a:xfrm>
            <a:off x="51416" y="5076967"/>
            <a:ext cx="6895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totonu o lenei tiga, sa tu matilatila ai le faamaoni o nei tina faatosaga, o Selepa ma Pu’a (Esoto 1:15-19). </a:t>
            </a:r>
            <a:r>
              <a:rPr lang="en-US" b="1" dirty="0"/>
              <a:t>U</a:t>
            </a:r>
            <a:r>
              <a:rPr lang="en" b="1" dirty="0"/>
              <a:t>a aveese e Mose le igoa o Farao, ae ua tuuina mai i a’i tatou o latou igoa.</a:t>
            </a:r>
            <a:endParaRPr lang="en" sz="2000" b="1" dirty="0"/>
          </a:p>
        </p:txBody>
      </p:sp>
      <p:pic>
        <p:nvPicPr>
          <p:cNvPr id="10" name="Imagen 9" descr="Imagen que contiene interior, perro, pequeño, tabla&#10;&#10;El contenido generado por IA puede ser incorrecto.">
            <a:extLst>
              <a:ext uri="{FF2B5EF4-FFF2-40B4-BE49-F238E27FC236}">
                <a16:creationId xmlns:a16="http://schemas.microsoft.com/office/drawing/2014/main" id="{2A735048-B377-B8D6-59DB-34459A32B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596" y="14019"/>
            <a:ext cx="5163403" cy="663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B99A4E-733C-1F8B-9C90-6C3CDF3DDDE8}"/>
              </a:ext>
            </a:extLst>
          </p:cNvPr>
          <p:cNvSpPr txBox="1"/>
          <p:nvPr/>
        </p:nvSpPr>
        <p:spPr>
          <a:xfrm>
            <a:off x="233562" y="214559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noFill/>
              </a:rPr>
              <a:t>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8D5369-071E-18E8-325E-875DCB7BE097}"/>
              </a:ext>
            </a:extLst>
          </p:cNvPr>
          <p:cNvSpPr txBox="1"/>
          <p:nvPr/>
        </p:nvSpPr>
        <p:spPr>
          <a:xfrm>
            <a:off x="233562" y="289464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rgbClr val="7030A0"/>
                  </a:solidFill>
                  <a:prstDash val="solid"/>
                </a:ln>
                <a:noFill/>
              </a:rPr>
              <a:t>2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2FBDD-0C53-7E7D-3D15-872F9DEC4792}"/>
              </a:ext>
            </a:extLst>
          </p:cNvPr>
          <p:cNvSpPr txBox="1"/>
          <p:nvPr/>
        </p:nvSpPr>
        <p:spPr>
          <a:xfrm>
            <a:off x="233562" y="364368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noFill/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064AA7-AE60-C3C4-3A14-2F3347C026F7}"/>
              </a:ext>
            </a:extLst>
          </p:cNvPr>
          <p:cNvSpPr txBox="1"/>
          <p:nvPr/>
        </p:nvSpPr>
        <p:spPr>
          <a:xfrm>
            <a:off x="233562" y="439273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noFill/>
              </a:rPr>
              <a:t>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32DE1F-8447-32C8-33BA-50F874981147}"/>
              </a:ext>
            </a:extLst>
          </p:cNvPr>
          <p:cNvSpPr txBox="1"/>
          <p:nvPr/>
        </p:nvSpPr>
        <p:spPr>
          <a:xfrm>
            <a:off x="51416" y="5950424"/>
            <a:ext cx="68134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loo faamauina foi, mo lo tatou iloa, le auala na faamanuiaina ai i la’ua e le Atua ona o lo la’ua faamaoni (Esoto 1:20-21).</a:t>
            </a:r>
          </a:p>
        </p:txBody>
      </p:sp>
    </p:spTree>
    <p:extLst>
      <p:ext uri="{BB962C8B-B14F-4D97-AF65-F5344CB8AC3E}">
        <p14:creationId xmlns:p14="http://schemas.microsoft.com/office/powerpoint/2010/main" val="40954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E410EF78-B3D3-4D34-AB77-1E1BB1FB4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dgm id="{54538D87-3193-4E21-A82F-615424D6C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85654FAA-648B-47D0-8005-ED9A2A9C0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graphicEl>
                                              <a:dgm id="{458A8969-F58C-4E7B-B318-8D58FC929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2197E2BF-318A-432D-9841-94D686975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graphicEl>
                                              <a:dgm id="{B3C15371-A3DD-445A-91CB-098347A2B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6B5DC7AD-122C-4DFB-88C3-93D4FC66F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12C9CC15-2863-413F-ADE7-C0F979814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 uiExpand="1">
        <p:bldSub>
          <a:bldDgm bld="one"/>
        </p:bldSub>
      </p:bldGraphic>
      <p:bldP spid="8" grpId="0"/>
      <p:bldP spid="13" grpId="0"/>
      <p:bldP spid="14" grpId="0"/>
      <p:bldP spid="15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F36006-CD44-13E7-A638-5E429593DAE5}"/>
              </a:ext>
            </a:extLst>
          </p:cNvPr>
          <p:cNvSpPr txBox="1"/>
          <p:nvPr/>
        </p:nvSpPr>
        <p:spPr>
          <a:xfrm>
            <a:off x="5221131" y="0"/>
            <a:ext cx="6970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LE TAMA O LE NAILA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ACC589-2638-7096-5741-47F19FD0B09A}"/>
              </a:ext>
            </a:extLst>
          </p:cNvPr>
          <p:cNvSpPr txBox="1"/>
          <p:nvPr/>
        </p:nvSpPr>
        <p:spPr>
          <a:xfrm>
            <a:off x="5230502" y="530583"/>
            <a:ext cx="69708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ia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fevaava’aia’i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lea itu ma lea itu, ua iloa e ia e leai se tagata, ona fasi lea e ia le Aikupito, ma ua natia i le </a:t>
            </a:r>
            <a:r>
              <a:rPr lang="en-US" sz="16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oneone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5C07DE-BE43-A923-DB78-5B24DF6C2D9A}"/>
              </a:ext>
            </a:extLst>
          </p:cNvPr>
          <p:cNvSpPr txBox="1"/>
          <p:nvPr/>
        </p:nvSpPr>
        <p:spPr>
          <a:xfrm>
            <a:off x="5094902" y="1321683"/>
            <a:ext cx="710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“Lalelei” e le mafai ona faamatalaina ai le tama tane a Iokapeta (Esoto 2:2). O le upu Eperu “</a:t>
            </a:r>
            <a:r>
              <a:rPr lang="en" b="1" i="1" dirty="0"/>
              <a:t>tob </a:t>
            </a:r>
            <a:r>
              <a:rPr lang="en" b="1" dirty="0"/>
              <a:t>” (lelei, matagofie, atoatoa) o le upu lava lea e tasi e faaaogaina e le Atua e faamatalaina ai le atoatoa o Lana foafoaga (Kenese 1:31).</a:t>
            </a:r>
          </a:p>
        </p:txBody>
      </p:sp>
      <p:pic>
        <p:nvPicPr>
          <p:cNvPr id="26" name="Imagen 25" descr="Imagen que contiene persona, tabla, interior, niño&#10;&#10;El contenido generado por IA puede ser incorrecto.">
            <a:extLst>
              <a:ext uri="{FF2B5EF4-FFF2-40B4-BE49-F238E27FC236}">
                <a16:creationId xmlns:a16="http://schemas.microsoft.com/office/drawing/2014/main" id="{65B71480-9FC9-79C9-B75D-2AB9C57A9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4CD3-7BFB-9A47-C389-529793F96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125611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3F6E9408-2DAA-4F8C-F88B-773D9CAAE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25611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 descr="Imagen que contiene persona, niño, hombre, joven&#10;&#10;El contenido generado por IA puede ser incorrecto.">
            <a:extLst>
              <a:ext uri="{FF2B5EF4-FFF2-40B4-BE49-F238E27FC236}">
                <a16:creationId xmlns:a16="http://schemas.microsoft.com/office/drawing/2014/main" id="{8B0C93E7-C899-8E4F-88DA-5716D7975A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 descr="Una captura de un videojuego&#10;&#10;El contenido generado por IA puede ser incorrecto.">
            <a:extLst>
              <a:ext uri="{FF2B5EF4-FFF2-40B4-BE49-F238E27FC236}">
                <a16:creationId xmlns:a16="http://schemas.microsoft.com/office/drawing/2014/main" id="{05FFAF4C-962B-AFFC-A0CF-FFEC93C720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2EF9C534-1523-540A-E330-FB167EDB2F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1422450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Imagen 37" descr="Pintura de un paisaje&#10;&#10;El contenido generado por IA puede ser incorrecto.">
            <a:extLst>
              <a:ext uri="{FF2B5EF4-FFF2-40B4-BE49-F238E27FC236}">
                <a16:creationId xmlns:a16="http://schemas.microsoft.com/office/drawing/2014/main" id="{334C18A2-B850-62FE-EB5A-70915D57D2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Imagen 39" descr="Un hombre con las manos en el agua&#10;&#10;El contenido generado por IA puede ser incorrecto.">
            <a:extLst>
              <a:ext uri="{FF2B5EF4-FFF2-40B4-BE49-F238E27FC236}">
                <a16:creationId xmlns:a16="http://schemas.microsoft.com/office/drawing/2014/main" id="{0F68DABA-8BE0-D5F2-E6FF-224F968CB3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060" y="2719289"/>
            <a:ext cx="16046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Imagen 4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63A0F11-A456-2754-0E23-9B261EA7E3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2719289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Imagen 4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3418C0A0-F345-338B-F695-5A05717B985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8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Imagen 4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6C557E-741E-DBD6-FDF3-825D8A6709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910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Imagen 47" descr="Imagen que contiene tabla, hombre, pequeño, perro&#10;&#10;El contenido generado por IA puede ser incorrecto.">
            <a:extLst>
              <a:ext uri="{FF2B5EF4-FFF2-40B4-BE49-F238E27FC236}">
                <a16:creationId xmlns:a16="http://schemas.microsoft.com/office/drawing/2014/main" id="{7219A0BE-211B-938C-1A9D-CB5E2A9D1D1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393" y="4016127"/>
            <a:ext cx="1604976" cy="1143000"/>
          </a:xfrm>
          <a:prstGeom prst="rect">
            <a:avLst/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3D85FF54-0342-C0E6-F13F-3246C74D23D0}"/>
              </a:ext>
            </a:extLst>
          </p:cNvPr>
          <p:cNvSpPr txBox="1"/>
          <p:nvPr/>
        </p:nvSpPr>
        <p:spPr>
          <a:xfrm>
            <a:off x="135601" y="5281684"/>
            <a:ext cx="52825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faaaoga lelei e lona tina ni nai tausaga sa ia tausia ai o ia (Esoto 2:8-9). </a:t>
            </a:r>
            <a:r>
              <a:rPr lang="en-US" b="1" dirty="0"/>
              <a:t>S</a:t>
            </a:r>
            <a:r>
              <a:rPr lang="en" b="1" dirty="0"/>
              <a:t>a ia aoaoina o ia ia avea ma atalii o le Atua. O se galuega taua tele o loo faatinoina e tina i le faafaileleina o a latou fanau ia matata’u i le Atua!</a:t>
            </a:r>
          </a:p>
        </p:txBody>
      </p:sp>
      <p:pic>
        <p:nvPicPr>
          <p:cNvPr id="52" name="Imagen 51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2019582-809E-8EE0-20D9-7506E66374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" t="19910" r="-564"/>
          <a:stretch>
            <a:fillRect/>
          </a:stretch>
        </p:blipFill>
        <p:spPr>
          <a:xfrm>
            <a:off x="5594688" y="5068925"/>
            <a:ext cx="1446139" cy="165904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6" name="Imagen 55" descr="Imagen que contiene persona, tabla, parado, frente&#10;&#10;El contenido generado por IA puede ser incorrecto.">
            <a:extLst>
              <a:ext uri="{FF2B5EF4-FFF2-40B4-BE49-F238E27FC236}">
                <a16:creationId xmlns:a16="http://schemas.microsoft.com/office/drawing/2014/main" id="{E30F7500-BEE4-157B-1737-03640F8DF1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5" y="5068925"/>
            <a:ext cx="3320588" cy="16602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0" name="Imagen 59" descr="Imagen que contiene foto, tabla, colorido, pastel&#10;&#10;El contenido generado por IA puede ser incorrecto.">
            <a:extLst>
              <a:ext uri="{FF2B5EF4-FFF2-40B4-BE49-F238E27FC236}">
                <a16:creationId xmlns:a16="http://schemas.microsoft.com/office/drawing/2014/main" id="{138C64F0-5ED4-34D6-7646-804FC0301C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8" y="5068926"/>
            <a:ext cx="1388063" cy="165903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583C8A4-E02F-4AE9-1FC3-328AC0A0B2AE}"/>
              </a:ext>
            </a:extLst>
          </p:cNvPr>
          <p:cNvSpPr txBox="1"/>
          <p:nvPr/>
        </p:nvSpPr>
        <p:spPr>
          <a:xfrm>
            <a:off x="5085529" y="3684896"/>
            <a:ext cx="7106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Tatou te leiloa le igoa na tuuina atu e ona matua ia te ia, ae ua tatou iloa le igoa na tuuina atu ia te ia e lona tina fai, le afafine o Farao: O Apimosese o le (tama o le atua o le Naila). </a:t>
            </a:r>
            <a:r>
              <a:rPr lang="en-US" b="1" dirty="0"/>
              <a:t>A</a:t>
            </a:r>
            <a:r>
              <a:rPr lang="en" b="1" dirty="0"/>
              <a:t>e sa na ona ia ta’ua o ia lava o le “tama” “</a:t>
            </a:r>
            <a:r>
              <a:rPr lang="en" b="1" i="1" dirty="0"/>
              <a:t>mosese </a:t>
            </a:r>
            <a:r>
              <a:rPr lang="en" b="1" dirty="0"/>
              <a:t>,” Mose (Esoto 2:10).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9E9F816-DB89-21F8-A1DD-64B6D74752D9}"/>
              </a:ext>
            </a:extLst>
          </p:cNvPr>
          <p:cNvSpPr txBox="1"/>
          <p:nvPr/>
        </p:nvSpPr>
        <p:spPr>
          <a:xfrm>
            <a:off x="5094901" y="2504049"/>
            <a:ext cx="7106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loo i ai ni fuafuaga faapitoa a le Atua mo ia. </a:t>
            </a:r>
            <a:r>
              <a:rPr lang="en-US" b="1" dirty="0"/>
              <a:t>O</a:t>
            </a:r>
            <a:r>
              <a:rPr lang="en" b="1" dirty="0"/>
              <a:t> se tulaga lamatia na faia e se tina; na faagaeetia ai se tina talavou; i se tamaititi na tautala ma le atamai… ma o le laveai mo le lumanai na faasaoina mai le oti (Esoto 2:3-7).</a:t>
            </a:r>
          </a:p>
        </p:txBody>
      </p:sp>
    </p:spTree>
    <p:extLst>
      <p:ext uri="{BB962C8B-B14F-4D97-AF65-F5344CB8AC3E}">
        <p14:creationId xmlns:p14="http://schemas.microsoft.com/office/powerpoint/2010/main" val="21457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5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0BC123-D9BA-1DAE-95B7-7DC97EA67A39}"/>
              </a:ext>
            </a:extLst>
          </p:cNvPr>
          <p:cNvSpPr txBox="1"/>
          <p:nvPr/>
        </p:nvSpPr>
        <p:spPr>
          <a:xfrm>
            <a:off x="2320118" y="859809"/>
            <a:ext cx="867997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“Na faafofogaina e le Atua le tatalo a le tina; na tauia foi lona faatuatua. </a:t>
            </a:r>
            <a:r>
              <a:rPr lang="en-US" sz="2000" b="1" dirty="0">
                <a:latin typeface="Constantia" panose="02030602050306030303" pitchFamily="18" charset="0"/>
              </a:rPr>
              <a:t>S</a:t>
            </a:r>
            <a:r>
              <a:rPr lang="en" sz="2000" b="1" dirty="0">
                <a:latin typeface="Constantia" panose="02030602050306030303" pitchFamily="18" charset="0"/>
              </a:rPr>
              <a:t>a ia faia ai ma le agaga faafetai ina ua ulu atu nei i se matafaioi e saogalemu ai ma fiafia. Sa ia faamaoni i le faaleleia o sona avanoa e aoaoina ai lana tama ia iloa le Atua. </a:t>
            </a:r>
            <a:r>
              <a:rPr lang="en-US" sz="2000" b="1" dirty="0">
                <a:latin typeface="Constantia" panose="02030602050306030303" pitchFamily="18" charset="0"/>
              </a:rPr>
              <a:t>S</a:t>
            </a:r>
            <a:r>
              <a:rPr lang="en" sz="2000" b="1" dirty="0">
                <a:latin typeface="Constantia" panose="02030602050306030303" pitchFamily="18" charset="0"/>
              </a:rPr>
              <a:t>a ia lagona se mautinoaga ua lava saunia ai o ia mo nisi o galuega silisili, ma ua ia iloa foi ua le o toe umi ae tuuina atu loa o ia i lona tina, le masiofo, </a:t>
            </a:r>
            <a:r>
              <a:rPr lang="en-US" sz="2000" b="1" dirty="0">
                <a:latin typeface="Constantia" panose="02030602050306030303" pitchFamily="18" charset="0"/>
              </a:rPr>
              <a:t>ma o le a siosiomia o ia i aafiaga e foliga o le a taitaieseina ai o ia mai le Atua. O nei mea uma na atili ai ona ia faatauaina ma le faaeteete le faatonutonuina o ia nai lo isi o ana fanau. Sa ia taumafai e faatumu lona mafaufau i le mata’u i le Atua ma ia alofa i le upu moni ma le faamasinoga tonu, ma tatalo ma le faatauanau [p. 244] ina ia mafai ona faasaoina o ia mai aafiaga leaga uma lava. Sa ia faaali atu ia te ia le valea ma le agasala o le ifo i tupua, ma sa aoaoina vave o ia mai lava i le amataga ia ifo ma tatalo atu i le Atua soifua, e na’o Ia e mafai ona faafofoga ma fesoasoani ia te ia i soo se faalavelave faafuasei, i se taimi faavave lava</a:t>
            </a:r>
            <a:r>
              <a:rPr lang="en" sz="20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4923-22FD-55E8-1CB1-740AE4D49E92}"/>
              </a:ext>
            </a:extLst>
          </p:cNvPr>
          <p:cNvSpPr txBox="1"/>
          <p:nvPr/>
        </p:nvSpPr>
        <p:spPr>
          <a:xfrm>
            <a:off x="7549503" y="6000220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243)</a:t>
            </a:r>
          </a:p>
        </p:txBody>
      </p:sp>
    </p:spTree>
    <p:extLst>
      <p:ext uri="{BB962C8B-B14F-4D97-AF65-F5344CB8AC3E}">
        <p14:creationId xmlns:p14="http://schemas.microsoft.com/office/powerpoint/2010/main" val="6383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5284</TotalTime>
  <Words>2623</Words>
  <Application>Microsoft Office PowerPoint</Application>
  <PresentationFormat>Panorámica</PresentationFormat>
  <Paragraphs>70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131</cp:revision>
  <dcterms:created xsi:type="dcterms:W3CDTF">2025-06-14T14:00:46Z</dcterms:created>
  <dcterms:modified xsi:type="dcterms:W3CDTF">2025-06-24T18:57:59Z</dcterms:modified>
</cp:coreProperties>
</file>