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291" r:id="rId4"/>
    <p:sldId id="257" r:id="rId5"/>
    <p:sldId id="258" r:id="rId6"/>
    <p:sldId id="259" r:id="rId7"/>
    <p:sldId id="290" r:id="rId8"/>
    <p:sldId id="261" r:id="rId9"/>
    <p:sldId id="289" r:id="rId10"/>
    <p:sldId id="263" r:id="rId11"/>
    <p:sldId id="264" r:id="rId12"/>
    <p:sldId id="288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0B9"/>
    <a:srgbClr val="D9EFDB"/>
    <a:srgbClr val="E8F5E9"/>
    <a:srgbClr val="63D37D"/>
    <a:srgbClr val="CDEBD1"/>
    <a:srgbClr val="EDE4CC"/>
    <a:srgbClr val="F2DB51"/>
    <a:srgbClr val="29A045"/>
    <a:srgbClr val="A8A400"/>
    <a:srgbClr val="B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34" d="100"/>
          <a:sy n="34" d="100"/>
        </p:scale>
        <p:origin x="66" y="13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DB225-1005-4F29-8F14-A69C4A73B38B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59F92ABD-1E06-491A-8A59-7BFFC995D695}">
      <dgm:prSet custT="1"/>
      <dgm:spPr>
        <a:ln w="38100">
          <a:solidFill>
            <a:schemeClr val="accent2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1800" b="1" dirty="0"/>
            <a:t>SILASILA</a:t>
          </a:r>
          <a:r>
            <a:rPr lang="en" sz="2000" b="1" dirty="0"/>
            <a:t>: </a:t>
          </a:r>
          <a:r>
            <a:rPr lang="en" sz="1800" b="1" dirty="0"/>
            <a:t>E le manatu mam</a:t>
          </a:r>
          <a:r>
            <a:rPr lang="en-US" sz="1800" b="1" dirty="0"/>
            <a:t>ā</a:t>
          </a:r>
          <a:r>
            <a:rPr lang="en" sz="1800" b="1" dirty="0"/>
            <a:t> le Atua i mafatiaga. E silasila o Ia i mea uma. Ae sili ona Ia silasila i tiga ma le faamasinoga le tonu o loo faia faasaga atu i Ona tagata (2Tupu 9:26).</a:t>
          </a:r>
          <a:endParaRPr lang="es-ES" sz="2000" dirty="0"/>
        </a:p>
      </dgm:t>
    </dgm:pt>
    <dgm:pt modelId="{01278C7D-57E8-4666-BEA9-08329EBD78DA}" type="parTrans" cxnId="{C2CF78F7-6CEA-49F7-84BF-2C9526F46690}">
      <dgm:prSet/>
      <dgm:spPr/>
      <dgm:t>
        <a:bodyPr/>
        <a:lstStyle/>
        <a:p>
          <a:endParaRPr lang="es-ES" sz="2000"/>
        </a:p>
      </dgm:t>
    </dgm:pt>
    <dgm:pt modelId="{93304584-F568-46C9-A44D-E1A09BCCE358}" type="sibTrans" cxnId="{C2CF78F7-6CEA-49F7-84BF-2C9526F46690}">
      <dgm:prSet/>
      <dgm:spPr/>
      <dgm:t>
        <a:bodyPr/>
        <a:lstStyle/>
        <a:p>
          <a:endParaRPr lang="es-ES" sz="2000"/>
        </a:p>
      </dgm:t>
    </dgm:pt>
    <dgm:pt modelId="{65B9A114-D38F-42B8-B891-B31CEE910472}">
      <dgm:prSet custT="1"/>
      <dgm:spPr>
        <a:ln w="38100">
          <a:solidFill>
            <a:schemeClr val="accent4">
              <a:lumMod val="50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1800" b="1" dirty="0"/>
            <a:t>AFIO A’E: E le nofo fifilemu le Atua. E afio mai o Ia e savavali faatasi ma i tatou. </a:t>
          </a:r>
          <a:r>
            <a:rPr lang="en-US" sz="1800" b="1" dirty="0"/>
            <a:t>E</a:t>
          </a:r>
          <a:r>
            <a:rPr lang="en" sz="1800" b="1" dirty="0"/>
            <a:t> mau foi o Ia faatasi ma tagata soifua </a:t>
          </a:r>
          <a:br>
            <a:rPr lang="es-ES" sz="1800" b="1" dirty="0"/>
          </a:br>
          <a:r>
            <a:rPr lang="en" sz="1800" b="1" dirty="0"/>
            <a:t>(Esoto 29:45; Ioane 14:16-17)</a:t>
          </a:r>
          <a:endParaRPr lang="es-ES" sz="2000" dirty="0"/>
        </a:p>
      </dgm:t>
    </dgm:pt>
    <dgm:pt modelId="{A5855C3B-F51B-48A1-9EC3-D8531464CB44}" type="parTrans" cxnId="{75E84018-6BD2-4D44-AEE8-70CC63B6B989}">
      <dgm:prSet/>
      <dgm:spPr/>
      <dgm:t>
        <a:bodyPr/>
        <a:lstStyle/>
        <a:p>
          <a:endParaRPr lang="es-ES" sz="2000"/>
        </a:p>
      </dgm:t>
    </dgm:pt>
    <dgm:pt modelId="{3CBAD9DE-1594-4FF3-B88F-1BEA16484D0B}" type="sibTrans" cxnId="{75E84018-6BD2-4D44-AEE8-70CC63B6B989}">
      <dgm:prSet/>
      <dgm:spPr/>
      <dgm:t>
        <a:bodyPr/>
        <a:lstStyle/>
        <a:p>
          <a:endParaRPr lang="es-ES" sz="2000"/>
        </a:p>
      </dgm:t>
    </dgm:pt>
    <dgm:pt modelId="{F2B6D1BB-F7F7-4623-A08F-E5685867016A}">
      <dgm:prSet custT="1"/>
      <dgm:spPr>
        <a:ln w="38100">
          <a:solidFill>
            <a:schemeClr val="accent3">
              <a:lumMod val="75000"/>
            </a:schemeClr>
          </a:solidFill>
        </a:ln>
        <a:scene3d>
          <a:camera prst="orthographicFront"/>
          <a:lightRig rig="flat" dir="t"/>
        </a:scene3d>
        <a:sp3d contourW="25400" prstMaterial="dkEdge">
          <a:bevelT w="8200" h="38100"/>
        </a:sp3d>
      </dgm:spPr>
      <dgm:t>
        <a:bodyPr/>
        <a:lstStyle/>
        <a:p>
          <a:r>
            <a:rPr lang="en" sz="1800" b="1" dirty="0"/>
            <a:t>AVEESE MAI: O loo galue le Atua i Lana lava taimi, mo le faasaolotoina oi tatou mai puapuaga ma faataunuu Ana folafolaga (Ieremia 29:11)</a:t>
          </a:r>
          <a:endParaRPr lang="es-ES" sz="2000" dirty="0"/>
        </a:p>
      </dgm:t>
    </dgm:pt>
    <dgm:pt modelId="{3F4AFA4B-382E-449B-93F5-C94D50698218}" type="parTrans" cxnId="{8FE6CD90-7B24-4EAF-B932-770EE0E4D197}">
      <dgm:prSet/>
      <dgm:spPr/>
      <dgm:t>
        <a:bodyPr/>
        <a:lstStyle/>
        <a:p>
          <a:endParaRPr lang="es-ES" sz="2000"/>
        </a:p>
      </dgm:t>
    </dgm:pt>
    <dgm:pt modelId="{210EAB51-A7B3-40BA-9BA7-3BDDF6AFC4DB}" type="sibTrans" cxnId="{8FE6CD90-7B24-4EAF-B932-770EE0E4D197}">
      <dgm:prSet/>
      <dgm:spPr/>
      <dgm:t>
        <a:bodyPr/>
        <a:lstStyle/>
        <a:p>
          <a:endParaRPr lang="es-ES" sz="2000"/>
        </a:p>
      </dgm:t>
    </dgm:pt>
    <dgm:pt modelId="{7D7C4CE1-5C7D-4237-94BE-437E5EE34D8E}" type="pres">
      <dgm:prSet presAssocID="{677DB225-1005-4F29-8F14-A69C4A73B38B}" presName="CompostProcess" presStyleCnt="0">
        <dgm:presLayoutVars>
          <dgm:dir/>
          <dgm:resizeHandles val="exact"/>
        </dgm:presLayoutVars>
      </dgm:prSet>
      <dgm:spPr/>
    </dgm:pt>
    <dgm:pt modelId="{B5574814-E0CD-4457-A488-DF16CA565BEA}" type="pres">
      <dgm:prSet presAssocID="{677DB225-1005-4F29-8F14-A69C4A73B38B}" presName="arrow" presStyleLbl="bgShp" presStyleIdx="0" presStyleCnt="1" custScaleX="116674"/>
      <dgm:spPr>
        <a:prstGeom prst="quadArrowCallout">
          <a:avLst/>
        </a:prstGeom>
        <a:scene3d>
          <a:camera prst="orthographicFront"/>
          <a:lightRig rig="threePt" dir="t"/>
        </a:scene3d>
        <a:sp3d>
          <a:bevelT/>
        </a:sp3d>
      </dgm:spPr>
    </dgm:pt>
    <dgm:pt modelId="{F045FBC6-9898-47E0-BA3A-4ED1270339F1}" type="pres">
      <dgm:prSet presAssocID="{677DB225-1005-4F29-8F14-A69C4A73B38B}" presName="linearProcess" presStyleCnt="0"/>
      <dgm:spPr/>
    </dgm:pt>
    <dgm:pt modelId="{94D1E227-41BF-433C-96AC-C9EF8410215C}" type="pres">
      <dgm:prSet presAssocID="{59F92ABD-1E06-491A-8A59-7BFFC995D695}" presName="textNode" presStyleLbl="node1" presStyleIdx="0" presStyleCnt="3" custScaleY="184192" custLinFactNeighborX="76779">
        <dgm:presLayoutVars>
          <dgm:bulletEnabled val="1"/>
        </dgm:presLayoutVars>
      </dgm:prSet>
      <dgm:spPr/>
    </dgm:pt>
    <dgm:pt modelId="{180C53CF-35E6-44B7-B3BB-D05153041CBC}" type="pres">
      <dgm:prSet presAssocID="{93304584-F568-46C9-A44D-E1A09BCCE358}" presName="sibTrans" presStyleCnt="0"/>
      <dgm:spPr/>
    </dgm:pt>
    <dgm:pt modelId="{AC825C12-AF42-4BA1-AA13-23C63E1A3627}" type="pres">
      <dgm:prSet presAssocID="{65B9A114-D38F-42B8-B891-B31CEE910472}" presName="textNode" presStyleLbl="node1" presStyleIdx="1" presStyleCnt="3" custScaleY="184192" custLinFactNeighborX="-2032">
        <dgm:presLayoutVars>
          <dgm:bulletEnabled val="1"/>
        </dgm:presLayoutVars>
      </dgm:prSet>
      <dgm:spPr/>
    </dgm:pt>
    <dgm:pt modelId="{FF9FF2A5-D338-41B7-BC20-8410AB5F3728}" type="pres">
      <dgm:prSet presAssocID="{3CBAD9DE-1594-4FF3-B88F-1BEA16484D0B}" presName="sibTrans" presStyleCnt="0"/>
      <dgm:spPr/>
    </dgm:pt>
    <dgm:pt modelId="{A6E77D58-24DC-441B-B8F3-E72D2F642819}" type="pres">
      <dgm:prSet presAssocID="{F2B6D1BB-F7F7-4623-A08F-E5685867016A}" presName="textNode" presStyleLbl="node1" presStyleIdx="2" presStyleCnt="3" custScaleY="184192" custLinFactNeighborX="-81454">
        <dgm:presLayoutVars>
          <dgm:bulletEnabled val="1"/>
        </dgm:presLayoutVars>
      </dgm:prSet>
      <dgm:spPr/>
    </dgm:pt>
  </dgm:ptLst>
  <dgm:cxnLst>
    <dgm:cxn modelId="{75E84018-6BD2-4D44-AEE8-70CC63B6B989}" srcId="{677DB225-1005-4F29-8F14-A69C4A73B38B}" destId="{65B9A114-D38F-42B8-B891-B31CEE910472}" srcOrd="1" destOrd="0" parTransId="{A5855C3B-F51B-48A1-9EC3-D8531464CB44}" sibTransId="{3CBAD9DE-1594-4FF3-B88F-1BEA16484D0B}"/>
    <dgm:cxn modelId="{8B869031-5BCF-4A10-97E9-4BAC875EB198}" type="presOf" srcId="{F2B6D1BB-F7F7-4623-A08F-E5685867016A}" destId="{A6E77D58-24DC-441B-B8F3-E72D2F642819}" srcOrd="0" destOrd="0" presId="urn:microsoft.com/office/officeart/2005/8/layout/hProcess9"/>
    <dgm:cxn modelId="{1BDD4260-139F-49FB-AA7F-A78480C9F2B8}" type="presOf" srcId="{59F92ABD-1E06-491A-8A59-7BFFC995D695}" destId="{94D1E227-41BF-433C-96AC-C9EF8410215C}" srcOrd="0" destOrd="0" presId="urn:microsoft.com/office/officeart/2005/8/layout/hProcess9"/>
    <dgm:cxn modelId="{8FE6CD90-7B24-4EAF-B932-770EE0E4D197}" srcId="{677DB225-1005-4F29-8F14-A69C4A73B38B}" destId="{F2B6D1BB-F7F7-4623-A08F-E5685867016A}" srcOrd="2" destOrd="0" parTransId="{3F4AFA4B-382E-449B-93F5-C94D50698218}" sibTransId="{210EAB51-A7B3-40BA-9BA7-3BDDF6AFC4DB}"/>
    <dgm:cxn modelId="{13A87EA3-131A-4FF0-951E-D032F986B7FE}" type="presOf" srcId="{677DB225-1005-4F29-8F14-A69C4A73B38B}" destId="{7D7C4CE1-5C7D-4237-94BE-437E5EE34D8E}" srcOrd="0" destOrd="0" presId="urn:microsoft.com/office/officeart/2005/8/layout/hProcess9"/>
    <dgm:cxn modelId="{8A5292E0-B557-4CB8-95CF-C490314F0CD9}" type="presOf" srcId="{65B9A114-D38F-42B8-B891-B31CEE910472}" destId="{AC825C12-AF42-4BA1-AA13-23C63E1A3627}" srcOrd="0" destOrd="0" presId="urn:microsoft.com/office/officeart/2005/8/layout/hProcess9"/>
    <dgm:cxn modelId="{C2CF78F7-6CEA-49F7-84BF-2C9526F46690}" srcId="{677DB225-1005-4F29-8F14-A69C4A73B38B}" destId="{59F92ABD-1E06-491A-8A59-7BFFC995D695}" srcOrd="0" destOrd="0" parTransId="{01278C7D-57E8-4666-BEA9-08329EBD78DA}" sibTransId="{93304584-F568-46C9-A44D-E1A09BCCE358}"/>
    <dgm:cxn modelId="{4DC6E260-A237-493D-A7C3-49B0C3AEFD40}" type="presParOf" srcId="{7D7C4CE1-5C7D-4237-94BE-437E5EE34D8E}" destId="{B5574814-E0CD-4457-A488-DF16CA565BEA}" srcOrd="0" destOrd="0" presId="urn:microsoft.com/office/officeart/2005/8/layout/hProcess9"/>
    <dgm:cxn modelId="{4A32E4BE-7D84-46CB-ACDF-3AFF9B862DCB}" type="presParOf" srcId="{7D7C4CE1-5C7D-4237-94BE-437E5EE34D8E}" destId="{F045FBC6-9898-47E0-BA3A-4ED1270339F1}" srcOrd="1" destOrd="0" presId="urn:microsoft.com/office/officeart/2005/8/layout/hProcess9"/>
    <dgm:cxn modelId="{2D485DD8-D3E4-491E-B811-2687D45C5B21}" type="presParOf" srcId="{F045FBC6-9898-47E0-BA3A-4ED1270339F1}" destId="{94D1E227-41BF-433C-96AC-C9EF8410215C}" srcOrd="0" destOrd="0" presId="urn:microsoft.com/office/officeart/2005/8/layout/hProcess9"/>
    <dgm:cxn modelId="{C762EDB8-AE29-4E7C-931D-1289996EDD7D}" type="presParOf" srcId="{F045FBC6-9898-47E0-BA3A-4ED1270339F1}" destId="{180C53CF-35E6-44B7-B3BB-D05153041CBC}" srcOrd="1" destOrd="0" presId="urn:microsoft.com/office/officeart/2005/8/layout/hProcess9"/>
    <dgm:cxn modelId="{AC5062B3-9C9E-447E-845A-EEEF2905BECD}" type="presParOf" srcId="{F045FBC6-9898-47E0-BA3A-4ED1270339F1}" destId="{AC825C12-AF42-4BA1-AA13-23C63E1A3627}" srcOrd="2" destOrd="0" presId="urn:microsoft.com/office/officeart/2005/8/layout/hProcess9"/>
    <dgm:cxn modelId="{2E2AA17A-A605-45DE-AF99-6D1B77B7989E}" type="presParOf" srcId="{F045FBC6-9898-47E0-BA3A-4ED1270339F1}" destId="{FF9FF2A5-D338-41B7-BC20-8410AB5F3728}" srcOrd="3" destOrd="0" presId="urn:microsoft.com/office/officeart/2005/8/layout/hProcess9"/>
    <dgm:cxn modelId="{F37D3084-0688-4B8E-BA5E-A0390763D288}" type="presParOf" srcId="{F045FBC6-9898-47E0-BA3A-4ED1270339F1}" destId="{A6E77D58-24DC-441B-B8F3-E72D2F64281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574814-E0CD-4457-A488-DF16CA565BEA}">
      <dsp:nvSpPr>
        <dsp:cNvPr id="0" name=""/>
        <dsp:cNvSpPr/>
      </dsp:nvSpPr>
      <dsp:spPr>
        <a:xfrm>
          <a:off x="49096" y="0"/>
          <a:ext cx="11773867" cy="2554544"/>
        </a:xfrm>
        <a:prstGeom prst="quadArrowCallou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D1E227-41BF-433C-96AC-C9EF8410215C}">
      <dsp:nvSpPr>
        <dsp:cNvPr id="0" name=""/>
        <dsp:cNvSpPr/>
      </dsp:nvSpPr>
      <dsp:spPr>
        <a:xfrm>
          <a:off x="608767" y="336218"/>
          <a:ext cx="3481242" cy="18821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SILASILA</a:t>
          </a:r>
          <a:r>
            <a:rPr lang="en" sz="2000" b="1" kern="1200" dirty="0"/>
            <a:t>: </a:t>
          </a:r>
          <a:r>
            <a:rPr lang="en" sz="1800" b="1" kern="1200" dirty="0"/>
            <a:t>E le manatu mam</a:t>
          </a:r>
          <a:r>
            <a:rPr lang="en-US" sz="1800" b="1" kern="1200" dirty="0"/>
            <a:t>ā</a:t>
          </a:r>
          <a:r>
            <a:rPr lang="en" sz="1800" b="1" kern="1200" dirty="0"/>
            <a:t> le Atua i mafatiaga. E silasila o Ia i mea uma. Ae sili ona Ia silasila i tiga ma le faamasinoga le tonu o loo faia faasaga atu i Ona tagata (2Tupu 9:26).</a:t>
          </a:r>
          <a:endParaRPr lang="es-ES" sz="2000" kern="1200" dirty="0"/>
        </a:p>
      </dsp:txBody>
      <dsp:txXfrm>
        <a:off x="700644" y="428095"/>
        <a:ext cx="3297488" cy="1698353"/>
      </dsp:txXfrm>
    </dsp:sp>
    <dsp:sp modelId="{AC825C12-AF42-4BA1-AA13-23C63E1A3627}">
      <dsp:nvSpPr>
        <dsp:cNvPr id="0" name=""/>
        <dsp:cNvSpPr/>
      </dsp:nvSpPr>
      <dsp:spPr>
        <a:xfrm>
          <a:off x="4186186" y="336218"/>
          <a:ext cx="3481242" cy="1882107"/>
        </a:xfrm>
        <a:prstGeom prst="roundRect">
          <a:avLst/>
        </a:prstGeom>
        <a:gradFill rotWithShape="0">
          <a:gsLst>
            <a:gs pos="0">
              <a:schemeClr val="accent2">
                <a:hueOff val="7962347"/>
                <a:satOff val="-8219"/>
                <a:lumOff val="-745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7962347"/>
                <a:satOff val="-8219"/>
                <a:lumOff val="-745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4">
              <a:lumMod val="50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AFIO A’E: E le nofo fifilemu le Atua. E afio mai o Ia e savavali faatasi ma i tatou. </a:t>
          </a:r>
          <a:r>
            <a:rPr lang="en-US" sz="1800" b="1" kern="1200" dirty="0"/>
            <a:t>E</a:t>
          </a:r>
          <a:r>
            <a:rPr lang="en" sz="1800" b="1" kern="1200" dirty="0"/>
            <a:t> mau foi o Ia faatasi ma tagata soifua </a:t>
          </a:r>
          <a:br>
            <a:rPr lang="es-ES" sz="1800" b="1" kern="1200" dirty="0"/>
          </a:br>
          <a:r>
            <a:rPr lang="en" sz="1800" b="1" kern="1200" dirty="0"/>
            <a:t>(Esoto 29:45; Ioane 14:16-17)</a:t>
          </a:r>
          <a:endParaRPr lang="es-ES" sz="2000" kern="1200" dirty="0"/>
        </a:p>
      </dsp:txBody>
      <dsp:txXfrm>
        <a:off x="4278063" y="428095"/>
        <a:ext cx="3297488" cy="1698353"/>
      </dsp:txXfrm>
    </dsp:sp>
    <dsp:sp modelId="{A6E77D58-24DC-441B-B8F3-E72D2F642819}">
      <dsp:nvSpPr>
        <dsp:cNvPr id="0" name=""/>
        <dsp:cNvSpPr/>
      </dsp:nvSpPr>
      <dsp:spPr>
        <a:xfrm>
          <a:off x="7760831" y="336218"/>
          <a:ext cx="3481242" cy="1882107"/>
        </a:xfrm>
        <a:prstGeom prst="roundRect">
          <a:avLst/>
        </a:prstGeom>
        <a:gradFill rotWithShape="0">
          <a:gsLst>
            <a:gs pos="0">
              <a:schemeClr val="accent2">
                <a:hueOff val="15924694"/>
                <a:satOff val="-16438"/>
                <a:lumOff val="-149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5924694"/>
                <a:satOff val="-16438"/>
                <a:lumOff val="-149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38100">
          <a:solidFill>
            <a:schemeClr val="accent3">
              <a:lumMod val="75000"/>
            </a:schemeClr>
          </a:solidFill>
        </a:ln>
        <a:effectLst/>
        <a:scene3d>
          <a:camera prst="orthographicFront"/>
          <a:lightRig rig="flat" dir="t"/>
        </a:scene3d>
        <a:sp3d contourW="25400"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/>
            <a:t>AVEESE MAI: O loo galue le Atua i Lana lava taimi, mo le faasaolotoina oi tatou mai puapuaga ma faataunuu Ana folafolaga (Ieremia 29:11)</a:t>
          </a:r>
          <a:endParaRPr lang="es-ES" sz="2000" kern="1200" dirty="0"/>
        </a:p>
      </dsp:txBody>
      <dsp:txXfrm>
        <a:off x="7852708" y="428095"/>
        <a:ext cx="3297488" cy="1698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5749A-AEDD-9D2F-AC84-3911FDD5A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D2F1D06-3694-75B5-DBC5-D59FE5C63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71FD40-FCEA-3B56-7810-BBEB4706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DCBDBE-B479-6C33-0093-64D6C1305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D914D-B48C-2DD3-5724-3680F2EA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2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39D63F-ED42-1B69-BF1E-A631BB61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6DE282-E367-F77D-22FD-6A13B5730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13EA1F-59F0-4FE9-1ACD-9DE1F1BAD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933A0C-AF51-0DE5-02FD-9DCDB7309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846491-8199-29BA-D36C-CAEFC36C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8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18A53C-FF75-9D99-EF9D-3D65D6E63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BB3D25-312D-308B-C801-E30DE56F1F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E8A34B-DF3C-E03A-1C87-5585C9E66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39552-FD3C-7986-2692-A12DA094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B41D93-074A-6141-CF55-A0741806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448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48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69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153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747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1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2555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1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50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E2F492-8DAB-A879-7CAD-FDDD6018D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014EB8-23EC-B1F9-B5ED-9A15AA215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F9E676-4F7D-306A-93E6-E8996F4C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3BB6AA-10EB-EF6F-092C-50DE2B1C9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7D9874-8E10-DEA7-B2B1-299EDECF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94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61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61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498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140EE-ADA3-9B7B-0810-9DE2D708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4A920-B546-59D6-3F62-FCA55F700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29D53B-669B-70E0-364B-E94F81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A4751C-FE4D-0226-9FCF-5A91353D2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844479-18E5-73AB-1303-17AD823D4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23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D2A45-EE5E-1404-5921-5E100F689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C50483-BC1A-1947-A176-DE04F48D2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39CECE-323A-44EF-12F7-6C479C6AB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0A4515-185E-1140-EF81-E26BA181B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17C071-E578-BB37-304D-B7B47B53E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BFB21F-2E63-0DEF-BAE4-5F31EA2DC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0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8AC88-048A-F8B7-4CE0-0FE608B2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9B13B6-D6A8-36F6-B726-23C497936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1ADBFD-4213-297D-C67A-96B63AE9B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FED2D4-7BD8-5E4A-8672-60D3A9EA0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8A3627-A390-89AD-ED94-7F51DA981B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96C642-FE11-608B-87C7-40F545B61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0F071A5-4789-3B5A-A7CD-AE32AA30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B1EDC0-247B-850B-9E6C-2D340050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2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745243-B6D0-80F5-9DF7-65D19E8CB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A1DE0B-EF4B-7B6B-16A1-AD18E9A8F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CA4020-A969-1F51-3106-29846C4D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D5976F-979D-68F9-CDDC-10298698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744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CA352C-9709-BB01-4C96-9E51FE24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33EA281-F2C1-DC7A-EC80-25EE56911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43ABCF8-F926-9367-FA2D-A7B582ACE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51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605053-A7C5-9393-A0B2-5F2F3769F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7A661B-B5DC-A7D1-BBC3-A9E3287C5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84FE52-45AA-9DF2-808E-42CD7FDAA8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162BC3-40B2-1AF7-DEEC-F676164AE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17DD54-FBBC-9159-F134-2C9197AB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32C301-BCF6-E096-A1B3-B56CC9DB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76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604CE-29F7-E219-86E3-51909B28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AEA6A7-036B-324D-81BD-038664D2C5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CD811C-AF5C-E7D8-0BAA-F9CA422C8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2128B20-4E5A-8EE1-EE7A-756DD8FFE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7DE2E-6DF9-4C2C-91B2-056FD293D0ED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DF626-1024-D62F-F942-1D4797298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475AF7-970F-96F6-B8C7-D6864DFE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59B69-89A3-49FC-8316-CF330EFE2D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779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D1C8C26-3DE4-FF3D-D53D-04882F281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F12CA8-A333-6561-6159-E721CECCA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61E350B-BCD3-045F-E020-D44ABBF8F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7DE2E-6DF9-4C2C-91B2-056FD293D0ED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2A9736-FA4B-937B-CBA0-84AF82EBAF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89182-0799-62AD-F380-0F417736B2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59B69-89A3-49FC-8316-CF330EFE2DA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15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pPr/>
              <a:t>04/07/2025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924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6E4D6-E0EA-1E47-75C4-B0AEB5360FC1}"/>
              </a:ext>
            </a:extLst>
          </p:cNvPr>
          <p:cNvSpPr txBox="1"/>
          <p:nvPr/>
        </p:nvSpPr>
        <p:spPr>
          <a:xfrm>
            <a:off x="5572125" y="28367"/>
            <a:ext cx="66198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6000" b="1" spc="300" dirty="0">
                <a:ln w="22225" cmpd="sng">
                  <a:solidFill>
                    <a:srgbClr val="F4EE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LE MU A LE LAAU TALATALA</a:t>
            </a:r>
            <a:r>
              <a:rPr lang="en" sz="5400" b="1" spc="300" dirty="0">
                <a:ln w="22225" cmpd="sng">
                  <a:solidFill>
                    <a:srgbClr val="F4EE00"/>
                  </a:solidFill>
                  <a:prstDash val="solid"/>
                </a:ln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5A41F5-8B81-0E78-73A3-174A790C27FA}"/>
              </a:ext>
            </a:extLst>
          </p:cNvPr>
          <p:cNvSpPr txBox="1"/>
          <p:nvPr/>
        </p:nvSpPr>
        <p:spPr>
          <a:xfrm>
            <a:off x="28875" y="6519446"/>
            <a:ext cx="2456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b="1" dirty="0">
                <a:solidFill>
                  <a:srgbClr val="DDAC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2, Iulai 12, 2025</a:t>
            </a:r>
          </a:p>
        </p:txBody>
      </p:sp>
    </p:spTree>
    <p:extLst>
      <p:ext uri="{BB962C8B-B14F-4D97-AF65-F5344CB8AC3E}">
        <p14:creationId xmlns:p14="http://schemas.microsoft.com/office/powerpoint/2010/main" val="208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61CB3411-54FF-BCD6-A6C2-8D483CE9B1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863" y="1563946"/>
            <a:ext cx="3843294" cy="31627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BA196DD7-0174-D06F-4EBB-DD635500F9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84236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C45C666-BB8B-96FC-9229-767E1A104DDD}"/>
              </a:ext>
            </a:extLst>
          </p:cNvPr>
          <p:cNvSpPr txBox="1"/>
          <p:nvPr/>
        </p:nvSpPr>
        <p:spPr>
          <a:xfrm>
            <a:off x="2940148" y="0"/>
            <a:ext cx="9251851" cy="646331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 LE TOE FOI ATU I AIKUPITO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546CE7-A01E-1168-3243-593F388758E1}"/>
              </a:ext>
            </a:extLst>
          </p:cNvPr>
          <p:cNvSpPr txBox="1"/>
          <p:nvPr/>
        </p:nvSpPr>
        <p:spPr>
          <a:xfrm>
            <a:off x="3071854" y="702672"/>
            <a:ext cx="90257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 i le ala o ia, ona fetaia’i lea o Ieova ma ia, ina o i le mea e moe ai, ua fia fasioti ia te ia</a:t>
            </a:r>
            <a:r>
              <a:rPr lang="en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4:24)</a:t>
            </a:r>
            <a:endParaRPr lang="en" sz="1400" b="1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16C2D1C-1824-B2D6-B0F0-4A05A71CB11C}"/>
              </a:ext>
            </a:extLst>
          </p:cNvPr>
          <p:cNvSpPr txBox="1"/>
          <p:nvPr/>
        </p:nvSpPr>
        <p:spPr>
          <a:xfrm>
            <a:off x="4107766" y="1547446"/>
            <a:ext cx="7891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laasaga muamua lava na faia e Mose i le toe foi atu ai i Aikupito, o le ole atu lea i le tam</a:t>
            </a:r>
            <a:r>
              <a:rPr lang="en-US" b="1" dirty="0"/>
              <a:t>ā</a:t>
            </a:r>
            <a:r>
              <a:rPr lang="en" b="1" dirty="0"/>
              <a:t> o lana av</a:t>
            </a:r>
            <a:r>
              <a:rPr lang="en-US" b="1" dirty="0"/>
              <a:t>ā</a:t>
            </a:r>
            <a:r>
              <a:rPr lang="en" b="1" dirty="0"/>
              <a:t> mo se faatanaga (Esoto 4:18 ). Ua ia ave lona aiga, ma ua amata loa ona alu le faigamalaga (Esoto 4:20). </a:t>
            </a:r>
            <a:r>
              <a:rPr lang="en-US" b="1" dirty="0"/>
              <a:t>A</a:t>
            </a:r>
            <a:r>
              <a:rPr lang="en" b="1" dirty="0"/>
              <a:t>e na i ai se mea na tupu na ofo ai. </a:t>
            </a:r>
            <a:r>
              <a:rPr lang="en-US" b="1" dirty="0"/>
              <a:t>A’o i ai i</a:t>
            </a:r>
            <a:r>
              <a:rPr lang="en" b="1" dirty="0"/>
              <a:t> latou i le ala, na manao le Atua e fasioti ia te ia (Esoto 4:24).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15A092A-62A7-5732-AFE3-88118299F050}"/>
              </a:ext>
            </a:extLst>
          </p:cNvPr>
          <p:cNvSpPr txBox="1"/>
          <p:nvPr/>
        </p:nvSpPr>
        <p:spPr>
          <a:xfrm>
            <a:off x="137862" y="4951828"/>
            <a:ext cx="7107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</a:t>
            </a:r>
            <a:r>
              <a:rPr lang="en" b="1" dirty="0"/>
              <a:t> lei peritomeina e Mose lona atalii ae na (ta’ina e ala i lana ava). O le mea lea na ia le usita’ia ai tuutuuga o le feagaiga na osia e le Atua  ma Aperaamo (Kenese 17:10).</a:t>
            </a:r>
          </a:p>
        </p:txBody>
      </p:sp>
      <p:pic>
        <p:nvPicPr>
          <p:cNvPr id="16" name="Imagen 15" descr="Una persona en un campo de pasto seco&#10;&#10;El contenido generado por IA puede ser incorrecto.">
            <a:extLst>
              <a:ext uri="{FF2B5EF4-FFF2-40B4-BE49-F238E27FC236}">
                <a16:creationId xmlns:a16="http://schemas.microsoft.com/office/drawing/2014/main" id="{BEC094A7-81F4-2698-C42F-6BF577BEB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7"/>
          <a:stretch>
            <a:fillRect/>
          </a:stretch>
        </p:blipFill>
        <p:spPr>
          <a:xfrm>
            <a:off x="7680960" y="2996418"/>
            <a:ext cx="4298078" cy="3707693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5AEA134-05D9-C2ED-5F1D-0AA4C716AE36}"/>
              </a:ext>
            </a:extLst>
          </p:cNvPr>
          <p:cNvSpPr txBox="1"/>
          <p:nvPr/>
        </p:nvSpPr>
        <p:spPr>
          <a:xfrm>
            <a:off x="4093698" y="2954216"/>
            <a:ext cx="3390313" cy="2087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</a:t>
            </a:r>
            <a:r>
              <a:rPr lang="en" b="1" dirty="0"/>
              <a:t>a malamalama lelei Sepora i le mea ua tupu, ma sa ia faia loa se auala e tatau ai ina ia ‘aloese ai mai se iuga matautia: na mafua ai ona ia peritomeina lana tama (Esoto 4:25).</a:t>
            </a:r>
            <a:endParaRPr lang="en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957A90-6360-7D82-F2CB-BC5764C7C313}"/>
              </a:ext>
            </a:extLst>
          </p:cNvPr>
          <p:cNvSpPr txBox="1"/>
          <p:nvPr/>
        </p:nvSpPr>
        <p:spPr>
          <a:xfrm>
            <a:off x="137862" y="5824025"/>
            <a:ext cx="74305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se lagona e teena ai le usita’ia o se faatonuga manino faale-lagi; na faaleaogaina ai Mose mai le taitaiga o le nuu. O lenei tulaga e tatau lava ona faaleleia a’o lei faataunuuina lana misiona.</a:t>
            </a:r>
          </a:p>
        </p:txBody>
      </p:sp>
    </p:spTree>
    <p:extLst>
      <p:ext uri="{BB962C8B-B14F-4D97-AF65-F5344CB8AC3E}">
        <p14:creationId xmlns:p14="http://schemas.microsoft.com/office/powerpoint/2010/main" val="6524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8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E0984F-A561-0FFC-406E-095D4C3FF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0CA399B-D9AB-97CA-FA5D-9D32CC8B5A43}"/>
              </a:ext>
            </a:extLst>
          </p:cNvPr>
          <p:cNvSpPr txBox="1"/>
          <p:nvPr/>
        </p:nvSpPr>
        <p:spPr>
          <a:xfrm>
            <a:off x="2039814" y="886265"/>
            <a:ext cx="828587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“O le a maua e le tagata le mana ma le tomai pe a ia talia tiutetauave ua tuuina atu e le Atua i ona luga, o loo saili ma lona agaga atoa ia maua e ia lava se agavaa e tauave ai ma le tonu. </a:t>
            </a:r>
            <a:r>
              <a:rPr lang="en-US" sz="2400" b="1" dirty="0">
                <a:latin typeface="Constantia" panose="02030602050306030303" pitchFamily="18" charset="0"/>
              </a:rPr>
              <a:t>Poo le a lava le maulalo o lona tulaga poo se ititi o sona tomai, o le a maua e lea tagata le silisiliese moni o lē, e talitonu i le malosi faale-lagi, o loo saili e faatino lana galuega ma le faamaoni. Ana faalagolago Mose i lona lava malosi ma lona poto, ma naunau e tali atu i lea manaoga tele, semanu o le a manino lava le faaalia o lona le atoatoa mo lea lava galuega. O le mea moni, pe a lagonaina e le tagata lona vaivaiga, o le ititi ifo lea o lona iloa o le taua o nisi o faamaoniga o galuega ua tofia ai o ia, ma o le a ia avea loa le Atua ma ona fesoasoani ma lona malosiaga.</a:t>
            </a:r>
            <a:r>
              <a:rPr lang="en" sz="24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918280-5035-2CBA-C3AA-7616D0163545}"/>
              </a:ext>
            </a:extLst>
          </p:cNvPr>
          <p:cNvSpPr txBox="1"/>
          <p:nvPr/>
        </p:nvSpPr>
        <p:spPr>
          <a:xfrm>
            <a:off x="7001719" y="6099051"/>
            <a:ext cx="36859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255)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21040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F6D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Una caricatura de una playa&#10;&#10;El contenido generado por IA puede ser incorrecto.">
            <a:extLst>
              <a:ext uri="{FF2B5EF4-FFF2-40B4-BE49-F238E27FC236}">
                <a16:creationId xmlns:a16="http://schemas.microsoft.com/office/drawing/2014/main" id="{AD844362-9475-94EB-8106-5EA82E427D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 b="24100"/>
          <a:stretch>
            <a:fillRect/>
          </a:stretch>
        </p:blipFill>
        <p:spPr>
          <a:xfrm>
            <a:off x="20" y="10"/>
            <a:ext cx="12191980" cy="4558420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39727F2-8F2A-EC65-27C2-3F3D7CEA9627}"/>
              </a:ext>
            </a:extLst>
          </p:cNvPr>
          <p:cNvSpPr txBox="1"/>
          <p:nvPr/>
        </p:nvSpPr>
        <p:spPr>
          <a:xfrm>
            <a:off x="-3047" y="4661774"/>
            <a:ext cx="12191999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Ona fetalai mai lea o Ieova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‘Ua Ou matuā vaai atu i</a:t>
            </a:r>
            <a:r>
              <a:rPr kumimoji="0" lang="en-US" sz="2400" b="1" i="0" u="none" strike="noStrike" kern="1200" cap="none" spc="0" normalizeH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le puapuaga o Lo’u nuu o loo i Aikupito, ua Ou faalogo foi i lo latou alaga ona o pule faasauā i a’i latou, ua Ou iloa foi lo latou tiga. O lenei ua Ou alu ifo, Ou te laveai mai ia te’i latou ai lima o Aikupito, ma Ou aveina a’e i latou ‘ai lea nuu </a:t>
            </a:r>
            <a:r>
              <a:rPr lang="en-US" sz="2400" b="1" dirty="0">
                <a:ln w="12700" cmpd="sng">
                  <a:noFill/>
                  <a:prstDash val="solid"/>
                </a:ln>
                <a:solidFill>
                  <a:srgbClr val="7D502F"/>
                </a:solidFill>
                <a:latin typeface="Comic Sans MS" panose="030F0702030302020204" pitchFamily="66" charset="0"/>
              </a:rPr>
              <a:t>i le nuu lelei ma le lautele, o le nuu o tafe ai le suāsusu ma le meli</a:t>
            </a:r>
            <a:r>
              <a:rPr kumimoji="0" lang="en-U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’ 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7D502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Esoto 3:7, 8</a:t>
            </a:r>
            <a:endParaRPr kumimoji="0" lang="es-ES" sz="16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7D502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116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0A9E2B5-053E-23B2-62F9-BE5FAA755A86}"/>
              </a:ext>
            </a:extLst>
          </p:cNvPr>
          <p:cNvSpPr txBox="1"/>
          <p:nvPr/>
        </p:nvSpPr>
        <p:spPr>
          <a:xfrm>
            <a:off x="6501685" y="3858628"/>
            <a:ext cx="566174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" sz="2000" b="1" dirty="0">
                <a:solidFill>
                  <a:srgbClr val="FFD41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vala’au (Esoto 3):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laau talatala na mu (Esoto 3:1-6)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faatonuga a le Atua (Esoto 3:7-12)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 suafa o le Atua (Esoto 3:13-22)</a:t>
            </a:r>
          </a:p>
          <a:p>
            <a:pPr>
              <a:spcBef>
                <a:spcPts val="1200"/>
              </a:spcBef>
            </a:pPr>
            <a:r>
              <a:rPr lang="en" sz="2000" b="1" dirty="0">
                <a:solidFill>
                  <a:srgbClr val="43ECB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 mae’a le misiona (Esoto 4):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‘Alofaga e fa a Mose (Esoto 4:1-17)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le toe foi atu i Aikupito (Esoto 4:18-31)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98B8CBC-2E9A-DB6F-49CD-6BEF710B85C3}"/>
              </a:ext>
            </a:extLst>
          </p:cNvPr>
          <p:cNvSpPr txBox="1"/>
          <p:nvPr/>
        </p:nvSpPr>
        <p:spPr>
          <a:xfrm>
            <a:off x="239025" y="182880"/>
            <a:ext cx="7779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ua le taulau lana taumafaiga ia faasa’oloto le nuu o Isaraelu, ona ia sola lea ma ua nofo i le Toafa o Mitiana o se leoleo mamoe mo le 40 tausaga. I lea taimi, e ui lava ina faaauau pea lana mafutaga ma le Atua, ae ua ia lafoaina lona manatu e tusa ai ma le faasa’olotoina o Isaraelu.</a:t>
            </a:r>
          </a:p>
        </p:txBody>
      </p:sp>
      <p:pic>
        <p:nvPicPr>
          <p:cNvPr id="5" name="Imagen 4" descr="Imagen que contiene agua, pasto, parado, mujer&#10;&#10;El contenido generado por IA puede ser incorrecto.">
            <a:extLst>
              <a:ext uri="{FF2B5EF4-FFF2-40B4-BE49-F238E27FC236}">
                <a16:creationId xmlns:a16="http://schemas.microsoft.com/office/drawing/2014/main" id="{34ADEEC1-E7A8-35A6-9C90-09E2420B0E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600" y="123926"/>
            <a:ext cx="3810000" cy="3081288"/>
          </a:xfrm>
          <a:prstGeom prst="rect">
            <a:avLst/>
          </a:prstGeom>
          <a:ln w="38100" cap="sq">
            <a:solidFill>
              <a:srgbClr val="87A8C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17ECFAD-BF07-6ECF-9EDA-BA2F1D5004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4916" y="3722451"/>
            <a:ext cx="3426401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3A332A79-1D09-008F-14F6-749AA67DA9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3722451"/>
            <a:ext cx="1512771" cy="3038475"/>
          </a:xfrm>
          <a:prstGeom prst="rect">
            <a:avLst/>
          </a:prstGeom>
          <a:ln w="38100" cap="sq">
            <a:solidFill>
              <a:srgbClr val="43ECB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085AA44A-D031-D656-2684-ACE699DB6AD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306959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8FA01F73-DF38-ECFD-72F3-5A39413449D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4688054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4C54DEF9-1557-7822-3281-0EA8CAC8822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629102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ipod&#10;&#10;El contenido generado por IA puede ser incorrecto.">
            <a:extLst>
              <a:ext uri="{FF2B5EF4-FFF2-40B4-BE49-F238E27FC236}">
                <a16:creationId xmlns:a16="http://schemas.microsoft.com/office/drawing/2014/main" id="{1C18E1BC-1A0B-7040-2A40-FA3A76891C8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909161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5E9AEB55-F36F-B330-1809-D5C979FC885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2579" y="5070840"/>
            <a:ext cx="271934" cy="2646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19EBC397-270C-E03D-9D70-D2BBBD29491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5464517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Icono&#10;&#10;El contenido generado por IA puede ser incorrecto.">
            <a:extLst>
              <a:ext uri="{FF2B5EF4-FFF2-40B4-BE49-F238E27FC236}">
                <a16:creationId xmlns:a16="http://schemas.microsoft.com/office/drawing/2014/main" id="{63077559-38E3-E083-F633-B6197E79839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9772" y="3854146"/>
            <a:ext cx="531913" cy="4157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A4A5281-1F66-A03E-C376-9360D091A156}"/>
              </a:ext>
            </a:extLst>
          </p:cNvPr>
          <p:cNvSpPr txBox="1"/>
          <p:nvPr/>
        </p:nvSpPr>
        <p:spPr>
          <a:xfrm>
            <a:off x="239024" y="1800665"/>
            <a:ext cx="78217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Peitai e lei tuulafoa’ia e le Atua lea lava manatu.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ua sa tumau pea Mose mo Ia, o le na Ia filfilia e aumaia le saolotoga. Ona Na te lei faagaloina foi le puapuagatia o Ona tagata. </a:t>
            </a: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5F400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lea, ua oo i le taimi e taitaiina ese ai i latou mai lo latou nofo pologa ai. </a:t>
            </a:r>
          </a:p>
        </p:txBody>
      </p:sp>
    </p:spTree>
    <p:extLst>
      <p:ext uri="{BB962C8B-B14F-4D97-AF65-F5344CB8AC3E}">
        <p14:creationId xmlns:p14="http://schemas.microsoft.com/office/powerpoint/2010/main" val="5644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41224B4-12EB-0526-91A9-43E51401A654}"/>
              </a:ext>
            </a:extLst>
          </p:cNvPr>
          <p:cNvSpPr txBox="1"/>
          <p:nvPr/>
        </p:nvSpPr>
        <p:spPr>
          <a:xfrm>
            <a:off x="2107934" y="56719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" sz="5400" b="1" spc="50" dirty="0">
                <a:ln w="0"/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O LE VALA’AU</a:t>
            </a:r>
          </a:p>
        </p:txBody>
      </p:sp>
    </p:spTree>
    <p:extLst>
      <p:ext uri="{BB962C8B-B14F-4D97-AF65-F5344CB8AC3E}">
        <p14:creationId xmlns:p14="http://schemas.microsoft.com/office/powerpoint/2010/main" val="2451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 descr="Llamas de fuego sobre fondo negro">
            <a:extLst>
              <a:ext uri="{FF2B5EF4-FFF2-40B4-BE49-F238E27FC236}">
                <a16:creationId xmlns:a16="http://schemas.microsoft.com/office/drawing/2014/main" id="{97240143-F816-C8C5-0019-E068193EC9DB}"/>
              </a:ext>
            </a:extLst>
          </p:cNvPr>
          <p:cNvSpPr txBox="1"/>
          <p:nvPr/>
        </p:nvSpPr>
        <p:spPr>
          <a:xfrm>
            <a:off x="0" y="-96250"/>
            <a:ext cx="98755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600" dirty="0">
                <a:ln w="10160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</a:ln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outerShdw blurRad="38100" dist="38100" dir="4200000" algn="tl" rotWithShape="0">
                    <a:srgbClr val="000000"/>
                  </a:outerShdw>
                </a:effectLst>
              </a:rPr>
              <a:t>O LE LAAU TALATALA NA MU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268A33-5461-98AE-A904-5AF743EB419A}"/>
              </a:ext>
            </a:extLst>
          </p:cNvPr>
          <p:cNvSpPr txBox="1"/>
          <p:nvPr/>
        </p:nvSpPr>
        <p:spPr>
          <a:xfrm>
            <a:off x="149993" y="618978"/>
            <a:ext cx="97536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“Ona faapea lea o Mose, Ou te afe atu, ma a’u maimoa i lenei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mea ou te vaai ua ese lava, pe faapefea ona le susunuina o le laau talatala</a:t>
            </a:r>
            <a:r>
              <a:rPr lang="en" sz="2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(Esoto 3:2)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79498DB-FFA9-00EE-610F-B68B877B1705}"/>
              </a:ext>
            </a:extLst>
          </p:cNvPr>
          <p:cNvSpPr txBox="1"/>
          <p:nvPr/>
        </p:nvSpPr>
        <p:spPr>
          <a:xfrm>
            <a:off x="2700997" y="1303590"/>
            <a:ext cx="9387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le 40 o tausaga na nofo ai Mose i Mitiana, e mafai ona tao-aofai e faapea: na ia faaipoipo atu ai ia Sepora, na fanau ai ona atalii e toalua, ma sa ia auauna atu ai o se leoleo mamoe mo le tam</a:t>
            </a:r>
            <a:r>
              <a:rPr lang="en-US" b="1" dirty="0"/>
              <a:t>ā</a:t>
            </a:r>
            <a:r>
              <a:rPr lang="en" b="1" dirty="0"/>
              <a:t> o lana av</a:t>
            </a:r>
            <a:r>
              <a:rPr lang="en-US" b="1" dirty="0"/>
              <a:t>ā</a:t>
            </a:r>
            <a:r>
              <a:rPr lang="en" b="1" dirty="0"/>
              <a:t>. </a:t>
            </a:r>
            <a:r>
              <a:rPr lang="en-US" b="1" dirty="0"/>
              <a:t>N</a:t>
            </a:r>
            <a:r>
              <a:rPr lang="en" b="1" dirty="0"/>
              <a:t>a ia tuuina atu foi lea taimi e tusia ai ni tusi taua se lua: o Iopu ma Kenese e sili ona taua ia malamalama lelei ai i autu taua tele o le faaolataga. </a:t>
            </a:r>
            <a:r>
              <a:rPr lang="en-US" b="1" dirty="0"/>
              <a:t>A</a:t>
            </a:r>
            <a:r>
              <a:rPr lang="en" b="1" dirty="0"/>
              <a:t>e na suia ia mea uma i sina taimi.</a:t>
            </a: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751E5F0-C83A-A693-303D-C2B933D45DE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076" y="4079631"/>
            <a:ext cx="4563940" cy="2682114"/>
          </a:xfrm>
          <a:prstGeom prst="roundRect">
            <a:avLst>
              <a:gd name="adj" fmla="val 114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A2669C2-6331-D5B9-26C9-8EE4CC9D8C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075" y="1406769"/>
            <a:ext cx="2313110" cy="25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4C5EB2E-7866-91BA-3E9C-B8D25D751D0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5188" y="3981156"/>
            <a:ext cx="2997737" cy="272766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4B53748-82C6-D13F-5152-65A69E2A9060}"/>
              </a:ext>
            </a:extLst>
          </p:cNvPr>
          <p:cNvSpPr txBox="1"/>
          <p:nvPr/>
        </p:nvSpPr>
        <p:spPr>
          <a:xfrm>
            <a:off x="4909625" y="4093698"/>
            <a:ext cx="386861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P</a:t>
            </a:r>
            <a:r>
              <a:rPr lang="en" b="1" dirty="0"/>
              <a:t>e a talanoa atu ia Mose, e faailoa atu e le Atua Ia lava o se Atua o Aperaamo, Isaako, ma Iakopo. </a:t>
            </a:r>
            <a:r>
              <a:rPr lang="en-US" b="1" dirty="0"/>
              <a:t>O</a:t>
            </a:r>
            <a:r>
              <a:rPr lang="en" b="1" dirty="0"/>
              <a:t> loo manino lava lea manatu: Na afio ifo le Atua e faataunuu le folafolaga na faia ma nei Pateriaka, ma tuuina atu ia Isaraelu le laueleele o Kanana (Kenese 12:7; 26:3; 48:3-4).</a:t>
            </a:r>
          </a:p>
        </p:txBody>
      </p:sp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696E3D82-835C-9FFB-CA88-21799D07D3F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3417" y="129931"/>
            <a:ext cx="2029339" cy="114150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BD6EA6E-5D55-B384-B160-B22BDFA4D5EB}"/>
              </a:ext>
            </a:extLst>
          </p:cNvPr>
          <p:cNvSpPr txBox="1"/>
          <p:nvPr/>
        </p:nvSpPr>
        <p:spPr>
          <a:xfrm>
            <a:off x="2715065" y="2785403"/>
            <a:ext cx="9257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</a:t>
            </a:r>
            <a:r>
              <a:rPr lang="en" b="1" dirty="0"/>
              <a:t> Horepa (Mauga o Sinai), na faaali atu ai le Agelu a le Atua ia Mose i le laau talatala na mu (Esoto 3:1-3). O ai lenei Agelu? O le Atua lava ia (Esoto 3:4). </a:t>
            </a:r>
            <a:r>
              <a:rPr lang="en-US" b="1" dirty="0"/>
              <a:t>A</a:t>
            </a:r>
            <a:r>
              <a:rPr lang="en" b="1" dirty="0"/>
              <a:t>’o lei liu tino tagata, sa faaali mai ai Iesu i le tele o taimi o le “Agelu a Ieova” (Kenese 22:11-17; Faamasino 6:11, 16; 13:17-22; Sakaria 3:1-2).</a:t>
            </a:r>
          </a:p>
        </p:txBody>
      </p:sp>
    </p:spTree>
    <p:extLst>
      <p:ext uri="{BB962C8B-B14F-4D97-AF65-F5344CB8AC3E}">
        <p14:creationId xmlns:p14="http://schemas.microsoft.com/office/powerpoint/2010/main" val="121311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D32C27-A1BC-D53C-BCB9-04A3D5A0DD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511596-D2CE-89F0-3AD1-5D37C213BB9B}"/>
              </a:ext>
            </a:extLst>
          </p:cNvPr>
          <p:cNvSpPr txBox="1"/>
          <p:nvPr/>
        </p:nvSpPr>
        <p:spPr>
          <a:xfrm>
            <a:off x="3128211" y="0"/>
            <a:ext cx="9063788" cy="769441"/>
          </a:xfrm>
          <a:prstGeom prst="rect">
            <a:avLst/>
          </a:prstGeom>
          <a:noFill/>
          <a:effectLst>
            <a:outerShdw blurRad="50800" dist="12700" dir="2700000" algn="tl" rotWithShape="0">
              <a:prstClr val="black">
                <a:alpha val="73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 FAATONUGA A LE ATUA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E7C85F6-C29F-3358-856A-6F152B6777FD}"/>
              </a:ext>
            </a:extLst>
          </p:cNvPr>
          <p:cNvSpPr txBox="1"/>
          <p:nvPr/>
        </p:nvSpPr>
        <p:spPr>
          <a:xfrm>
            <a:off x="2926080" y="730983"/>
            <a:ext cx="9160043" cy="68103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tIns="0" bIns="0">
            <a:spAutoFit/>
          </a:bodyPr>
          <a:lstStyle/>
          <a:p>
            <a:pPr algn="ctr"/>
            <a:r>
              <a:rPr lang="en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 lenei, ina sau ia. Ou te auina atu oe ia Farao, ina ia e aumai Lo’u nuu o le fanauga a Isaraelu mai Aikupito</a:t>
            </a:r>
            <a:r>
              <a:rPr lang="en" sz="20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6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(Esoto 3:10)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7E6FD85-72DF-19EB-6D3F-82CF196FCC29}"/>
              </a:ext>
            </a:extLst>
          </p:cNvPr>
          <p:cNvSpPr txBox="1"/>
          <p:nvPr/>
        </p:nvSpPr>
        <p:spPr>
          <a:xfrm>
            <a:off x="2841674" y="1396195"/>
            <a:ext cx="935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b="1" dirty="0"/>
              <a:t>Ua faailoa mai e le Atua Ia lava o se Peresona Malosi, o loo faaaogaina veape e faailoa mai ai le galuega o le a faia: silasila, afio a’e, ma aveese mai (Esoto 3:7-8).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B04372C-B24B-7C2C-1235-55174F51BB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1060103"/>
              </p:ext>
            </p:extLst>
          </p:nvPr>
        </p:nvGraphicFramePr>
        <p:xfrm>
          <a:off x="159970" y="2079724"/>
          <a:ext cx="1187206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708EBEE0-8629-627C-E04E-D442BE3327E1}"/>
              </a:ext>
            </a:extLst>
          </p:cNvPr>
          <p:cNvSpPr txBox="1"/>
          <p:nvPr/>
        </p:nvSpPr>
        <p:spPr>
          <a:xfrm>
            <a:off x="73290" y="4642338"/>
            <a:ext cx="77624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S</a:t>
            </a:r>
            <a:r>
              <a:rPr lang="en" b="1" dirty="0"/>
              <a:t>a manaomia foi e le Atua ni faatinoga ma’oti mai ia Mose: Ina e alu i Aikupito ma aveese mai O’u tagata ‘ai lea mea (Esoto 3:10, 12). </a:t>
            </a:r>
            <a:r>
              <a:rPr lang="en-US" b="1" dirty="0"/>
              <a:t>S</a:t>
            </a:r>
            <a:r>
              <a:rPr lang="en" b="1" dirty="0"/>
              <a:t>a mamafa-tu ia Mose lea lava galuega. Ua ia le toe manao e faaaogaina lona malosi; ua leai sona toe lagona e mafai ai ona faataunuuina lea misiona; sa na ona ia alaga, “O ai ea a’u nei?” (Esoto 3:11). Ua liua lona faamaualuga i se lotomaulalo. O le mea moni, o le taimi tonu lea ua saunia ai o ia mo lana misiona. </a:t>
            </a:r>
            <a:endParaRPr lang="en" sz="2000" b="1" dirty="0"/>
          </a:p>
        </p:txBody>
      </p:sp>
      <p:pic>
        <p:nvPicPr>
          <p:cNvPr id="5" name="Imagen 4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7DF066D5-E61F-7761-250B-34E94D9425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9892" y="154185"/>
            <a:ext cx="2537037" cy="2059625"/>
          </a:xfrm>
          <a:prstGeom prst="ellipse">
            <a:avLst/>
          </a:prstGeom>
          <a:ln w="63500" cap="rnd">
            <a:solidFill>
              <a:srgbClr val="29A045"/>
            </a:solidFill>
          </a:ln>
          <a:effectLst>
            <a:glow rad="76200">
              <a:schemeClr val="bg2">
                <a:lumMod val="60000"/>
                <a:lumOff val="40000"/>
              </a:schemeClr>
            </a:glo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AEF929FE-22D5-DAA3-134A-8F384B4DE0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04517" y="4467926"/>
            <a:ext cx="4046310" cy="2302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52851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B5574814-E0CD-4457-A488-DF16CA565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94D1E227-41BF-433C-96AC-C9EF84102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C825C12-AF42-4BA1-AA13-23C63E1A36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6E77D58-24DC-441B-B8F3-E72D2F642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Graphic spid="2" grpId="0" uiExpand="1">
        <p:bldSub>
          <a:bldDgm bld="one"/>
        </p:bldSub>
      </p:bldGraphic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BA93B9E-557F-35F2-7B83-573811A05BB0}"/>
              </a:ext>
            </a:extLst>
          </p:cNvPr>
          <p:cNvSpPr txBox="1"/>
          <p:nvPr/>
        </p:nvSpPr>
        <p:spPr>
          <a:xfrm>
            <a:off x="269506" y="-57423"/>
            <a:ext cx="84958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317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n" sz="4800" b="1" dirty="0">
                <a:solidFill>
                  <a:srgbClr val="F2DB51"/>
                </a:solidFill>
              </a:rPr>
              <a:t>O LE SUAFA O IEOVA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BFC0CFC-35CA-06DA-A091-C9058ECFDA51}"/>
              </a:ext>
            </a:extLst>
          </p:cNvPr>
          <p:cNvSpPr txBox="1"/>
          <p:nvPr/>
        </p:nvSpPr>
        <p:spPr>
          <a:xfrm>
            <a:off x="128167" y="665964"/>
            <a:ext cx="897920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Ona fetalai mai lea o le Atua ia Mose, “O A’u o Le Ola, o loo Ola lava. E te fai atu i le fanauga a Isaraelu: ‘O Ia na auina mai A’u ia te outou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(Esoto 3:14)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3812773-8959-7201-154B-E18D661734AB}"/>
              </a:ext>
            </a:extLst>
          </p:cNvPr>
          <p:cNvSpPr txBox="1"/>
          <p:nvPr/>
        </p:nvSpPr>
        <p:spPr>
          <a:xfrm>
            <a:off x="5176911" y="1514818"/>
            <a:ext cx="67583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O atua uma o Aikupito e i ai o latou igoa, ae o Isaraelu e tapuai atu i le “Atua e Ona le Malosi uma lava” (Esoto 6:3). Ina ua mavae ni seneturi o lea aafiaga i Aikupito, ona mananao lea o tagata Isaraelu e fia iloa le suafa o lo latou Lavea’i (Esoto 3:13).</a:t>
            </a:r>
            <a:endParaRPr lang="en" sz="2000" b="1" dirty="0"/>
          </a:p>
        </p:txBody>
      </p:sp>
      <p:pic>
        <p:nvPicPr>
          <p:cNvPr id="4" name="Imagen 3" descr="Imagen que contiene tabla, celular, cerca, teléfono&#10;&#10;El contenido generado por IA puede ser incorrecto.">
            <a:extLst>
              <a:ext uri="{FF2B5EF4-FFF2-40B4-BE49-F238E27FC236}">
                <a16:creationId xmlns:a16="http://schemas.microsoft.com/office/drawing/2014/main" id="{573DE701-AAB2-3883-47AA-6CAB9B805B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3068" y="188615"/>
            <a:ext cx="2827856" cy="11236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8E1F12-1BC2-C364-DD41-45CE51EB6F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043" y="4788565"/>
            <a:ext cx="1631852" cy="1910615"/>
          </a:xfrm>
          <a:prstGeom prst="snip2DiagRect">
            <a:avLst>
              <a:gd name="adj1" fmla="val 16669"/>
              <a:gd name="adj2" fmla="val 18003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62064D-ABB4-29FA-F45D-957B52F173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166" y="4788566"/>
            <a:ext cx="1503685" cy="1910615"/>
          </a:xfrm>
          <a:prstGeom prst="snip2DiagRect">
            <a:avLst>
              <a:gd name="adj1" fmla="val 1512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F0BC5F35-0950-C5EF-8E01-CF34BE596A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0326" y="4788565"/>
            <a:ext cx="1491176" cy="1910615"/>
          </a:xfrm>
          <a:prstGeom prst="snip2DiagRect">
            <a:avLst>
              <a:gd name="adj1" fmla="val 1637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3224DEC-5009-5CE7-0532-BD1F3371395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168" y="1465771"/>
            <a:ext cx="4795524" cy="3169319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A8213CC-66EA-D534-10D0-CF576DAC11FE}"/>
              </a:ext>
            </a:extLst>
          </p:cNvPr>
          <p:cNvSpPr txBox="1"/>
          <p:nvPr/>
        </p:nvSpPr>
        <p:spPr>
          <a:xfrm>
            <a:off x="5106573" y="5697415"/>
            <a:ext cx="68286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le mea sili ona taua, e finagalo le Atua ia tatou lagona se mafutaga vavalalata, faigofie ona talanoa atu, mea e tatau ona manaomia, ma se uo mamae.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D04FDE-8EB8-CEFE-B990-AACEFBA94C22}"/>
              </a:ext>
            </a:extLst>
          </p:cNvPr>
          <p:cNvSpPr txBox="1"/>
          <p:nvPr/>
        </p:nvSpPr>
        <p:spPr>
          <a:xfrm>
            <a:off x="5148775" y="4234375"/>
            <a:ext cx="67547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</a:t>
            </a:r>
            <a:r>
              <a:rPr lang="en" b="1" dirty="0"/>
              <a:t> taimi ua alu, na leiloa ai le faaleoina o lenei igoa. </a:t>
            </a:r>
            <a:r>
              <a:rPr lang="en-US" b="1" dirty="0"/>
              <a:t>A</a:t>
            </a:r>
            <a:r>
              <a:rPr lang="en" b="1" dirty="0"/>
              <a:t>e na faatagaina e le Atua lenei mea ona e le o le igoa e taua, a’o lona uiga. </a:t>
            </a:r>
            <a:r>
              <a:rPr lang="en-US" b="1" dirty="0"/>
              <a:t>N</a:t>
            </a:r>
            <a:r>
              <a:rPr lang="en" b="1" dirty="0"/>
              <a:t>a Ia faatatau i o tatou manaoga. </a:t>
            </a:r>
            <a:r>
              <a:rPr lang="en-US" b="1" dirty="0"/>
              <a:t>E</a:t>
            </a:r>
            <a:r>
              <a:rPr lang="en" b="1" dirty="0"/>
              <a:t> mafai ona tatou valaauina o Ia o le “Leoleo mamoe;” “O Le faamalolo;” “O Ia na te tausia;” “Tama” …, “Alofa”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A3C665-C148-4B92-E93E-DC1742990BC7}"/>
              </a:ext>
            </a:extLst>
          </p:cNvPr>
          <p:cNvSpPr txBox="1"/>
          <p:nvPr/>
        </p:nvSpPr>
        <p:spPr>
          <a:xfrm>
            <a:off x="5148775" y="3038622"/>
            <a:ext cx="67547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O</a:t>
            </a:r>
            <a:r>
              <a:rPr lang="en" b="1" dirty="0"/>
              <a:t> ia ona taimi e fesootai atu se igoa i uiga o se tagata, na faailoa mai ai foi e le Atua o Ia lava i se tasi o uiga autu o Lona suafa:</a:t>
            </a:r>
            <a:r>
              <a:rPr lang="en" b="1" i="1" dirty="0"/>
              <a:t>'ehyeh </a:t>
            </a:r>
            <a:r>
              <a:rPr lang="en" b="1" dirty="0"/>
              <a:t>(e i ai pea). O le Atua e faavavau, sa i ai lava, ma o le a i ai pea. O A’u “O LE OLA” (Esoto 3:14).</a:t>
            </a:r>
          </a:p>
        </p:txBody>
      </p:sp>
    </p:spTree>
    <p:extLst>
      <p:ext uri="{BB962C8B-B14F-4D97-AF65-F5344CB8AC3E}">
        <p14:creationId xmlns:p14="http://schemas.microsoft.com/office/powerpoint/2010/main" val="11363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1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3E081A-620E-E9A8-2AA8-DF3F60ED5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0CBBBF-67E9-204E-1C44-F6B18B504046}"/>
              </a:ext>
            </a:extLst>
          </p:cNvPr>
          <p:cNvSpPr txBox="1"/>
          <p:nvPr/>
        </p:nvSpPr>
        <p:spPr>
          <a:xfrm>
            <a:off x="2107934" y="5633475"/>
            <a:ext cx="7122694" cy="1107996"/>
          </a:xfrm>
          <a:prstGeom prst="rect">
            <a:avLst/>
          </a:prstGeom>
          <a:noFill/>
        </p:spPr>
        <p:txBody>
          <a:bodyPr wrap="square">
            <a:prstTxWarp prst="textTriangleInverted">
              <a:avLst/>
            </a:prstTxWarp>
            <a:spAutoFit/>
          </a:bodyPr>
          <a:lstStyle/>
          <a:p>
            <a:pPr algn="ctr"/>
            <a:r>
              <a:rPr lang="en" sz="5400" b="1" spc="50" dirty="0">
                <a:ln w="0"/>
                <a:solidFill>
                  <a:srgbClr val="A8A400"/>
                </a:solidFill>
                <a:effectLst>
                  <a:glow rad="63500">
                    <a:schemeClr val="bg2">
                      <a:lumMod val="20000"/>
                      <a:lumOff val="80000"/>
                    </a:scheme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UA MAE’A LE MISIONA</a:t>
            </a:r>
          </a:p>
        </p:txBody>
      </p:sp>
    </p:spTree>
    <p:extLst>
      <p:ext uri="{BB962C8B-B14F-4D97-AF65-F5344CB8AC3E}">
        <p14:creationId xmlns:p14="http://schemas.microsoft.com/office/powerpoint/2010/main" val="15780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080EB66-BA7F-96DA-67EA-6E861944C2FE}"/>
              </a:ext>
            </a:extLst>
          </p:cNvPr>
          <p:cNvSpPr/>
          <p:nvPr/>
        </p:nvSpPr>
        <p:spPr>
          <a:xfrm>
            <a:off x="314327" y="269110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b="1" dirty="0">
                <a:solidFill>
                  <a:schemeClr val="tx1"/>
                </a:solidFill>
              </a:rPr>
              <a:t>“O ai ea a’u nei, ou te alu atu ai ia Farao?”                          (Esoto 3:11)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4BB0ED4-C566-F2DC-73AD-8F9761FB7F7D}"/>
              </a:ext>
            </a:extLst>
          </p:cNvPr>
          <p:cNvSpPr txBox="1"/>
          <p:nvPr/>
        </p:nvSpPr>
        <p:spPr>
          <a:xfrm>
            <a:off x="1" y="0"/>
            <a:ext cx="9847384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3600" b="1" spc="300" dirty="0">
                <a:ln/>
                <a:solidFill>
                  <a:schemeClr val="accent3"/>
                </a:solidFill>
              </a:rPr>
              <a:t>O ‘ALOFAGA E FA A MOSE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B75967F-311C-DA56-52F6-6D11484D980A}"/>
              </a:ext>
            </a:extLst>
          </p:cNvPr>
          <p:cNvSpPr txBox="1"/>
          <p:nvPr/>
        </p:nvSpPr>
        <p:spPr>
          <a:xfrm>
            <a:off x="0" y="534572"/>
            <a:ext cx="9991023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«A ua fai atu o ia,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“A e alofa, le Alii e, ia e auina atu se tasi e tatau ona e auina atu ai.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”» </a:t>
            </a:r>
            <a:r>
              <a:rPr lang="en" sz="16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(Esoto 4:13)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0E733AF-CC39-5464-05C7-51AE8CF6782E}"/>
              </a:ext>
            </a:extLst>
          </p:cNvPr>
          <p:cNvSpPr txBox="1"/>
          <p:nvPr/>
        </p:nvSpPr>
        <p:spPr>
          <a:xfrm>
            <a:off x="3530991" y="1215835"/>
            <a:ext cx="6223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A’o lei ta’utino atu lona le manao e faataunuu le misiona na tuuina atu e le Atua ia te ia, na faailoa atu ai e Mose ni ‘alofaga “atoatoa” se fa mo le teenaina o lea tulaga. Mo ia ‘alofaga taitasi, na tali atu ai le Atua faatasi ai ma se folafolaga.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9E0B21C-812C-44CB-4936-93C7D5DE0197}"/>
              </a:ext>
            </a:extLst>
          </p:cNvPr>
          <p:cNvSpPr txBox="1"/>
          <p:nvPr/>
        </p:nvSpPr>
        <p:spPr>
          <a:xfrm>
            <a:off x="0" y="6330462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Ona fetalai atu lea o le Atua ia Mose, “Ua lava ia au ‘alofaga; e te mafaia lava ona fai, aua e te faia lava” (Esoto 4:14-17).</a:t>
            </a:r>
          </a:p>
        </p:txBody>
      </p:sp>
      <p:pic>
        <p:nvPicPr>
          <p:cNvPr id="4" name="Imagen 3" descr="Imagen que contiene roca, parado, grande, rocoso&#10;&#10;El contenido generado por IA puede ser incorrecto.">
            <a:extLst>
              <a:ext uri="{FF2B5EF4-FFF2-40B4-BE49-F238E27FC236}">
                <a16:creationId xmlns:a16="http://schemas.microsoft.com/office/drawing/2014/main" id="{701B648F-8E45-2F80-34DF-C194B8061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5806" y="1237957"/>
            <a:ext cx="2868576" cy="1304634"/>
          </a:xfrm>
          <a:prstGeom prst="rect">
            <a:avLst/>
          </a:prstGeom>
          <a:ln w="57150" cap="rnd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43BB8A5-2920-4C0A-9518-6B2F927C1F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75520" y="173254"/>
            <a:ext cx="2150090" cy="234248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38CCAC5-FB54-CD4D-3C4C-C3953141FEDD}"/>
              </a:ext>
            </a:extLst>
          </p:cNvPr>
          <p:cNvSpPr/>
          <p:nvPr/>
        </p:nvSpPr>
        <p:spPr>
          <a:xfrm>
            <a:off x="2790834" y="268779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b="1" dirty="0">
                <a:solidFill>
                  <a:schemeClr val="tx1"/>
                </a:solidFill>
              </a:rPr>
              <a:t>“Ou te ia te oe lava! </a:t>
            </a:r>
            <a:r>
              <a:rPr lang="en-US" sz="1600" b="1" dirty="0">
                <a:solidFill>
                  <a:schemeClr val="tx1"/>
                </a:solidFill>
              </a:rPr>
              <a:t>O</a:t>
            </a:r>
            <a:r>
              <a:rPr lang="en" sz="1600" b="1" dirty="0">
                <a:solidFill>
                  <a:schemeClr val="tx1"/>
                </a:solidFill>
              </a:rPr>
              <a:t> lenei foi le faailoga ia te oe ua Ou auina atu oe” (Es 3:12)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CEDFD7E-F465-A30B-EC0E-A6E4B2C63079}"/>
              </a:ext>
            </a:extLst>
          </p:cNvPr>
          <p:cNvSpPr/>
          <p:nvPr/>
        </p:nvSpPr>
        <p:spPr>
          <a:xfrm>
            <a:off x="5229223" y="268779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sz="1600" b="1" dirty="0">
                <a:solidFill>
                  <a:schemeClr val="tx1"/>
                </a:solidFill>
              </a:rPr>
              <a:t>O le mana e faataunuu ai se faatonuga a le Atu e le i luga lea i a’i tatou, ae o le mea moni o le Atua lava e faamalosia i tatou. </a:t>
            </a:r>
            <a:r>
              <a:rPr lang="en-US" sz="1600" b="1" dirty="0">
                <a:solidFill>
                  <a:schemeClr val="tx1"/>
                </a:solidFill>
              </a:rPr>
              <a:t>O le a faatasi o Ia ma i tatou </a:t>
            </a:r>
            <a:r>
              <a:rPr lang="en" sz="1600" b="1" dirty="0">
                <a:solidFill>
                  <a:schemeClr val="tx1"/>
                </a:solidFill>
              </a:rPr>
              <a:t>e pei ona i ai i</a:t>
            </a:r>
            <a:r>
              <a:rPr lang="en-US" sz="1600" b="1" dirty="0">
                <a:solidFill>
                  <a:schemeClr val="tx1"/>
                </a:solidFill>
              </a:rPr>
              <a:t>ā</a:t>
            </a:r>
            <a:r>
              <a:rPr lang="en" sz="1600" b="1" dirty="0">
                <a:solidFill>
                  <a:schemeClr val="tx1"/>
                </a:solidFill>
              </a:rPr>
              <a:t> Mose.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B327682-B362-EDB2-82FA-EFC47127529C}"/>
              </a:ext>
            </a:extLst>
          </p:cNvPr>
          <p:cNvSpPr/>
          <p:nvPr/>
        </p:nvSpPr>
        <p:spPr>
          <a:xfrm>
            <a:off x="304798" y="360734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b="1" dirty="0">
                <a:solidFill>
                  <a:schemeClr val="tx1"/>
                </a:solidFill>
              </a:rPr>
              <a:t>“O ai ea Lona suafa? </a:t>
            </a:r>
            <a:r>
              <a:rPr lang="en-US" sz="1600" b="1" dirty="0">
                <a:solidFill>
                  <a:schemeClr val="tx1"/>
                </a:solidFill>
              </a:rPr>
              <a:t>S</a:t>
            </a:r>
            <a:r>
              <a:rPr lang="en" sz="1600" b="1" dirty="0">
                <a:solidFill>
                  <a:schemeClr val="tx1"/>
                </a:solidFill>
              </a:rPr>
              <a:t>e a ea sa’u e fai atu ai ia tei latou?” (Esoto 3:13)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7E59527-4E71-4F45-4112-341FEF244066}"/>
              </a:ext>
            </a:extLst>
          </p:cNvPr>
          <p:cNvSpPr/>
          <p:nvPr/>
        </p:nvSpPr>
        <p:spPr>
          <a:xfrm>
            <a:off x="2781305" y="360402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b="1" dirty="0">
                <a:solidFill>
                  <a:schemeClr val="tx1"/>
                </a:solidFill>
              </a:rPr>
              <a:t>“O A’u o L</a:t>
            </a:r>
            <a:r>
              <a:rPr lang="en-US" sz="1600" b="1" dirty="0">
                <a:solidFill>
                  <a:schemeClr val="tx1"/>
                </a:solidFill>
              </a:rPr>
              <a:t>ē</a:t>
            </a:r>
            <a:r>
              <a:rPr lang="en" sz="1600" b="1" dirty="0">
                <a:solidFill>
                  <a:schemeClr val="tx1"/>
                </a:solidFill>
              </a:rPr>
              <a:t> ola, o loo ola lava” O Ia na auina mai au ia te outou (Esoto 3:14)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9960AB2-EEF8-C7E0-5113-F84FFC34197E}"/>
              </a:ext>
            </a:extLst>
          </p:cNvPr>
          <p:cNvSpPr/>
          <p:nvPr/>
        </p:nvSpPr>
        <p:spPr>
          <a:xfrm>
            <a:off x="5219694" y="360402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sz="1600" b="1" dirty="0">
                <a:solidFill>
                  <a:schemeClr val="tx1"/>
                </a:solidFill>
              </a:rPr>
              <a:t>E moni le Atua, e faavavau, e patino lava ia te Ia; Na te folafola mai ma Na te tausisia lava Ana folafolaga; e le faatapulaaina; e faatuatuaina i taimi uma.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82CF238-F492-56D7-5882-14FD7440F9B1}"/>
              </a:ext>
            </a:extLst>
          </p:cNvPr>
          <p:cNvSpPr/>
          <p:nvPr/>
        </p:nvSpPr>
        <p:spPr>
          <a:xfrm>
            <a:off x="304798" y="4511649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b="1" dirty="0">
                <a:solidFill>
                  <a:schemeClr val="tx1"/>
                </a:solidFill>
              </a:rPr>
              <a:t>“</a:t>
            </a:r>
            <a:r>
              <a:rPr lang="en" sz="1600" b="1" dirty="0">
                <a:solidFill>
                  <a:schemeClr val="tx1"/>
                </a:solidFill>
              </a:rPr>
              <a:t>Latou te le talia mai a’u, pe faalogo mai foi i sa’u upu” (Esoto 4:1)</a:t>
            </a:r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306C756-0AF9-5657-5EA9-520D44A39307}"/>
              </a:ext>
            </a:extLst>
          </p:cNvPr>
          <p:cNvSpPr/>
          <p:nvPr/>
        </p:nvSpPr>
        <p:spPr>
          <a:xfrm>
            <a:off x="2781305" y="4508332"/>
            <a:ext cx="2457448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b="1" dirty="0">
                <a:solidFill>
                  <a:schemeClr val="tx1"/>
                </a:solidFill>
              </a:rPr>
              <a:t>“O le a latou talitonu mai ia te oe ona o faailoga o le a e faia” (Esoto 4:8)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E9FD6A89-A096-2346-5B63-CB865F1E1AB0}"/>
              </a:ext>
            </a:extLst>
          </p:cNvPr>
          <p:cNvSpPr/>
          <p:nvPr/>
        </p:nvSpPr>
        <p:spPr>
          <a:xfrm>
            <a:off x="5219694" y="4508332"/>
            <a:ext cx="6648449" cy="907620"/>
          </a:xfrm>
          <a:prstGeom prst="rect">
            <a:avLst/>
          </a:prstGeom>
          <a:solidFill>
            <a:srgbClr val="B2E0B9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sz="1600" b="1" dirty="0">
                <a:solidFill>
                  <a:schemeClr val="tx1"/>
                </a:solidFill>
              </a:rPr>
              <a:t>Na tuuina atu e le Atua ia Mose le mana e fai a’i vavega, ma Na te galuea’ina loto o tagata ia talitonu ai i nei vavega. Ua folafola mai foi e Iesu o le Ia faia foi faapea mo i tatou (Mareko 16:17-18).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0249395-752D-C64F-968A-76790E9649AB}"/>
              </a:ext>
            </a:extLst>
          </p:cNvPr>
          <p:cNvSpPr/>
          <p:nvPr/>
        </p:nvSpPr>
        <p:spPr>
          <a:xfrm>
            <a:off x="295269" y="5427886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b="1" dirty="0">
                <a:solidFill>
                  <a:schemeClr val="tx1"/>
                </a:solidFill>
              </a:rPr>
              <a:t>“O a’u o le tagata e le iloa fai se lauga” (Esoto 4:10)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CBFE70E-9E06-5351-BC22-BF65FC7FB13E}"/>
              </a:ext>
            </a:extLst>
          </p:cNvPr>
          <p:cNvSpPr/>
          <p:nvPr/>
        </p:nvSpPr>
        <p:spPr>
          <a:xfrm>
            <a:off x="2771776" y="5424569"/>
            <a:ext cx="2457448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b="1" dirty="0">
                <a:solidFill>
                  <a:schemeClr val="tx1"/>
                </a:solidFill>
              </a:rPr>
              <a:t>“Ou te a’oa’o atu foi ia te oe i upu e te tautala atu ai” (Esoto 4:12)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43D43C2B-AEBB-CFDB-241E-C7BA7CC84D28}"/>
              </a:ext>
            </a:extLst>
          </p:cNvPr>
          <p:cNvSpPr/>
          <p:nvPr/>
        </p:nvSpPr>
        <p:spPr>
          <a:xfrm>
            <a:off x="5210165" y="5424569"/>
            <a:ext cx="6648449" cy="907620"/>
          </a:xfrm>
          <a:prstGeom prst="rect">
            <a:avLst/>
          </a:prstGeom>
          <a:solidFill>
            <a:srgbClr val="D9EFDB"/>
          </a:solidFill>
          <a:ln w="28575">
            <a:solidFill>
              <a:srgbClr val="63D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sz="1600" b="1" dirty="0">
                <a:solidFill>
                  <a:schemeClr val="tx1"/>
                </a:solidFill>
              </a:rPr>
              <a:t>E le o Ia ea na faia le gutu o le a Ia tuuina mai foi i a’i tatou upu e tatau ai i le taimi e talafeagai ai (Esoto 4:11; Luka 12:11-12). E fai o ia ma gutu mo oe, ae fai foi oe ma Atua mo ia.</a:t>
            </a:r>
          </a:p>
        </p:txBody>
      </p:sp>
    </p:spTree>
    <p:extLst>
      <p:ext uri="{BB962C8B-B14F-4D97-AF65-F5344CB8AC3E}">
        <p14:creationId xmlns:p14="http://schemas.microsoft.com/office/powerpoint/2010/main" val="8126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15724</TotalTime>
  <Words>2172</Words>
  <Application>Microsoft Office PowerPoint</Application>
  <PresentationFormat>Panorámica</PresentationFormat>
  <Paragraphs>56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Aptos</vt:lpstr>
      <vt:lpstr>Comic Sans MS</vt:lpstr>
      <vt:lpstr>Arial</vt:lpstr>
      <vt:lpstr>Constantia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107</cp:revision>
  <dcterms:created xsi:type="dcterms:W3CDTF">2025-06-21T06:58:03Z</dcterms:created>
  <dcterms:modified xsi:type="dcterms:W3CDTF">2025-07-04T05:43:12Z</dcterms:modified>
</cp:coreProperties>
</file>