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mea na ou faia</a:t>
          </a: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en-US" sz="1800" b="1" dirty="0"/>
            <a:t>Na Ou faaali atu i perofeta</a:t>
          </a:r>
          <a:endParaRPr lang="en" sz="18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mea Ou te faia</a:t>
          </a: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en" sz="1800" b="1" dirty="0"/>
            <a:t>Ou te aveesea le sauaga a tagata Aikupito mai i a’i latou</a:t>
          </a:r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en-US" sz="1800" b="1" dirty="0"/>
            <a:t>O</a:t>
          </a:r>
          <a:r>
            <a:rPr lang="en" sz="1800" b="1" dirty="0"/>
            <a:t>u te faasaolotoina i latou mai le pologa</a:t>
          </a:r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Ou faia La’u feagaiga ma i latou</a:t>
          </a:r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en-US" sz="1600" b="1" dirty="0"/>
            <a:t>N</a:t>
          </a:r>
          <a:r>
            <a:rPr lang="en" sz="1600" b="1" dirty="0"/>
            <a:t>a Ou tauto e tuuina atu i a’i latou laueleele o Kanana</a:t>
          </a:r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Ou lagonaina le oi o tagata</a:t>
          </a:r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Ou manatua La’u tautoga</a:t>
          </a:r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en-US" sz="1800" b="1" dirty="0"/>
            <a:t>O</a:t>
          </a:r>
          <a:r>
            <a:rPr lang="en" sz="1800" b="1" dirty="0"/>
            <a:t> le a Ou faaaogaina Lo’u mana</a:t>
          </a:r>
          <a:endParaRPr lang="en" sz="20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en" sz="1800" b="1" dirty="0"/>
            <a:t>Ou te faia i latou Mo’u nuu</a:t>
          </a:r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en" sz="1800" b="1" dirty="0"/>
            <a:t>E avea A’u mo latou Atua</a:t>
          </a:r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en" sz="1800" b="1" dirty="0"/>
            <a:t>Ou te tuuina atu ia tei latou laueleele o Kanana</a:t>
          </a:r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mea na ou faia</a:t>
          </a: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Na Ou faaali atu i perofeta</a:t>
          </a:r>
          <a:endParaRPr lang="en" sz="18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Ou faia La’u feagaiga ma i latou</a:t>
          </a:r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</a:t>
          </a:r>
          <a:r>
            <a:rPr lang="en" sz="1600" b="1" kern="1200" dirty="0"/>
            <a:t>a Ou tauto e tuuina atu i a’i latou laueleele o Kanana</a:t>
          </a:r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Ou lagonaina le oi o tagata</a:t>
          </a:r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Ou manatua La’u tautoga</a:t>
          </a:r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mea Ou te faia</a:t>
          </a: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Ou te aveesea le sauaga a tagata Aikupito mai i a’i latou</a:t>
          </a:r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u te faasaolotoina i latou mai le pologa</a:t>
          </a:r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le a Ou faaaogaina Lo’u mana</a:t>
          </a:r>
          <a:endParaRPr lang="en" sz="20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Ou te faia i latou Mo’u nuu</a:t>
          </a:r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 avea A’u mo latou Atua</a:t>
          </a:r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Ou te tuuina atu ia tei latou laueleele o Kanana</a:t>
          </a:r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293034" y="23225"/>
            <a:ext cx="9720775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FAASALAINA E LE ATUA O AIKUPITO</a:t>
            </a:r>
          </a:p>
          <a:p>
            <a:pPr algn="ctr"/>
            <a:r>
              <a:rPr lang="es-ES" sz="2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O SE AMATAGA FAIGATA</a:t>
            </a:r>
            <a:endParaRPr lang="en" sz="2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9084699" y="6390468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491201"/>
                </a:solidFill>
              </a:rPr>
              <a:t>Lesona 3, Iulai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“Ua fetalai mai Ieova ia Mose, Faauta mai, ‘Ua Ou tofia oe e fai ma Atua ia Farao, o lou uso foi o Arona, e fai o ia ma perofeta ia te oe.’” </a:t>
            </a:r>
            <a:r>
              <a:rPr lang="en" sz="1400" b="1" dirty="0">
                <a:solidFill>
                  <a:srgbClr val="952B38"/>
                </a:solidFill>
                <a:latin typeface="Comic Sans MS" panose="030F0702030302020204" pitchFamily="66" charset="0"/>
              </a:rPr>
              <a:t>(Esoto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418449" y="756078"/>
            <a:ext cx="8581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foliga mai o le “Ou te leiloa ona tautala” o se ‘alofaga e fiafia tele ai Mose. Na ia faatiga foi i le Atua i lenei lava mea e tasi! </a:t>
            </a:r>
            <a:r>
              <a:rPr lang="en-US" b="1" dirty="0"/>
              <a:t>A</a:t>
            </a:r>
            <a:r>
              <a:rPr lang="en" b="1" dirty="0"/>
              <a:t>e e i le Atua lava le vaifofo mo mea uma: O Arona, o lona uso lea e lelei lana tautala, o le a avea ma “fofoga” o Mose. E tautala atu Mose ma tuu atu upu i le gutu o lona uso, ona  faaleoina lea e lona uso o Arona i isi (Esoto 4:10-16).</a:t>
            </a: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2" y="875346"/>
            <a:ext cx="2930268" cy="2472765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2307" y="2321169"/>
            <a:ext cx="3225019" cy="4374997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474720"/>
            <a:ext cx="8356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lenei tulaga, na ia faia ai se faatusatusaga i matafaioi a le au perofeta. </a:t>
            </a:r>
            <a:r>
              <a:rPr lang="en-US" b="1" dirty="0"/>
              <a:t>N</a:t>
            </a:r>
            <a:r>
              <a:rPr lang="en" b="1" dirty="0"/>
              <a:t>a latou mauaina se feau mai le Atua ma ua faasoaina mai i a’i tatou. </a:t>
            </a:r>
            <a:r>
              <a:rPr lang="en-US" b="1" dirty="0"/>
              <a:t>I</a:t>
            </a:r>
            <a:r>
              <a:rPr lang="en" b="1" dirty="0"/>
              <a:t> lenei manatu, o loo tauaveina ai e Mose le matafaioi a le Atua, ma Arona i le vaega a le perofeta.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390313" y="2250831"/>
            <a:ext cx="5261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mavae o uluai toilalo i Aikupito, ona toe faamanatu lava lea e le Atua ia Mose o le matafaioi a Arona i le avea ai ma ona fesoasoani ma s</a:t>
            </a:r>
            <a:r>
              <a:rPr lang="en-US" b="1" dirty="0"/>
              <a:t>ē</a:t>
            </a:r>
            <a:r>
              <a:rPr lang="en" b="1" dirty="0"/>
              <a:t> e tautala mo ia (Esoto 7:1-2).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556364"/>
            <a:ext cx="846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pei o perofeta mulimuli ane, e ao lava ona talanoa atu Mose i le nuu ma Farao, “Pe latou te faalogo pe leai, aua ua fouvale lava i latou" (Esekielu 2:7). E moni foi lenei tulaga i a’i tatou, ona oi tatou o le siufofoga o le Atua i le lalolagi nei.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642337"/>
            <a:ext cx="8482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pei ona tupu mulimuli ane i le to’atele o le au perofeta, na lapata’i mai i ai le Atua o Lana feau o le a le lagona lea e tagata, o lea e tatau ai ona galue o Ia ma le mana tele (Esoto 7:3).</a:t>
            </a: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772528" y="956603"/>
            <a:ext cx="842654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“Sa manatu tagata Eperu e maua lo latou saolotoga e aunoa ma se tofotofoina faapitoa o lo latou faatuatua, e aunoa ma se faigata poo se puapuaga. Ona e lei saunia i latou i lea taimi mo se lavea’iga. Sa ititi lo latou faatuatua i le Atua, ma sa leai so latou naunau ina ia onosa’ia o latou puapuaga, se’ia oo ina ua Ia silafia ua alag</a:t>
            </a:r>
            <a:r>
              <a:rPr lang="en-US" sz="2000" b="1" dirty="0">
                <a:latin typeface="Constantia" panose="02030602050306030303" pitchFamily="18" charset="0"/>
              </a:rPr>
              <a:t>ā</a:t>
            </a:r>
            <a:r>
              <a:rPr lang="en" sz="2000" b="1" dirty="0">
                <a:latin typeface="Constantia" panose="02030602050306030303" pitchFamily="18" charset="0"/>
              </a:rPr>
              <a:t>tatau ai ona Ia galue mo i latou. </a:t>
            </a:r>
            <a:r>
              <a:rPr lang="en-US" sz="2000" b="1" dirty="0">
                <a:latin typeface="Constantia" panose="02030602050306030303" pitchFamily="18" charset="0"/>
              </a:rPr>
              <a:t>E</a:t>
            </a:r>
            <a:r>
              <a:rPr lang="en" sz="2000" b="1" dirty="0">
                <a:latin typeface="Constantia" panose="02030602050306030303" pitchFamily="18" charset="0"/>
              </a:rPr>
              <a:t> toatele na manana’o lava e tumau pea i le nofopologa nai lo le feagai ai ma faigata o le a oo i ai i le aveesea atu i se nuu ese; ma o amio a nisi ua pei lava o amio a Aikupito, ua sili atu ai i a’i latou ona nonofo pea i Aikupito. O le mea lea, e lei laveaiina ai i latou e le Alii e ala i le ulua’i faaaliga o Lona mana i luma o Farao. Na Ia faatulagaina mea uma na tutupu ina ia faatuputeleina ai le loto sau</a:t>
            </a:r>
            <a:r>
              <a:rPr lang="en-US" sz="2000" b="1" dirty="0">
                <a:latin typeface="Constantia" panose="02030602050306030303" pitchFamily="18" charset="0"/>
              </a:rPr>
              <a:t>ā</a:t>
            </a:r>
            <a:r>
              <a:rPr lang="en" sz="2000" b="1" dirty="0">
                <a:latin typeface="Constantia" panose="02030602050306030303" pitchFamily="18" charset="0"/>
              </a:rPr>
              <a:t> o le tupu o Aikupito, ma ina ia mafai ai ona Ia faaali atu o Ia lava i Lona nuu (Isaraelu). Pe a latou vaaia Lana amiotonu, o Lona mana, ma Lona alofa, atonu o le a latou filifili loa e tuua Aikupito ma tuuina mai loa i latou lava mo Lana galuega.”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038048" y="6057231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239151" y="5359791"/>
            <a:ext cx="11662117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“Mulimuli ane </a:t>
            </a:r>
            <a:r>
              <a:rPr lang="es-ES" sz="2000" b="1" baseline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i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le o atu ai Mose ma Arona, ua la fai atu ia Farao, 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O loo faapea ona fetalai mai o Ieova le Atua o Isaraelu: “Ia e tuuina mai Lo’u nuu ia latou fai se tausamiga ia te A’u i le vao.”’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Ua tali mai Farao, O ai ea Ieova ou te faalogo ai i Lana upu, ma ou tuuina atu ai o Isaraelu e o? Ou te lei iloa Ieova, ou te le tuuina atu foi Isaraelu e 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Esoto 5:1,2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5695950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A21A4"/>
                </a:solidFill>
              </a:rPr>
              <a:t>O le talosaga: “Ia tuu atu O’u tagata e o.”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tali atu a Farao (Esoto 5:1-2)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tali mai a le nuu (Esoto 5:3-21)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le tali atu a le Atua (Esoto 5:22-6:8)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le tali atu a Mose (Esoto 6:9-13)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01965"/>
                </a:solidFill>
              </a:rPr>
              <a:t>O tiute o Mose ma Arona (Esoto 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8" y="126891"/>
            <a:ext cx="749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pei ona iloa e Mose, o le a le faigofie lava ia Farao ona faatagaina Isaraelu e o ese mai Aikupito. E le o se tulaga faigofie foi le faasaolotoina o se fuainumera toatele o loo faia galuega e le mafai ona faia e tagata Aikupito </a:t>
            </a: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298" y="208450"/>
            <a:ext cx="2208628" cy="3055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8" y="3305909"/>
            <a:ext cx="12090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faia le talosaga; ma sa teena; o loo i ai le taui ma sui; e leai se mea ofoofogia na faia e Mose; … na’o le 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fiafia. E tatau lava ona aoaoina ia faatalitali ma le onosai i le taimi a le Atua e faataunuuina ai Ana fuafuaga.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2433710"/>
            <a:ext cx="7537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amata loa lea ona fesiligia le Atua. O lea, sa tuuina atu ai le faamoemoe o tagata i vavega ma le manatu ia faamalosia ai Farao ia mautinoa lona tali atu e tusa o la latou talosaga.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8" y="1252024"/>
            <a:ext cx="7509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manatu le toatele o Kerisiano pe a latou filifili e mulimuli i le Atua, o le a faigofie ma fiafia le olaga.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a fiafia pea i le tamaoaiga ma le manuia.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eitai i le Tusi Paia, e le sologa lelei pea le olaga, pe a tutupu faafitauli ua lagona le leai o se faamoemoe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56874" y="208450"/>
            <a:ext cx="1924552" cy="3041188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88453" y="2116782"/>
            <a:ext cx="6343648" cy="26930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TALOSAGA:</a:t>
            </a:r>
          </a:p>
          <a:p>
            <a:pPr algn="ctr">
              <a:spcBef>
                <a:spcPts val="3000"/>
              </a:spcBef>
            </a:pPr>
            <a:r>
              <a:rPr lang="en" sz="48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“IA TUU MAI LO’U NUU E O”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TALI ATU A FARAO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253218" y="607516"/>
            <a:ext cx="11676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tali Farao, O ai ea Ieova ou te faalogo ai i Lana upu, ma ou tuuina atu ai o Isaraelu e o? Ou te lei iloa Ieova, ou te le tuuina atu foi Isaraelu e o.” </a:t>
            </a:r>
            <a:r>
              <a:rPr lang="en" sz="16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2912012" y="1406769"/>
            <a:ext cx="61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</a:t>
            </a:r>
            <a:r>
              <a:rPr lang="en" b="1" dirty="0"/>
              <a:t>Fatamose III o se tamaititi ina ua tuuina atu ia te ia le nofoalii i lalo o le pulega a Hatesati </a:t>
            </a:r>
            <a:r>
              <a:rPr lang="en" sz="1600" b="1" dirty="0"/>
              <a:t>(Hatshepsut), </a:t>
            </a:r>
            <a:r>
              <a:rPr lang="en" b="1" dirty="0"/>
              <a:t>ina ia taofia ai Mose mai le faailoaina atu o ia o se farao. </a:t>
            </a:r>
            <a:r>
              <a:rPr lang="en-US" b="1" dirty="0"/>
              <a:t>N</a:t>
            </a:r>
            <a:r>
              <a:rPr lang="en" b="1" dirty="0"/>
              <a:t>a sola ese Mose mai Aikupito a’o talavou lava Fatamose. </a:t>
            </a: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2607022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093698"/>
            <a:ext cx="3358024" cy="255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761" y="3584124"/>
            <a:ext cx="2579612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0949" y="1291947"/>
            <a:ext cx="2748424" cy="1943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587262" y="4881489"/>
            <a:ext cx="56974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sona uiga o loo faaaogaina e le Faaaliga o se faailoga e fai ma sui i le malo o Farani i se fouvalega i le 18th-seneturi (Faaaliga 11:8). </a:t>
            </a:r>
            <a:r>
              <a:rPr lang="en-US" b="1" dirty="0"/>
              <a:t>E</a:t>
            </a:r>
            <a:r>
              <a:rPr lang="en" b="1" dirty="0"/>
              <a:t> pei o Farao, na faailoa mai e le Faigamalo a Farani le soloia o mea tau tapuaiga ma faailoa mai ai o ia lava o se malo e le talitonu i le Atua.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573194" y="3967088"/>
            <a:ext cx="5655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lu’i le tali atu a Fatamose, e lei fai ia Mose, a’o le Atua lava ia. Sa ia lu’itauina le i ai lava o le Atua (Esoto 5:2).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2912012" y="2630658"/>
            <a:ext cx="6471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fasefulu o tausaga mulimuli ane, na toe oo atu ai Mose i le maota. Pe na sau ea o ia e faamautu lana aia tatau i le nofoalii? E leai lava. </a:t>
            </a:r>
            <a:r>
              <a:rPr lang="en-US" b="1" dirty="0"/>
              <a:t>N</a:t>
            </a:r>
            <a:r>
              <a:rPr lang="en" b="1" dirty="0"/>
              <a:t>a faigofie lava le talosaga: “Ia tuuina mai Lou nuu e o” (Esoto 5:1).</a:t>
            </a: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36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TALI MAI A LE NUU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latou fai atu lea ia tei la’ua, ‘Ia sisila mai Ieova ia te oulua, ma faamasino mai, aua o oulua ua inosia ai i matou i luma o Farao ma ana auauna, e tuu ai le pelu i o latou lima e fafasi ai matou.’”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faia e Mose faailoga na tuuina atu e le Atua ia te ia i luma o le nuu, ona talitonu ai lea ma tapuai atu (Esoto 4:29-31). </a:t>
            </a:r>
            <a:r>
              <a:rPr lang="en-US" b="1" dirty="0"/>
              <a:t>E</a:t>
            </a:r>
            <a:r>
              <a:rPr lang="en" b="1" dirty="0"/>
              <a:t> mafai ona tatou vaai faale-mafaufau lo latou faatalitali atu ma le naunautai mo se tali mai a Farao e tusa o la latou talosaga atu.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207547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8117057" y="2841674"/>
            <a:ext cx="3966977" cy="3877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8" y="2715065"/>
            <a:ext cx="77534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tali sa matu</a:t>
            </a:r>
            <a:r>
              <a:rPr lang="en-US" b="1" dirty="0"/>
              <a:t>ā</a:t>
            </a:r>
            <a:r>
              <a:rPr lang="en" b="1" dirty="0"/>
              <a:t> le mafaufauina. </a:t>
            </a:r>
            <a:r>
              <a:rPr lang="en-US" b="1" dirty="0"/>
              <a:t>Sa</a:t>
            </a:r>
            <a:r>
              <a:rPr lang="en" b="1" dirty="0"/>
              <a:t> le gata ina musu Farao, ae na faamalosia foi i latou ia faia ia lava galuega e aunoa ma se tuuina atu o mea o manaomia e fai a’i, ae ia tutusa lava lona fua mai (Esoto 5:6-8). </a:t>
            </a:r>
            <a:r>
              <a:rPr lang="en-US" b="1" dirty="0"/>
              <a:t>Faamata o</a:t>
            </a:r>
            <a:r>
              <a:rPr lang="en" b="1" dirty="0"/>
              <a:t> le a se mafuaaga mo le faia o se poloaiga le talafeagai faapea?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627078"/>
            <a:ext cx="7908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agaleagaina i latou, ona tuuina atu lea o le faitioga a le taitai i galuega ia Farao, ae lei amana’iaina i latou. Ona latou liliu atu lea faasaga atu ia Mose ma Arona, ua tuua’ina foi i la’ua ina ua mamafatu ai le avega ma ua inosia tele ai i latou e Farao (Esoto 5:20-21).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8" y="4164036"/>
            <a:ext cx="78660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Mose ma Arona—e tusa ai ma Fatamose—ua faia e i la’ua ia “malolo” i latou i le [Sapati ] mai a latou galuega” (Esoto 5:5).  Afai latou te maua se taimi e talanoa ai e uiga i tapua’iga ma le sa’olotoga, o le a latou maua foi se taimi e saili a’i ‘ausaito e fai ai le galuega (Esoto 5:9, 17).</a:t>
            </a: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O LE TALI MAI A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725714"/>
            <a:ext cx="120015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“Ona fetalai mai lea o Ieova ia Mose, ‘O le a e iloa le mea Ou te faia ia Farao; aua o le lima malosi na te tuuina atu ai i latou e o, o le lima malosi foi na te tuli ai ia tei latou ai lona nuu’” 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(Esoto 6:1)</a:t>
            </a:r>
            <a:endParaRPr lang="en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9815"/>
            <a:ext cx="906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ita Farao ia Mose. Ua ita foi le nuu ia Mose. E lei ita Mose… , ae ua ia atuatuvale, ma ua ia liliu atu i le Atua i ona masalosaloga: “Se a le mea ua E agaleaga ai i lenei nuu? </a:t>
            </a:r>
            <a:r>
              <a:rPr lang="en-US" b="1" dirty="0"/>
              <a:t>Aisea</a:t>
            </a:r>
            <a:r>
              <a:rPr lang="en" b="1" dirty="0"/>
              <a:t> foi le mea na E auina mai ai a’u?” (Esoto 5:22).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720172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349829"/>
            <a:ext cx="2432304" cy="140618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278743"/>
            <a:ext cx="8099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</a:t>
            </a:r>
            <a:r>
              <a:rPr lang="en" sz="2000" b="1" dirty="0"/>
              <a:t>ei o tatou su’esu’eina le tali mai a le Atua (Esoto 6:1-8):</a:t>
            </a: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TALI ATU A MOSE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0" y="68733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 ua fai atu Mose i luma o Ieova, ua faapea atu, Silasila mai ia, e lei faalogo mai ia te a’u le fanauga a Isaraelu: pe faapefea ona faalogo mai o Farao ia te a’u, o a’u foi ua le matala la’u gagana?”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7" y="1426963"/>
            <a:ext cx="8591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uma atu upu faalaei’au a le Atua, ona toe tautala atu loa lea o Mose i le nuu, ae lei faalogo lava i latou (Esoto 6:9). </a:t>
            </a:r>
            <a:r>
              <a:rPr lang="en-US" b="1" dirty="0"/>
              <a:t>O</a:t>
            </a:r>
            <a:r>
              <a:rPr lang="en" b="1" dirty="0"/>
              <a:t>na toe fetalai atu lea o le Atua ia te ia ina ia toe talanoa atu ia Farao ma ole atu mo le faasaolotoina o tagata Isaraelu (Esoto 6:10-11).</a:t>
            </a: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40" y="4913760"/>
            <a:ext cx="76100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</a:t>
            </a:r>
            <a:r>
              <a:rPr lang="en" b="1" dirty="0"/>
              <a:t>e a oo i a’i tatou le lotovaivai, ia avea upu a Asafo o a tatou lava upu: “Ao a’u, e le aunoa ona ta faatasi ma Oe; na E taofiina lo’u lima taumatau. E te taitai ia te a’u i Lau pule, ae mulimuli ane E te talia mai a’u i le manuia. O ai ea se ua ia te a’u i le lagi? e leai foi se tasi i le lalolagi ou te fiafia i ai, na o Oe. </a:t>
            </a:r>
            <a:r>
              <a:rPr lang="en-US" b="1" dirty="0"/>
              <a:t>E</a:t>
            </a:r>
            <a:r>
              <a:rPr lang="en" b="1" dirty="0"/>
              <a:t> vaivai lo’u tino ma lo’u loto, ao le Atua, o le papa Ia o lo’u loto ma lo’u tofi e faavavau” (Salamo 73:23-26).</a:t>
            </a: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57502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559125"/>
            <a:ext cx="85133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lagona e Mose le faanoanoa, lagona le l</a:t>
            </a:r>
            <a:r>
              <a:rPr lang="en-US" b="1" dirty="0"/>
              <a:t>ē</a:t>
            </a:r>
            <a:r>
              <a:rPr lang="en" b="1" dirty="0"/>
              <a:t> mautonu, ma ua l</a:t>
            </a:r>
            <a:r>
              <a:rPr lang="en-US" b="1" dirty="0"/>
              <a:t>ē</a:t>
            </a:r>
            <a:r>
              <a:rPr lang="en" b="1" dirty="0"/>
              <a:t> fiafia. Peitai, e pei o isi foi tagata ta’uta’ua o e na latou lagonaina lea lava lagona e tasi na oo ia te ia—e pei o Asafo ma Iopu—e lei avea lea ma mea e faavaivai ai. </a:t>
            </a:r>
            <a:r>
              <a:rPr lang="en-US" b="1" dirty="0"/>
              <a:t>N</a:t>
            </a:r>
            <a:r>
              <a:rPr lang="en" b="1" dirty="0"/>
              <a:t>a malosi lona talitonu i le Atua nai lo ona lagona i lea taimi.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602522"/>
            <a:ext cx="8591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musu Mose, ma ua toe fai foi isi ana ‘alofaga: Pe afai o le a le faalogo mai o’u tagata ia te au, o le a faapefea ona faalogo mai o Farao ia te a’u, pe a le matala foi la’u gagana i lou tautala atu? (Esoto 6:12).</a:t>
            </a: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3" y="2116782"/>
            <a:ext cx="634364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MATĀFAIOI A MOSE MA ARONA</a:t>
            </a: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10640</TotalTime>
  <Words>2254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2025-06-22T14:18:26Z</dcterms:created>
  <dcterms:modified xsi:type="dcterms:W3CDTF">2025-07-11T05:50:22Z</dcterms:modified>
</cp:coreProperties>
</file>