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95" r:id="rId3"/>
    <p:sldId id="317" r:id="rId4"/>
    <p:sldId id="257" r:id="rId5"/>
    <p:sldId id="298" r:id="rId6"/>
    <p:sldId id="259" r:id="rId7"/>
    <p:sldId id="260" r:id="rId8"/>
    <p:sldId id="292" r:id="rId9"/>
    <p:sldId id="297" r:id="rId10"/>
    <p:sldId id="300" r:id="rId11"/>
    <p:sldId id="311" r:id="rId12"/>
    <p:sldId id="312" r:id="rId13"/>
    <p:sldId id="304" r:id="rId14"/>
    <p:sldId id="313" r:id="rId15"/>
    <p:sldId id="314" r:id="rId16"/>
    <p:sldId id="315" r:id="rId17"/>
    <p:sldId id="308" r:id="rId18"/>
    <p:sldId id="316" r:id="rId19"/>
    <p:sldId id="291" r:id="rId20"/>
  </p:sldIdLst>
  <p:sldSz cx="12192000" cy="6858000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A6D"/>
    <a:srgbClr val="AE4522"/>
    <a:srgbClr val="F6F3FF"/>
    <a:srgbClr val="2254AE"/>
    <a:srgbClr val="EABDB4"/>
    <a:srgbClr val="C74F36"/>
    <a:srgbClr val="8443EC"/>
    <a:srgbClr val="E400EA"/>
    <a:srgbClr val="FEB3FF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1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5A7ED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o le atua o le Naila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A7ED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626A6D"/>
        </a:solidFill>
        <a:ln>
          <a:solidFill>
            <a:srgbClr val="626A6D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o le atua o le la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6A6D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79763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6064" custLinFactY="-100000" custLinFactNeighborX="100000" custLinFactNeighborY="-150423"/>
      <dgm:spPr>
        <a:prstGeom prst="plaque">
          <a:avLst/>
        </a:prstGeom>
        <a:ln>
          <a:solidFill>
            <a:srgbClr val="626A6D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8133" custLinFactY="-77844" custLinFactNeighborX="100000" custLinFactNeighborY="-100000"/>
      <dgm:spPr>
        <a:prstGeom prst="plaque">
          <a:avLst/>
        </a:prstGeom>
        <a:ln>
          <a:solidFill>
            <a:srgbClr val="626A6D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438E67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Eketi, o le atua o rane 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38E6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E7144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Sepu, o le atua o le laufanua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E7144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F88B47"/>
        </a:solidFill>
        <a:ln>
          <a:solidFill>
            <a:srgbClr val="F88B47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Utita, o le atua fafine o le taufusi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88B4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12AA6C"/>
        </a:solidFill>
        <a:ln>
          <a:solidFill>
            <a:srgbClr val="12AA6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Kunuma, o le atua foafoa 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12AA6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443EC"/>
        </a:solidFill>
        <a:ln>
          <a:solidFill>
            <a:srgbClr val="8443E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Sekimeti, atua fafine o faamalologa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443E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X="11725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Nati, o le atua fafine o le lagi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96595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Setu, o le atua o matagi ma af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7613" custLinFactY="-100000" custLinFactNeighborX="100000" custLinFactNeighborY="-126439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#6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AE4522"/>
        </a:solidFill>
        <a:ln>
          <a:solidFill>
            <a:srgbClr val="AE4522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Nepa, o le atua o le saito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AE4522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AE452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AE452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338274" y="848714"/>
          <a:ext cx="1619238" cy="1394429"/>
        </a:xfrm>
        <a:prstGeom prst="hexagon">
          <a:avLst>
            <a:gd name="adj" fmla="val 25000"/>
            <a:gd name="vf" fmla="val 115470"/>
          </a:avLst>
        </a:prstGeom>
        <a:solidFill>
          <a:srgbClr val="5A7E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o le atua o le Naila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413" y="1064986"/>
        <a:ext cx="1116960" cy="961885"/>
      </dsp:txXfrm>
    </dsp:sp>
    <dsp:sp modelId="{4003989A-EAE1-47D4-B0F1-272D4DE7EFDC}">
      <dsp:nvSpPr>
        <dsp:cNvPr id="0" name=""/>
        <dsp:cNvSpPr/>
      </dsp:nvSpPr>
      <dsp:spPr>
        <a:xfrm>
          <a:off x="1375835" y="146448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110988"/>
          <a:ext cx="1617168" cy="139400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A7ED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094871" y="131203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1048207"/>
          <a:ext cx="1787816" cy="1228033"/>
        </a:xfrm>
        <a:prstGeom prst="plaque">
          <a:avLst/>
        </a:prstGeom>
        <a:solidFill>
          <a:srgbClr val="626A6D"/>
        </a:solidFill>
        <a:ln>
          <a:solidFill>
            <a:srgbClr val="626A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o le atua o le la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3717" y="1192936"/>
        <a:ext cx="1498358" cy="938575"/>
      </dsp:txXfrm>
    </dsp:sp>
    <dsp:sp modelId="{4003989A-EAE1-47D4-B0F1-272D4DE7EFDC}">
      <dsp:nvSpPr>
        <dsp:cNvPr id="0" name=""/>
        <dsp:cNvSpPr/>
      </dsp:nvSpPr>
      <dsp:spPr>
        <a:xfrm>
          <a:off x="1916968" y="112130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77892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9339" y="108369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59299" y="1029459"/>
          <a:ext cx="2128655" cy="1833121"/>
        </a:xfrm>
        <a:prstGeom prst="hexagon">
          <a:avLst>
            <a:gd name="adj" fmla="val 25000"/>
            <a:gd name="vf" fmla="val 115470"/>
          </a:avLst>
        </a:prstGeom>
        <a:solidFill>
          <a:srgbClr val="438E6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Eketi, o le atua o rane 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9447" y="1313771"/>
        <a:ext cx="1468359" cy="1264497"/>
      </dsp:txXfrm>
    </dsp:sp>
    <dsp:sp modelId="{4003989A-EAE1-47D4-B0F1-272D4DE7EFDC}">
      <dsp:nvSpPr>
        <dsp:cNvPr id="0" name=""/>
        <dsp:cNvSpPr/>
      </dsp:nvSpPr>
      <dsp:spPr>
        <a:xfrm>
          <a:off x="1808676" y="1838948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9643"/>
          <a:ext cx="2125933" cy="183256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38E6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39320" y="1638537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34492" y="822087"/>
          <a:ext cx="1804403" cy="1553887"/>
        </a:xfrm>
        <a:prstGeom prst="hexagon">
          <a:avLst>
            <a:gd name="adj" fmla="val 25000"/>
            <a:gd name="vf" fmla="val 115470"/>
          </a:avLst>
        </a:prstGeom>
        <a:solidFill>
          <a:srgbClr val="8E714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Sepu, o le atua o le laufanua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4350" y="1063090"/>
        <a:ext cx="1244688" cy="1071881"/>
      </dsp:txXfrm>
    </dsp:sp>
    <dsp:sp modelId="{4003989A-EAE1-47D4-B0F1-272D4DE7EFDC}">
      <dsp:nvSpPr>
        <dsp:cNvPr id="0" name=""/>
        <dsp:cNvSpPr/>
      </dsp:nvSpPr>
      <dsp:spPr>
        <a:xfrm>
          <a:off x="1776347" y="1508268"/>
          <a:ext cx="210596" cy="1817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43181" y="0"/>
          <a:ext cx="1802096" cy="155341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E714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63254" y="1338386"/>
          <a:ext cx="210596" cy="1817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24657" y="873731"/>
          <a:ext cx="1917757" cy="1651503"/>
        </a:xfrm>
        <a:prstGeom prst="ellipse">
          <a:avLst/>
        </a:prstGeom>
        <a:solidFill>
          <a:srgbClr val="F88B47"/>
        </a:solid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Utita, o le atua fafine o le taufusi</a:t>
          </a:r>
        </a:p>
      </dsp:txBody>
      <dsp:txXfrm>
        <a:off x="2005506" y="1115588"/>
        <a:ext cx="1356059" cy="1167789"/>
      </dsp:txXfrm>
    </dsp:sp>
    <dsp:sp modelId="{4003989A-EAE1-47D4-B0F1-272D4DE7EFDC}">
      <dsp:nvSpPr>
        <dsp:cNvPr id="0" name=""/>
        <dsp:cNvSpPr/>
      </dsp:nvSpPr>
      <dsp:spPr>
        <a:xfrm>
          <a:off x="2446099" y="917761"/>
          <a:ext cx="223825" cy="193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139661" y="0"/>
          <a:ext cx="1915305" cy="1650998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9371" y="763561"/>
          <a:ext cx="223825" cy="193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12AA6C"/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Kunuma, o le atua foafoa 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676088" y="829924"/>
          <a:ext cx="2135905" cy="1568701"/>
        </a:xfrm>
        <a:prstGeom prst="ellipse">
          <a:avLst/>
        </a:prstGeom>
        <a:solidFill>
          <a:srgbClr val="8443EC"/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Sekimeti, atua fafine o faamalologa</a:t>
          </a:r>
        </a:p>
      </dsp:txBody>
      <dsp:txXfrm>
        <a:off x="1988884" y="1059655"/>
        <a:ext cx="1510313" cy="1109239"/>
      </dsp:txXfrm>
    </dsp:sp>
    <dsp:sp modelId="{4003989A-EAE1-47D4-B0F1-272D4DE7EFDC}">
      <dsp:nvSpPr>
        <dsp:cNvPr id="0" name=""/>
        <dsp:cNvSpPr/>
      </dsp:nvSpPr>
      <dsp:spPr>
        <a:xfrm>
          <a:off x="2518509" y="871747"/>
          <a:ext cx="212603" cy="183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327710" y="0"/>
          <a:ext cx="1819276" cy="15682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885209" y="725277"/>
          <a:ext cx="212603" cy="183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53847"/>
          <a:ext cx="1787816" cy="1487179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Nati, o le atua fafine o le lagi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4258" y="1029117"/>
        <a:ext cx="1437276" cy="1136639"/>
      </dsp:txXfrm>
    </dsp:sp>
    <dsp:sp modelId="{4003989A-EAE1-47D4-B0F1-272D4DE7EFDC}">
      <dsp:nvSpPr>
        <dsp:cNvPr id="0" name=""/>
        <dsp:cNvSpPr/>
      </dsp:nvSpPr>
      <dsp:spPr>
        <a:xfrm>
          <a:off x="1907343" y="931392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13105"/>
          <a:ext cx="1785530" cy="1539132"/>
        </a:xfrm>
        <a:prstGeom prst="plaqu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78790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Setu, o le atua o matagi ma af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8254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AE4522"/>
        </a:solidFill>
        <a:ln>
          <a:solidFill>
            <a:srgbClr val="AE452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Nepa, o le atua o le saito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FE80B-0763-4392-AFEC-354438841FD7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3F07-6A77-47EE-9E29-7A3E18A48FF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6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B3F07-6A77-47EE-9E29-7A3E18A48FF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5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8958-DEB7-CE22-FC6D-874948B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F29E2-AD31-C01F-58A2-5D3A78B0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711F-8E64-54BD-9B60-E0FE3CC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B7981-DBB1-4A17-E46C-3EADF237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98C41-9286-C54D-DBE4-EE6D5C6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6388-247B-3D63-6639-2397DC1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AF03D-D81D-0604-EABA-67C2729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EE5D0-F6D3-2B3F-F0B0-AE7F939F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4F0C-96DC-4BB6-C435-4740AA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85E4C-9CC8-13F0-20EF-51613B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4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A970D-770E-571E-C3AA-9C7C2982A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7039-1AD1-B43E-C33F-B790CD0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B1716-A20D-3F86-0CEB-4C3B549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A92CA-B51E-CF92-1DBC-C6E85AD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C67D-D153-E694-1D82-DF43C95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0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3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6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9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7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6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5125-5046-5F2F-2343-37DB7D6E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84373-01BF-1220-5EBE-91E1CB4B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5427E-3F54-B3F2-81E7-B30FDFD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90D6-BBBF-6B02-EBBE-050F66B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11BF-E062-43D6-20D0-97123E98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089D1-DC0C-B76F-6145-88605D40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F360C-F41B-91C6-0047-AF3227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7722-D889-89EA-CD35-7E43074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4814-A038-A670-AA70-524ACD3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6418E-4AFC-C82C-7F43-603EDC4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8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E03DF-6290-4D7B-4A3F-9CFAAABD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0331-DCCA-D8E6-1AFA-A98A2037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A39AB-334F-7115-3650-05F6FC95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DDFF0-1923-8E05-C056-218E4E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E0A56-A4AC-1123-42C6-490DC7A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3349A-73D7-1591-B084-8DD0EDD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8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784D-2F4A-0824-7888-A4F01E3B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A4750-E1F5-02AF-942F-6EED89C7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D45AB-3DD4-6E7C-AA6C-9BC54868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A4474-9B8D-6BD9-7136-F2C0DA10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584BE-939E-B706-2502-729980CF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BCE80-AAF9-1BF5-9956-1FD56E31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780FF-3C5F-992F-9639-75579B8F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8D03-1901-F2E4-8C9B-8112B4A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1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DB36D-6633-70B0-F512-C5E09F6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DC6E2-0328-364B-DD05-D6DF16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1B49F-A231-6378-C06D-70C6884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44733-1778-9887-439D-CAC9740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C637D-C03F-705A-5EE7-98F1948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F84BD-3819-6377-3CAE-75286939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4B5AA-E84C-2014-5C9F-366859A5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DEB-393F-ED00-8A84-634AB56E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1F71C-2FEA-1977-7205-F21A651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3AEF4D-096F-CC25-9A4A-F787D3BC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B55F0-911D-7351-D9CF-9E198E8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B2D06-8850-52D4-18E4-D6D7E15B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4B813-A5F0-B377-240A-D4593EF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7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7AEDE-1A9E-040F-31E6-66F9B60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0E7A2-D8EB-9534-B175-1C8A2414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F72D6-FD8B-36D6-3716-564C8B4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46F10-2E5E-5D77-034F-985DB095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7AE18-933E-076A-0A80-9B4FC9C5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AC27D-71F7-8C6A-3E8B-F45252F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CE9C4-C26A-D45F-FCC6-C170A18A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2B41F-B65A-B127-8B50-089DA3A9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62FA5-E187-0472-7BA2-8EE66BB6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A8A0-36A1-4A87-9068-626A0DA9179F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69CFD-9D71-4117-AE9A-B7845D03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4C53-EC07-5628-0E3C-1D56B3D2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9E0AD-476D-4439-8624-E1E7787E3D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8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81025-E3A0-6F59-52CC-D77FD91D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73F330-3F0B-E513-A946-48688D94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D8139A3-04D6-F8A6-8F94-96FE51864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65"/>
            <a:ext cx="2693955" cy="1435903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DF9E83D-C9DD-35D3-FA32-FDA5170AD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059474"/>
            <a:ext cx="2693955" cy="1435903"/>
          </a:xfrm>
          <a:prstGeom prst="rect">
            <a:avLst/>
          </a:prstGeom>
        </p:spPr>
      </p:pic>
      <p:pic>
        <p:nvPicPr>
          <p:cNvPr id="22" name="Imagen 2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796DBDA-9095-C82D-0E00-84FF713F6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94948"/>
            <a:ext cx="2693955" cy="1435903"/>
          </a:xfrm>
          <a:prstGeom prst="rect">
            <a:avLst/>
          </a:prstGeom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9C19F68-0193-B217-CDAC-A43A3F89E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676987"/>
            <a:ext cx="2693955" cy="1435903"/>
          </a:xfrm>
          <a:prstGeom prst="rect">
            <a:avLst/>
          </a:prstGeom>
        </p:spPr>
      </p:pic>
      <p:pic>
        <p:nvPicPr>
          <p:cNvPr id="24" name="Imagen 2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6F4C80-854F-31D4-CC45-4E72860D8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627" flipV="1">
            <a:off x="-199936" y="2034710"/>
            <a:ext cx="2954044" cy="1574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FB2F19-2B37-4768-9F9D-B8897B89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DE70AE-3FFB-9B00-1DD1-C4E55118CE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>
            <a:fillRect/>
          </a:stretch>
        </p:blipFill>
        <p:spPr>
          <a:xfrm>
            <a:off x="9020439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2FCEF-43A9-88A0-5C11-502EA758C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DAEF76-BE58-A3B4-86A2-4A9E7CB4A0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921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E753-455C-3037-4E6C-ED21843A8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>
          <a:xfrm>
            <a:off x="5849921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C7871-84DC-DFF8-C91D-84DBD3FE8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>
          <a:xfrm>
            <a:off x="5849921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8EEE6-5426-D5E4-9EDB-F039FDF927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955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B0C9B-73B9-30D3-9B0A-BB0DEA76E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2693955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BE6D0-5564-E511-4FCF-C4970A2754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955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D0B3F37-679F-377F-000E-346FB817BC06}"/>
              </a:ext>
            </a:extLst>
          </p:cNvPr>
          <p:cNvSpPr txBox="1">
            <a:spLocks/>
          </p:cNvSpPr>
          <p:nvPr/>
        </p:nvSpPr>
        <p:spPr>
          <a:xfrm>
            <a:off x="542365" y="-238126"/>
            <a:ext cx="1388137" cy="6062262"/>
          </a:xfrm>
          <a:prstGeom prst="rect">
            <a:avLst/>
          </a:prstGeom>
          <a:noFill/>
        </p:spPr>
        <p:txBody>
          <a:bodyPr vert="wordArtVert" wrap="square" rtlCol="0" anchor="ctr" anchorCtr="0">
            <a:spAutoFit/>
            <a:scene3d>
              <a:camera prst="orthographicFront"/>
              <a:lightRig rig="glow" dir="t"/>
            </a:scene3d>
            <a:sp3d extrusionH="57150" contourW="31750">
              <a:bevelT w="38100" h="38100" prst="relaxedInset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algn="ctr"/>
            <a:r>
              <a:rPr lang="en" sz="72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O MALA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B25D-8EFF-3246-7EBA-08D72A67C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1493"/>
            <a:ext cx="255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</a:rPr>
              <a:t>Lesona 4, Iulai 26, 2025</a:t>
            </a:r>
          </a:p>
        </p:txBody>
      </p:sp>
    </p:spTree>
    <p:extLst>
      <p:ext uri="{BB962C8B-B14F-4D97-AF65-F5344CB8AC3E}">
        <p14:creationId xmlns:p14="http://schemas.microsoft.com/office/powerpoint/2010/main" val="4226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62EA-3F7A-9522-934C-608CD685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ujer, hombre, parado&#10;&#10;El contenido generado por IA puede ser incorrecto.">
            <a:extLst>
              <a:ext uri="{FF2B5EF4-FFF2-40B4-BE49-F238E27FC236}">
                <a16:creationId xmlns:a16="http://schemas.microsoft.com/office/drawing/2014/main" id="{9901A5B1-02F2-8EDE-C518-FA3EB6317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649" y="1571125"/>
            <a:ext cx="672730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0B570-BB3B-5613-4892-6123BC68514A}"/>
              </a:ext>
            </a:extLst>
          </p:cNvPr>
          <p:cNvSpPr txBox="1"/>
          <p:nvPr/>
        </p:nvSpPr>
        <p:spPr>
          <a:xfrm>
            <a:off x="267286" y="662118"/>
            <a:ext cx="11704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438E67"/>
                </a:solidFill>
                <a:latin typeface="Comic Sans MS" panose="030F0702030302020204" pitchFamily="66" charset="0"/>
              </a:rPr>
              <a:t>“Ua fetalai mai foi Ieova ia Mose,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“E te fai atu ia Arona; ‘Ina faaloaloa ia lou lima e i ai lou tootoo i luga o vaitafe, ma vaita’i, ma vailepa, ma ia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faaa’e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mai rane i le nuu o Aikupito</a:t>
            </a:r>
            <a:r>
              <a:rPr lang="en" sz="1800" b="1" dirty="0">
                <a:solidFill>
                  <a:srgbClr val="438E67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38E67"/>
                </a:solidFill>
                <a:latin typeface="Comic Sans MS" panose="030F0702030302020204" pitchFamily="66" charset="0"/>
              </a:rPr>
              <a:t>(Esoto 8:5)</a:t>
            </a:r>
            <a:endParaRPr lang="es-ES" sz="1800" b="1" dirty="0">
              <a:solidFill>
                <a:srgbClr val="438E6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D55EC0-9B0A-02D5-85F0-A6A8270B6382}"/>
              </a:ext>
            </a:extLst>
          </p:cNvPr>
          <p:cNvSpPr txBox="1"/>
          <p:nvPr/>
        </p:nvSpPr>
        <p:spPr>
          <a:xfrm>
            <a:off x="1" y="-5775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MALA LONA LUA (</a:t>
            </a:r>
            <a:r>
              <a:rPr lang="es-ES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FEOLOLO</a:t>
            </a:r>
            <a:r>
              <a:rPr lang="en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RANE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34BDEF-044F-59C4-A4D9-BE0888357CDF}"/>
              </a:ext>
            </a:extLst>
          </p:cNvPr>
          <p:cNvSpPr txBox="1"/>
          <p:nvPr/>
        </p:nvSpPr>
        <p:spPr>
          <a:xfrm>
            <a:off x="244285" y="489683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438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8:1-15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DAB16B-03A2-8460-F132-DD87BE7AD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056722"/>
              </p:ext>
            </p:extLst>
          </p:nvPr>
        </p:nvGraphicFramePr>
        <p:xfrm>
          <a:off x="244285" y="1693248"/>
          <a:ext cx="3887955" cy="292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9EAA392-0F05-BF9A-80A8-579DBCF35417}"/>
              </a:ext>
            </a:extLst>
          </p:cNvPr>
          <p:cNvSpPr txBox="1"/>
          <p:nvPr/>
        </p:nvSpPr>
        <p:spPr>
          <a:xfrm>
            <a:off x="244285" y="5296947"/>
            <a:ext cx="3681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toe faataitaiina foi e faataulaitu lea mala,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peitai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lei mafai foi ona latou taofia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A7A1-892E-9A9A-CA21-92B131DF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050054-4EDD-697E-D20A-CDE4BDD4455F}"/>
              </a:ext>
            </a:extLst>
          </p:cNvPr>
          <p:cNvSpPr txBox="1"/>
          <p:nvPr/>
        </p:nvSpPr>
        <p:spPr>
          <a:xfrm>
            <a:off x="196948" y="676186"/>
            <a:ext cx="11746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8E7144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8E7144"/>
                </a:solidFill>
                <a:latin typeface="Comic Sans MS" panose="030F0702030302020204" pitchFamily="66" charset="0"/>
              </a:rPr>
              <a:t>Ona fetalai mai lea o Ieova ia Mose, “Ia e fai atu ia Arona, ‘Faaloaloa ia lou tootoo, ma ta a’i le efuefu o le fanua,’ ina ia liu ‘utu le nuu uma lava o Aikupito</a:t>
            </a:r>
            <a:r>
              <a:rPr lang="en" sz="2000" b="1" dirty="0">
                <a:solidFill>
                  <a:srgbClr val="8E7144"/>
                </a:solidFill>
                <a:latin typeface="Comic Sans MS" panose="030F0702030302020204" pitchFamily="66" charset="0"/>
              </a:rPr>
              <a:t>.’” </a:t>
            </a:r>
            <a:r>
              <a:rPr lang="en" sz="1600" b="1" dirty="0">
                <a:solidFill>
                  <a:srgbClr val="8E7144"/>
                </a:solidFill>
                <a:latin typeface="Comic Sans MS" panose="030F0702030302020204" pitchFamily="66" charset="0"/>
              </a:rPr>
              <a:t>(Esoto 8:16)</a:t>
            </a:r>
            <a:endParaRPr lang="es-ES" sz="2000" b="1" dirty="0">
              <a:solidFill>
                <a:srgbClr val="8E714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23346-4315-F375-8098-6C594C01D621}"/>
              </a:ext>
            </a:extLst>
          </p:cNvPr>
          <p:cNvSpPr txBox="1"/>
          <p:nvPr/>
        </p:nvSpPr>
        <p:spPr>
          <a:xfrm>
            <a:off x="1" y="-57750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MALA LONA TOLU (</a:t>
            </a:r>
            <a:r>
              <a:rPr lang="es-ES" sz="40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FEOLOLO</a:t>
            </a:r>
            <a:r>
              <a:rPr lang="en" sz="40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‘UTU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882452-A1BB-CDFF-EBB7-E4DF8F2B3A6E}"/>
              </a:ext>
            </a:extLst>
          </p:cNvPr>
          <p:cNvSpPr txBox="1"/>
          <p:nvPr/>
        </p:nvSpPr>
        <p:spPr>
          <a:xfrm>
            <a:off x="395286" y="4206239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E714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8:16-19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D700DBF-50D2-13C5-E182-C50A8287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324933"/>
              </p:ext>
            </p:extLst>
          </p:nvPr>
        </p:nvGraphicFramePr>
        <p:xfrm>
          <a:off x="395286" y="1619250"/>
          <a:ext cx="3782077" cy="237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82CC8B4-E755-BE1B-BBB3-FDB5BC65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5557" y="1580750"/>
            <a:ext cx="7052158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7C96-E1BE-5DD9-A9C6-CA935802D497}"/>
              </a:ext>
            </a:extLst>
          </p:cNvPr>
          <p:cNvSpPr txBox="1"/>
          <p:nvPr/>
        </p:nvSpPr>
        <p:spPr>
          <a:xfrm>
            <a:off x="211015" y="4600135"/>
            <a:ext cx="45157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oafoaina o le ola mai le efuefu o le eleele? (Kenese 1:24).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toe i ai se masalosaloga e uiga i le amataga mai o mala: “O le aao lenei o le Atua” (Esoto 8:19). Ua iloa e taulaitu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le aao lava lea o le Atua, ma ua latou fifilemu ma ua le leoa lava i latou. 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54DC-64D8-A28A-ADF3-8AA17E45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E8EA46-2BD0-0641-752B-6FF72DE12678}"/>
              </a:ext>
            </a:extLst>
          </p:cNvPr>
          <p:cNvSpPr txBox="1"/>
          <p:nvPr/>
        </p:nvSpPr>
        <p:spPr>
          <a:xfrm>
            <a:off x="253218" y="703385"/>
            <a:ext cx="116480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 faapea lava lea ona fai e Ieova. Ua oo mai ai garova e tele lava i le fale o Farao, ma fale o ana auauna, ma le nuu atoa uma o Aikupito; ua leaga le nuu ona o le vao garova.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8:24)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F6691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5E404-73D1-0A2F-4CA9-8D03E430F84F}"/>
              </a:ext>
            </a:extLst>
          </p:cNvPr>
          <p:cNvSpPr txBox="1"/>
          <p:nvPr/>
        </p:nvSpPr>
        <p:spPr>
          <a:xfrm>
            <a:off x="1" y="0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MALA LONA FA (OGAOGA): GAROVA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3DBE5-AB9C-894D-5B9C-72698371C061}"/>
              </a:ext>
            </a:extLst>
          </p:cNvPr>
          <p:cNvSpPr txBox="1"/>
          <p:nvPr/>
        </p:nvSpPr>
        <p:spPr>
          <a:xfrm>
            <a:off x="6968390" y="4909624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88B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8:20-32.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29B6A6-209C-E965-4BE2-1CE5DB03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108100"/>
              </p:ext>
            </p:extLst>
          </p:nvPr>
        </p:nvGraphicFramePr>
        <p:xfrm>
          <a:off x="7719360" y="2074900"/>
          <a:ext cx="3782077" cy="252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3BFA260-68A6-5861-0B03-840791D059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3" y="1858563"/>
            <a:ext cx="5545091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4ABBFB-5B65-309B-4D57-77827245C9A4}"/>
              </a:ext>
            </a:extLst>
          </p:cNvPr>
          <p:cNvSpPr txBox="1"/>
          <p:nvPr/>
        </p:nvSpPr>
        <p:spPr>
          <a:xfrm>
            <a:off x="5908431" y="5317588"/>
            <a:ext cx="610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se taimi muamua lea, na puipuia ai Isaraelu mai lea mala. O lenei na taitaiina atu ai Farao ia faia se feutana’iga, ae na mulimuli ane e lei faamanuiaina e taofia lana pitolaau o lea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fefaataua’iga.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6A6C6-01CF-D6A1-F40E-52D2E3DF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B62C3C-B594-2A4F-23B2-584F706A8DB8}"/>
              </a:ext>
            </a:extLst>
          </p:cNvPr>
          <p:cNvSpPr txBox="1"/>
          <p:nvPr/>
        </p:nvSpPr>
        <p:spPr>
          <a:xfrm>
            <a:off x="225084" y="858129"/>
            <a:ext cx="11718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le aao o Ieova e oo i au manu i le fanua, o solofanua, ma asini, ma kamela, ma povi, ma mamoe, o le faama’i matua mamafa lava.”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9:3)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2AA6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9D26E-A1B0-76BD-3326-6657EEE067E6}"/>
              </a:ext>
            </a:extLst>
          </p:cNvPr>
          <p:cNvSpPr txBox="1"/>
          <p:nvPr/>
        </p:nvSpPr>
        <p:spPr>
          <a:xfrm>
            <a:off x="1" y="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MALA LONA LIMA (OGAOGA): MANU O LE FANUA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C20041-4CD2-C5ED-CAC9-AAA235CBD330}"/>
              </a:ext>
            </a:extLst>
          </p:cNvPr>
          <p:cNvSpPr txBox="1"/>
          <p:nvPr/>
        </p:nvSpPr>
        <p:spPr>
          <a:xfrm>
            <a:off x="7044639" y="4994030"/>
            <a:ext cx="445679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12AA6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9:1-7.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903568-9884-D2D7-00C9-1A044253D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288679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DEA013-B74C-1BEB-C3B5-E04BD9B103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5698B-BFE7-E204-83C9-CED1F4BB9FC1}"/>
              </a:ext>
            </a:extLst>
          </p:cNvPr>
          <p:cNvSpPr txBox="1"/>
          <p:nvPr/>
        </p:nvSpPr>
        <p:spPr>
          <a:xfrm>
            <a:off x="6696222" y="5444196"/>
            <a:ext cx="3953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tele o atua e ulu i manu, o lea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faalumaina ai le toatele oi latou i lenei mala.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16C8-6CB1-38B5-774C-413FE388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787A0E7-218B-6515-FDDE-066F8E2A2F4B}"/>
              </a:ext>
            </a:extLst>
          </p:cNvPr>
          <p:cNvSpPr txBox="1"/>
          <p:nvPr/>
        </p:nvSpPr>
        <p:spPr>
          <a:xfrm>
            <a:off x="0" y="77583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la ave lea o lefulefu nai le umu, ua la tutu atu i luma o Farao, ona saaluu solo ai lea i luga e Mose, ona avea lea ma ma’i fulafula e tupu ai le manunu i tagata atoa ma manu.” 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9:10)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8443E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88F4-2A6A-6D59-F814-5F68871C6693}"/>
              </a:ext>
            </a:extLst>
          </p:cNvPr>
          <p:cNvSpPr txBox="1"/>
          <p:nvPr/>
        </p:nvSpPr>
        <p:spPr>
          <a:xfrm>
            <a:off x="1" y="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MALA LONA ONO (OGAOGA): MA’I FULAFULA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9531C6-7866-BE3C-B213-3CBDC6E70D4E}"/>
              </a:ext>
            </a:extLst>
          </p:cNvPr>
          <p:cNvSpPr txBox="1"/>
          <p:nvPr/>
        </p:nvSpPr>
        <p:spPr>
          <a:xfrm>
            <a:off x="5936566" y="4571999"/>
            <a:ext cx="618805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9: </a:t>
            </a:r>
            <a:r>
              <a:rPr lang="en" sz="2000" b="1" dirty="0">
                <a:solidFill>
                  <a:srgbClr val="8443EC"/>
                </a:solidFill>
                <a:latin typeface="Aptos" panose="02110004020202020204"/>
              </a:rPr>
              <a:t>8-12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98E087-2A0A-4415-6600-1B5568D49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787576"/>
              </p:ext>
            </p:extLst>
          </p:nvPr>
        </p:nvGraphicFramePr>
        <p:xfrm>
          <a:off x="7719360" y="2074900"/>
          <a:ext cx="4139705" cy="239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4E89F9-BBE4-A2BC-9F5C-8B2BF538C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5418482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2A4D2-A3D6-6E5C-EE49-3D7422EFB795}"/>
              </a:ext>
            </a:extLst>
          </p:cNvPr>
          <p:cNvSpPr txBox="1"/>
          <p:nvPr/>
        </p:nvSpPr>
        <p:spPr>
          <a:xfrm>
            <a:off x="5866228" y="4918633"/>
            <a:ext cx="63257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oo lava i taulaitu e lei mafai ona latou faamalolo i a’i latou lava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(Esoto 9:11). Sa leai se masalosalo o Farao e uiga i le pogai o nei mala. 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e na ia filifili lava e teena le ifo atu i le Atua, ma na faatagaina e le Atua o ia ‘ia selesele i fua o lona lava fouvale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(Esoto 9:12).</a:t>
            </a:r>
          </a:p>
        </p:txBody>
      </p:sp>
    </p:spTree>
    <p:extLst>
      <p:ext uri="{BB962C8B-B14F-4D97-AF65-F5344CB8AC3E}">
        <p14:creationId xmlns:p14="http://schemas.microsoft.com/office/powerpoint/2010/main" val="40536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6B1AF-1BC4-BAFF-2F5C-5A070A5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AF885-A2F5-408D-C811-2867B824022D}"/>
              </a:ext>
            </a:extLst>
          </p:cNvPr>
          <p:cNvSpPr txBox="1"/>
          <p:nvPr/>
        </p:nvSpPr>
        <p:spPr>
          <a:xfrm>
            <a:off x="196948" y="676186"/>
            <a:ext cx="11788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“Faauta, o le aso taeao e faapenei le itula, Ou te faatoto ifo ai le uato’a tetele lava, e leai sona tusa i Aikupito talu ona faatoa ‘aina, ua oo mai lava i nei ona po” </a:t>
            </a:r>
            <a:r>
              <a:rPr lang="en" sz="16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9:18)</a:t>
            </a:r>
            <a:endParaRPr lang="es-ES" sz="2000" b="1" dirty="0">
              <a:solidFill>
                <a:srgbClr val="F6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C607-DFC0-5B78-C74C-A3C9FD5D82B3}"/>
              </a:ext>
            </a:extLst>
          </p:cNvPr>
          <p:cNvSpPr txBox="1"/>
          <p:nvPr/>
        </p:nvSpPr>
        <p:spPr>
          <a:xfrm>
            <a:off x="1" y="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4"/>
                </a:solidFill>
              </a:rPr>
              <a:t>MALA LONA FITU (FAATAFUNA’INA): UATO’A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D08DB-D194-20D5-D98A-BFAA27CB5413}"/>
              </a:ext>
            </a:extLst>
          </p:cNvPr>
          <p:cNvSpPr txBox="1"/>
          <p:nvPr/>
        </p:nvSpPr>
        <p:spPr>
          <a:xfrm>
            <a:off x="4214751" y="2119418"/>
            <a:ext cx="3109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2254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9:13-35.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B47C43-8A27-DF18-8CAF-D79AA66E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874435"/>
              </p:ext>
            </p:extLst>
          </p:nvPr>
        </p:nvGraphicFramePr>
        <p:xfrm>
          <a:off x="356788" y="1705512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3BE1DE-D1E3-7200-756E-157F43160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932151"/>
              </p:ext>
            </p:extLst>
          </p:nvPr>
        </p:nvGraphicFramePr>
        <p:xfrm>
          <a:off x="356788" y="4189395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D9F6C3D-0AE3-88FF-B73E-98094084F8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23" y="1564104"/>
            <a:ext cx="4150360" cy="51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57219E-1DC4-344C-4662-0CBBF98A1690}"/>
              </a:ext>
            </a:extLst>
          </p:cNvPr>
          <p:cNvSpPr txBox="1"/>
          <p:nvPr/>
        </p:nvSpPr>
        <p:spPr>
          <a:xfrm>
            <a:off x="4214751" y="2519528"/>
            <a:ext cx="33255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 tofotofoina le faatuatua o tagata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Aikupito. Oi latou o e na talitonu na faasaoina ola o a latou auauna ma a latou manu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(Esoto 9:20).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Sa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lei talitonu Farao, ma e ui lava sa ia ta’uta’u atu lana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agasala, ae sa lei faamaoni lana ta’utinoga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(Esoto 9:27-30).</a:t>
            </a:r>
          </a:p>
        </p:txBody>
      </p:sp>
    </p:spTree>
    <p:extLst>
      <p:ext uri="{BB962C8B-B14F-4D97-AF65-F5344CB8AC3E}">
        <p14:creationId xmlns:p14="http://schemas.microsoft.com/office/powerpoint/2010/main" val="33156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Graphic spid="3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150A-2268-4263-73BD-6E62C56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D6FD46-6334-2167-4EA6-E2C13C1F94B8}"/>
              </a:ext>
            </a:extLst>
          </p:cNvPr>
          <p:cNvSpPr txBox="1"/>
          <p:nvPr/>
        </p:nvSpPr>
        <p:spPr>
          <a:xfrm>
            <a:off x="379828" y="604911"/>
            <a:ext cx="11563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</a:t>
            </a:r>
            <a:r>
              <a:rPr lang="en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afai e te le mafai ona tuu mai o Lo’u nuu e o, faauta, a taeao Ou te auina mai ai o se akerise i lou nuu” 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10:4)</a:t>
            </a:r>
            <a:endParaRPr lang="es-ES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01CDCF-7EE7-2AED-519D-7A15EF303620}"/>
              </a:ext>
            </a:extLst>
          </p:cNvPr>
          <p:cNvSpPr txBox="1"/>
          <p:nvPr/>
        </p:nvSpPr>
        <p:spPr>
          <a:xfrm>
            <a:off x="1" y="0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en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MALA LONA VALU (FAATAFUNA’INA): SE AKERISE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1F340-336F-B309-6D88-59272B1E7E67}"/>
              </a:ext>
            </a:extLst>
          </p:cNvPr>
          <p:cNvSpPr txBox="1"/>
          <p:nvPr/>
        </p:nvSpPr>
        <p:spPr>
          <a:xfrm>
            <a:off x="241283" y="4311690"/>
            <a:ext cx="358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E452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10:1-20.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6BC07-2808-93E4-CBAA-9FA91EC3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74528"/>
              </p:ext>
            </p:extLst>
          </p:nvPr>
        </p:nvGraphicFramePr>
        <p:xfrm>
          <a:off x="462663" y="1609259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DDCF6F-B541-DF30-7E69-010B5F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0135" y="1721470"/>
            <a:ext cx="7461122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A7CFF1-7107-3639-B807-575CE68043D1}"/>
              </a:ext>
            </a:extLst>
          </p:cNvPr>
          <p:cNvSpPr txBox="1"/>
          <p:nvPr/>
        </p:nvSpPr>
        <p:spPr>
          <a:xfrm>
            <a:off x="241282" y="4711800"/>
            <a:ext cx="39508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le faatafuna’ina ai o Aikupito, na aioi atu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 tagata Aikupito lava ia 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ā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Farao ina ia tuu atu Isaraelu e o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(Esoto 10:7).</a:t>
            </a:r>
          </a:p>
        </p:txBody>
      </p:sp>
    </p:spTree>
    <p:extLst>
      <p:ext uri="{BB962C8B-B14F-4D97-AF65-F5344CB8AC3E}">
        <p14:creationId xmlns:p14="http://schemas.microsoft.com/office/powerpoint/2010/main" val="3310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9CFFE-E128-A059-D1F9-8FDCB1D8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E65032-ED16-4008-6A46-5AF1B2CF2FA9}"/>
              </a:ext>
            </a:extLst>
          </p:cNvPr>
          <p:cNvSpPr txBox="1"/>
          <p:nvPr/>
        </p:nvSpPr>
        <p:spPr>
          <a:xfrm>
            <a:off x="239152" y="676186"/>
            <a:ext cx="11718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fetalai mai lea o Ieova ia Mose,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“Ina faaloaloa ia lou lima i le lagi, ina ia pouliuli le nuu o Aikupito —o le pouliuli e mafai ona tagofia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10:21)</a:t>
            </a:r>
            <a:endParaRPr lang="es-E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7BB59-4904-5FBA-CCB9-B71F88664C36}"/>
              </a:ext>
            </a:extLst>
          </p:cNvPr>
          <p:cNvSpPr txBox="1"/>
          <p:nvPr/>
        </p:nvSpPr>
        <p:spPr>
          <a:xfrm>
            <a:off x="1" y="0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en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MALA LONA IVA (FAATAFUNA’INA): POULIULI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408383-1839-D338-FED0-30BEE13A4716}"/>
              </a:ext>
            </a:extLst>
          </p:cNvPr>
          <p:cNvSpPr txBox="1"/>
          <p:nvPr/>
        </p:nvSpPr>
        <p:spPr>
          <a:xfrm>
            <a:off x="224440" y="3910817"/>
            <a:ext cx="378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26A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10:21-29.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10B13-AE9B-7B60-645B-A8C8F8A6A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470622"/>
              </p:ext>
            </p:extLst>
          </p:nvPr>
        </p:nvGraphicFramePr>
        <p:xfrm>
          <a:off x="441809" y="1503968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0E1FD-744E-1BA6-31B7-404B377DC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769" y="1721470"/>
            <a:ext cx="6082488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93DC52-8702-3997-4B43-2E8559CFAE88}"/>
              </a:ext>
            </a:extLst>
          </p:cNvPr>
          <p:cNvSpPr txBox="1"/>
          <p:nvPr/>
        </p:nvSpPr>
        <p:spPr>
          <a:xfrm>
            <a:off x="224439" y="4290646"/>
            <a:ext cx="55995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N</a:t>
            </a:r>
            <a:r>
              <a:rPr lang="en" b="1" dirty="0">
                <a:solidFill>
                  <a:prstClr val="black"/>
                </a:solidFill>
              </a:rPr>
              <a:t>a i ai le pouliuli i le nuu atoa uma o Aikupito mo le tolu o aso (vagana ai Kosena le aai o loo i ai le fanauga a Isaraelu sa malamalama pea), ua le mafai ona toe tulai se tasi mai le mea sa nofo ai pe feiloai foi (Esoto 10:22). O se taimi na tuuina atu i ai e le Atua e mafaufau pe toe manatunatu ai, ae lei faaaogaina e Farao. E tuu avanoa lava le Atua i le tagata.</a:t>
            </a:r>
          </a:p>
        </p:txBody>
      </p:sp>
    </p:spTree>
    <p:extLst>
      <p:ext uri="{BB962C8B-B14F-4D97-AF65-F5344CB8AC3E}">
        <p14:creationId xmlns:p14="http://schemas.microsoft.com/office/powerpoint/2010/main" val="4350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112D0D-E55F-AA28-4AFF-44843A5ADA00}"/>
              </a:ext>
            </a:extLst>
          </p:cNvPr>
          <p:cNvSpPr txBox="1"/>
          <p:nvPr/>
        </p:nvSpPr>
        <p:spPr>
          <a:xfrm>
            <a:off x="407962" y="1612085"/>
            <a:ext cx="1115568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“A’o lei oo i le suiga o mala taitasi, sa tatau ona faamatala e Mose le natura ma aafiaga, ina ia mafai ai e le tupu ona faasaoina ia lava mai nei mala pe afai na te filifilia. O faasalaga uma e teena e mulimuli mai ai se tasi o le a sili atu ona ogaoga, se’ia oo ina faamaulalo lona loto faamaualuga, ma oo ai ina  faailoa atu le Foafoa o le lagi ma le lalolagi o se Atua moni o loo soifua. O le a tuuina atu e le Alii i tagata Aikupito se avanoa e iloa ai le l</a:t>
            </a:r>
            <a:r>
              <a:rPr lang="en-US" sz="2400" b="1" dirty="0">
                <a:latin typeface="Constantia" panose="02030602050306030303" pitchFamily="18" charset="0"/>
              </a:rPr>
              <a:t>ē</a:t>
            </a:r>
            <a:r>
              <a:rPr lang="en" sz="2400" b="1" dirty="0">
                <a:latin typeface="Constantia" panose="02030602050306030303" pitchFamily="18" charset="0"/>
              </a:rPr>
              <a:t> aoga o le poto o o latou tagata malolosi, </a:t>
            </a:r>
            <a:r>
              <a:rPr lang="en-US" sz="2400" b="1" dirty="0">
                <a:latin typeface="Constantia" panose="02030602050306030303" pitchFamily="18" charset="0"/>
              </a:rPr>
              <a:t>ma le vaivai o le mana o lo latou atua, pe a tetee atu i poloaiga a Ieova. O le a Ia faasalaina tagata o Aikupito i lo latou ifo i tupua ma lo latou faamaualuluga le leoa i faamanuiaga ua maua mai i o latou atua e leai ni mafaufau. O le a faamamaluina e le Atua Lona lava suafa, ina ia mafai ona faalogo i ai isi malo i Lona mana ma gatete i Ana galuega mamana, ma ia mafai ona taitaiina atu ai Ona tagata ia liliuese mai i lo latou ifo i tupua, ae ia avatu ia te Ia le tapuaiga moni ma le mamā</a:t>
            </a:r>
            <a:r>
              <a:rPr lang="en" sz="2400" b="1" dirty="0">
                <a:latin typeface="Constantia" panose="02030602050306030303" pitchFamily="18" charset="0"/>
              </a:rPr>
              <a:t>.”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74E5FC-383C-D18E-234E-4DEC4C25BEFA}"/>
              </a:ext>
            </a:extLst>
          </p:cNvPr>
          <p:cNvSpPr txBox="1"/>
          <p:nvPr/>
        </p:nvSpPr>
        <p:spPr>
          <a:xfrm>
            <a:off x="67376" y="637859"/>
            <a:ext cx="980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/>
              <a:t>EGW (Patriarchs and Prophets, p. 263)</a:t>
            </a:r>
          </a:p>
        </p:txBody>
      </p:sp>
    </p:spTree>
    <p:extLst>
      <p:ext uri="{BB962C8B-B14F-4D97-AF65-F5344CB8AC3E}">
        <p14:creationId xmlns:p14="http://schemas.microsoft.com/office/powerpoint/2010/main" val="445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9F55-A893-A990-A133-FAB2C0FA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F0C74-14A2-D2FD-B356-A218BBB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48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magen que contiene persona, interior, a rayas, sostener&#10;&#10;El contenido generado por IA puede ser incorrecto.">
            <a:extLst>
              <a:ext uri="{FF2B5EF4-FFF2-40B4-BE49-F238E27FC236}">
                <a16:creationId xmlns:a16="http://schemas.microsoft.com/office/drawing/2014/main" id="{50EE0C82-4FD9-103F-6F5C-B928286D1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3E252-DC24-C923-8E28-0823DB5593D4}"/>
              </a:ext>
            </a:extLst>
          </p:cNvPr>
          <p:cNvSpPr txBox="1"/>
          <p:nvPr/>
        </p:nvSpPr>
        <p:spPr>
          <a:xfrm>
            <a:off x="0" y="198367"/>
            <a:ext cx="65912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Ona faamaaaina ai lea o le loto o Farao, e le’i tuuina atu lava le fanauga a Isaraelu e o, faapei ona fetalai mai ai o Ieova ia Mose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9:35</a:t>
            </a:r>
          </a:p>
        </p:txBody>
      </p:sp>
    </p:spTree>
    <p:extLst>
      <p:ext uri="{BB962C8B-B14F-4D97-AF65-F5344CB8AC3E}">
        <p14:creationId xmlns:p14="http://schemas.microsoft.com/office/powerpoint/2010/main" val="159758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752233-2D7B-5003-51DD-2A0D336D4302}"/>
              </a:ext>
            </a:extLst>
          </p:cNvPr>
          <p:cNvSpPr txBox="1"/>
          <p:nvPr/>
        </p:nvSpPr>
        <p:spPr>
          <a:xfrm>
            <a:off x="6181624" y="3768382"/>
            <a:ext cx="60008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F7F0D"/>
                </a:solidFill>
              </a:rPr>
              <a:t>O se faatinoga muamua: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Fetauiga a gata (Esoto 7:8-12)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Faama’aaina o le loto (Esoto 7:13)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63DCA"/>
                </a:solidFill>
              </a:rPr>
              <a:t>O mala: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mala feololo e tolu (Esoto 7:14-8:19)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mala ogaoga e tolu (Esoto 8:20-9:12)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Faatafuna’ina o mala e tolu </a:t>
            </a:r>
            <a:r>
              <a:rPr lang="en" b="1" dirty="0"/>
              <a:t>(Esoto 9:13-10:29)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3EB75B-1830-7BA1-58B6-07C3FE278B8F}"/>
              </a:ext>
            </a:extLst>
          </p:cNvPr>
          <p:cNvSpPr txBox="1"/>
          <p:nvPr/>
        </p:nvSpPr>
        <p:spPr>
          <a:xfrm>
            <a:off x="161925" y="130441"/>
            <a:ext cx="6224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Ao</a:t>
            </a:r>
            <a:r>
              <a:rPr lang="en" b="1" dirty="0"/>
              <a:t> fesagai le nuu o le Atua ma se taua, ona faatonuina lea e le Atua i latou ina ia muamua ona soalaupule i ni tuutuuga o le filemu. Pe afai ae le mafai ona ausia se maliliega, ona faatino loa lea o se gaoioiga (Teuteuronome 20:10-12).</a:t>
            </a:r>
          </a:p>
        </p:txBody>
      </p:sp>
      <p:pic>
        <p:nvPicPr>
          <p:cNvPr id="5" name="Imagen 4" descr="Un pastel de bodas&#10;&#10;El contenido generado por IA puede ser incorrecto.">
            <a:extLst>
              <a:ext uri="{FF2B5EF4-FFF2-40B4-BE49-F238E27FC236}">
                <a16:creationId xmlns:a16="http://schemas.microsoft.com/office/drawing/2014/main" id="{94173006-7BB6-E051-F500-D68C7719D8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335126"/>
            <a:ext cx="5336096" cy="28642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fila, tabla, grande, montón&#10;&#10;El contenido generado por IA puede ser incorrecto.">
            <a:extLst>
              <a:ext uri="{FF2B5EF4-FFF2-40B4-BE49-F238E27FC236}">
                <a16:creationId xmlns:a16="http://schemas.microsoft.com/office/drawing/2014/main" id="{4DB78BC9-AC11-2CC2-595A-A3E13F335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" y="3922386"/>
            <a:ext cx="3943372" cy="2597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33701EE-55DF-BCA0-768A-0C90FF8C9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3922385"/>
            <a:ext cx="1809752" cy="280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B554827B-3D73-6FC5-2D56-772F326984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5108683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1489463-AD26-82A5-6571-758D70F6C8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3800249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79A316D-86B5-9EB8-4549-E8BE341B1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532909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monitor, pantalla, computadora, firmar&#10;&#10;El contenido generado por IA puede ser incorrecto.">
            <a:extLst>
              <a:ext uri="{FF2B5EF4-FFF2-40B4-BE49-F238E27FC236}">
                <a16:creationId xmlns:a16="http://schemas.microsoft.com/office/drawing/2014/main" id="{D5B0FAEE-5089-56BC-82DA-783E8A4CD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922893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F828DBF-D763-812E-FBEF-2D6A94C66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240441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106AF38-DD73-A16A-1B04-C5A2B5255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616236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9681E11-24CD-1221-1E2C-1F00C50A6C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6313523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AC17A-4566-3704-2BA7-CD93EBE5778A}"/>
              </a:ext>
            </a:extLst>
          </p:cNvPr>
          <p:cNvSpPr txBox="1"/>
          <p:nvPr/>
        </p:nvSpPr>
        <p:spPr>
          <a:xfrm>
            <a:off x="161923" y="2785403"/>
            <a:ext cx="6140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tuuina mai mala, e leai se atua o loo i totonu o Aikupito e mafai ona puipuia pe laveaiina Aikupito mai le mana malosi o le Atua moni e toatasi.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99A7AC-BB09-3D6B-1080-81E4096BF6E5}"/>
              </a:ext>
            </a:extLst>
          </p:cNvPr>
          <p:cNvSpPr txBox="1"/>
          <p:nvPr/>
        </p:nvSpPr>
        <p:spPr>
          <a:xfrm>
            <a:off x="161922" y="1617784"/>
            <a:ext cx="6407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auala lenei na feutagai ai le Atua ma Aikupito. O se auala o le filemu sa taumafai i ai, ae na tetee i ai Fatamose e talia lea auala. </a:t>
            </a:r>
            <a:r>
              <a:rPr lang="en-US" b="1" dirty="0"/>
              <a:t>O lea la ua</a:t>
            </a:r>
            <a:r>
              <a:rPr lang="en" b="1" dirty="0"/>
              <a:t> oo mai le taimi e faatino ai le finagalo o le Atua.</a:t>
            </a:r>
          </a:p>
        </p:txBody>
      </p:sp>
    </p:spTree>
    <p:extLst>
      <p:ext uri="{BB962C8B-B14F-4D97-AF65-F5344CB8AC3E}">
        <p14:creationId xmlns:p14="http://schemas.microsoft.com/office/powerpoint/2010/main" val="342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A80C-338E-C7CA-2732-4E7A7F06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parado, sostener&#10;&#10;El contenido generado por IA puede ser incorrecto.">
            <a:extLst>
              <a:ext uri="{FF2B5EF4-FFF2-40B4-BE49-F238E27FC236}">
                <a16:creationId xmlns:a16="http://schemas.microsoft.com/office/drawing/2014/main" id="{CC4848F7-4CE5-44F8-FDD6-8A7066EB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7" y="360828"/>
            <a:ext cx="4694384" cy="636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persona, sostener, mujer, jugador&#10;&#10;El contenido generado por IA puede ser incorrecto.">
            <a:extLst>
              <a:ext uri="{FF2B5EF4-FFF2-40B4-BE49-F238E27FC236}">
                <a16:creationId xmlns:a16="http://schemas.microsoft.com/office/drawing/2014/main" id="{9035E35C-5379-939A-8495-370D8743D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4" y="360828"/>
            <a:ext cx="5355865" cy="6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BAD165-29AD-D175-0BAB-F2B24B1F4CC0}"/>
              </a:ext>
            </a:extLst>
          </p:cNvPr>
          <p:cNvSpPr txBox="1"/>
          <p:nvPr/>
        </p:nvSpPr>
        <p:spPr>
          <a:xfrm>
            <a:off x="4995426" y="2466975"/>
            <a:ext cx="4833746" cy="1850658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C79399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783E45"/>
                </a:solidFill>
                <a:effectLst>
                  <a:outerShdw blurRad="50800" dist="76200" dir="13500000" algn="br" rotWithShape="0">
                    <a:srgbClr val="5E3035">
                      <a:alpha val="40000"/>
                    </a:srgbClr>
                  </a:outerShdw>
                </a:effectLst>
              </a:rPr>
              <a:t>O SE FAATINOGA MUAMUA</a:t>
            </a:r>
          </a:p>
        </p:txBody>
      </p:sp>
    </p:spTree>
    <p:extLst>
      <p:ext uri="{BB962C8B-B14F-4D97-AF65-F5344CB8AC3E}">
        <p14:creationId xmlns:p14="http://schemas.microsoft.com/office/powerpoint/2010/main" val="533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A5781A-76FA-237E-6E92-F5148238EDC4}"/>
              </a:ext>
            </a:extLst>
          </p:cNvPr>
          <p:cNvSpPr txBox="1"/>
          <p:nvPr/>
        </p:nvSpPr>
        <p:spPr>
          <a:xfrm>
            <a:off x="1" y="0"/>
            <a:ext cx="1036260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28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B4F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FETAUIGA A LE ATUA MA ATUA O AIKUPITO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758F2-9F4C-8465-50E1-EDB79CDA39C7}"/>
              </a:ext>
            </a:extLst>
          </p:cNvPr>
          <p:cNvSpPr txBox="1"/>
          <p:nvPr/>
        </p:nvSpPr>
        <p:spPr>
          <a:xfrm>
            <a:off x="204491" y="523909"/>
            <a:ext cx="9953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3A4567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3A4567"/>
                </a:solidFill>
                <a:latin typeface="Comic Sans MS" panose="030F0702030302020204" pitchFamily="66" charset="0"/>
              </a:rPr>
              <a:t>Aua ua latou taitasi ma lafo lona tootoo, ona liu gata ai lea; a ua folo o latou tootoo e le tootoo o Arona.</a:t>
            </a:r>
            <a:r>
              <a:rPr lang="en" sz="2000" b="1" dirty="0">
                <a:solidFill>
                  <a:srgbClr val="3A4567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3A4567"/>
                </a:solidFill>
                <a:latin typeface="Comic Sans MS" panose="030F0702030302020204" pitchFamily="66" charset="0"/>
              </a:rPr>
              <a:t>(Esoto 7:12)</a:t>
            </a:r>
            <a:endParaRPr lang="en" sz="1400" b="1" dirty="0">
              <a:solidFill>
                <a:srgbClr val="3A456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0B65F5-184A-D4E4-6B37-DB6DEE7E580C}"/>
              </a:ext>
            </a:extLst>
          </p:cNvPr>
          <p:cNvSpPr txBox="1"/>
          <p:nvPr/>
        </p:nvSpPr>
        <p:spPr>
          <a:xfrm>
            <a:off x="175139" y="1330949"/>
            <a:ext cx="615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faailoa mai e le Atua o le lavea’iga o Isaraelu o se taua lea na Ia tau ai e faasaga atu i atua o Aikupito (Esoto 12:12; Numera 33:4).</a:t>
            </a:r>
            <a:endParaRPr lang="en" sz="2000" b="1" dirty="0"/>
          </a:p>
        </p:txBody>
      </p:sp>
      <p:pic>
        <p:nvPicPr>
          <p:cNvPr id="7" name="Imagen 6" descr="Imagen que contiene persona, a rayas, corbata, vistiendo&#10;&#10;El contenido generado por IA puede ser incorrecto.">
            <a:extLst>
              <a:ext uri="{FF2B5EF4-FFF2-40B4-BE49-F238E27FC236}">
                <a16:creationId xmlns:a16="http://schemas.microsoft.com/office/drawing/2014/main" id="{99C8C92B-BB39-DAB2-5C88-2A6D9B9A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155" y="57324"/>
            <a:ext cx="1928153" cy="3429426"/>
          </a:xfrm>
          <a:prstGeom prst="rect">
            <a:avLst/>
          </a:prstGeom>
        </p:spPr>
      </p:pic>
      <p:pic>
        <p:nvPicPr>
          <p:cNvPr id="13" name="Imagen 12" descr="Pintura de unas personas&#10;&#10;El contenido generado por IA puede ser incorrecto.">
            <a:extLst>
              <a:ext uri="{FF2B5EF4-FFF2-40B4-BE49-F238E27FC236}">
                <a16:creationId xmlns:a16="http://schemas.microsoft.com/office/drawing/2014/main" id="{75929E2A-56AF-9B1E-B736-87811D91B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" r="1446"/>
          <a:stretch>
            <a:fillRect/>
          </a:stretch>
        </p:blipFill>
        <p:spPr>
          <a:xfrm>
            <a:off x="173601" y="3249638"/>
            <a:ext cx="5398524" cy="3457440"/>
          </a:xfrm>
          <a:prstGeom prst="rect">
            <a:avLst/>
          </a:prstGeom>
          <a:ln w="38100" cap="sq">
            <a:solidFill>
              <a:srgbClr val="E08C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3FD9F9-09C2-AF44-F67F-8D02EB2C3B59}"/>
              </a:ext>
            </a:extLst>
          </p:cNvPr>
          <p:cNvSpPr txBox="1"/>
          <p:nvPr/>
        </p:nvSpPr>
        <p:spPr>
          <a:xfrm>
            <a:off x="5667398" y="3587261"/>
            <a:ext cx="6524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liuaina o se tootoo e avea o se gata, o le lu’iina tuusa’o lava lea e le Atua o lenei atua fafine (Esoto 7:10). Faamata ea e mafai ona ia puipuia Farao?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270841-C439-4E99-8C90-D7E2A02E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9613" y="1438853"/>
            <a:ext cx="3291410" cy="1990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22322A-8022-85C6-A809-BE559355E2EF}"/>
              </a:ext>
            </a:extLst>
          </p:cNvPr>
          <p:cNvSpPr txBox="1"/>
          <p:nvPr/>
        </p:nvSpPr>
        <p:spPr>
          <a:xfrm>
            <a:off x="173601" y="2236763"/>
            <a:ext cx="6227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lona palealii, o se faailoga o lona malosi, na ofuina ai e le Farao se asepi matagofie e fai ma sui o se atua fafine o Uadyet (o le igoa lea o se atua gata fafine)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FC0F6-9B03-5367-D796-5741C791E609}"/>
              </a:ext>
            </a:extLst>
          </p:cNvPr>
          <p:cNvSpPr txBox="1"/>
          <p:nvPr/>
        </p:nvSpPr>
        <p:spPr>
          <a:xfrm>
            <a:off x="5684797" y="6006905"/>
            <a:ext cx="652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lea ua faaalia e le Atua o Ia, e le’o se atua Aikupito, a’o Le e umia le malosi ma le pule silisiliese.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DDBEB-529F-6458-00BC-0FDECC76B4CB}"/>
              </a:ext>
            </a:extLst>
          </p:cNvPr>
          <p:cNvSpPr txBox="1"/>
          <p:nvPr/>
        </p:nvSpPr>
        <p:spPr>
          <a:xfrm>
            <a:off x="5684797" y="4487594"/>
            <a:ext cx="6524602" cy="15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Ona faataitai lea e Satani o se vavega e ala i togafiti faataulaitu a le au taulaitu (Esoto 7:11). Ae e lei mafai ona fofoaina mai ai se ola; o ana gata ua na’o na foliga mai lava o gata. Peitai, na foafoaina e le Atua le gata ola, e mafai ona ‘aina mea ola (Esoto 7:12).</a:t>
            </a:r>
          </a:p>
        </p:txBody>
      </p:sp>
    </p:spTree>
    <p:extLst>
      <p:ext uri="{BB962C8B-B14F-4D97-AF65-F5344CB8AC3E}">
        <p14:creationId xmlns:p14="http://schemas.microsoft.com/office/powerpoint/2010/main" val="2757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4A55B2-7EEB-96AE-8682-60586465427D}"/>
              </a:ext>
            </a:extLst>
          </p:cNvPr>
          <p:cNvSpPr txBox="1"/>
          <p:nvPr/>
        </p:nvSpPr>
        <p:spPr>
          <a:xfrm>
            <a:off x="0" y="-4812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</a:sp3d>
          </a:bodyPr>
          <a:lstStyle/>
          <a:p>
            <a:pPr algn="ctr"/>
            <a:r>
              <a:rPr lang="en" sz="3600" b="1" spc="600" dirty="0">
                <a:ln w="9525">
                  <a:noFill/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12700" dist="63500" dir="2700000" algn="tl" rotWithShape="0">
                    <a:srgbClr val="FFB098"/>
                  </a:outerShdw>
                </a:effectLst>
              </a:rPr>
              <a:t>FAAMA’AAINA O LE LOTO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80C4B-9373-AD63-A168-B7A9773F0231}"/>
              </a:ext>
            </a:extLst>
          </p:cNvPr>
          <p:cNvSpPr txBox="1"/>
          <p:nvPr/>
        </p:nvSpPr>
        <p:spPr>
          <a:xfrm>
            <a:off x="0" y="53457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ua faamaaaina le loto o Farao, e lei faalogo foi o ia i a’i la’ua, faapei ona fetalai mai ai o Ieova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(Esoto 7:13)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459D9-68F7-BBC9-E995-23A439A6A564}"/>
              </a:ext>
            </a:extLst>
          </p:cNvPr>
          <p:cNvSpPr txBox="1"/>
          <p:nvPr/>
        </p:nvSpPr>
        <p:spPr>
          <a:xfrm>
            <a:off x="3676852" y="1195754"/>
            <a:ext cx="844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tusi o Esoto, e faaiva ona ta’ua mai le faamaaaina e le Atua o le loto o Farao (Esoto 4:21; 7:3; 9:12; 10:1; 10:20; 10:27; 11:10; 14:4; 14:8), ma le isi faaiva o taimi o loo taua ai na faamaaaina e Farao o lona lava loto (Esoto 7:13; 7:14; 7:22; 8:15; 8:19; 8:32; 9:7; 9:34; 9:35). </a:t>
            </a:r>
            <a:r>
              <a:rPr lang="en-US" b="1" dirty="0"/>
              <a:t>U</a:t>
            </a:r>
            <a:r>
              <a:rPr lang="en" b="1" dirty="0"/>
              <a:t>a tutusa! Ao ai la na faamaaaina le loto o Farao?</a:t>
            </a:r>
            <a:endParaRPr lang="en" sz="2000" b="1" dirty="0"/>
          </a:p>
        </p:txBody>
      </p:sp>
      <p:pic>
        <p:nvPicPr>
          <p:cNvPr id="4" name="Imagen 3" descr="Imagen que contiene interior, tabla, vidrio, florero&#10;&#10;El contenido generado por IA puede ser incorrecto.">
            <a:extLst>
              <a:ext uri="{FF2B5EF4-FFF2-40B4-BE49-F238E27FC236}">
                <a16:creationId xmlns:a16="http://schemas.microsoft.com/office/drawing/2014/main" id="{84754893-A1C4-D832-7D95-B5D5146204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02" y="1243860"/>
            <a:ext cx="1677445" cy="3000882"/>
          </a:xfrm>
          <a:prstGeom prst="rect">
            <a:avLst/>
          </a:prstGeom>
        </p:spPr>
      </p:pic>
      <p:pic>
        <p:nvPicPr>
          <p:cNvPr id="8" name="Imagen 7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2D9491FC-5E42-BC6A-DB7D-53EAA52419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4" y="1243860"/>
            <a:ext cx="1823687" cy="300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CBB26-CAA5-75E2-1021-30D0BF91F3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088" y="3863390"/>
            <a:ext cx="4165196" cy="2903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A00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0797F-174A-A96C-FB89-2E3FA62FB560}"/>
              </a:ext>
            </a:extLst>
          </p:cNvPr>
          <p:cNvSpPr txBox="1"/>
          <p:nvPr/>
        </p:nvSpPr>
        <p:spPr>
          <a:xfrm>
            <a:off x="171640" y="4698610"/>
            <a:ext cx="7528572" cy="1242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mavae le mala lona ono, ona faamaaa loa lea e le Atua o le loto (Esoto 9:12). E foliga mai ua laaloa e Farao le faitotoa o le salamo. </a:t>
            </a:r>
            <a:r>
              <a:rPr lang="en-US" b="1" dirty="0"/>
              <a:t>P</a:t>
            </a:r>
            <a:r>
              <a:rPr lang="en" b="1" dirty="0"/>
              <a:t>eita’i, i le mala lona fitu, na tuu atu ai ia te ia se isi lava avanoa, ae na ia toe faamaaa lava i lona loto (Esoto 9:34-35 ).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1A211-6E64-AD53-8617-376EB90FDA88}"/>
              </a:ext>
            </a:extLst>
          </p:cNvPr>
          <p:cNvSpPr txBox="1"/>
          <p:nvPr/>
        </p:nvSpPr>
        <p:spPr>
          <a:xfrm>
            <a:off x="3676852" y="2623931"/>
            <a:ext cx="8441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mavae mala muamua e lima, o loo manino lava ona ta’ua mai na faamaaa ai e Farao lona loto (Esoto 7:13). </a:t>
            </a:r>
            <a:r>
              <a:rPr lang="en-US" b="1" dirty="0"/>
              <a:t>O</a:t>
            </a:r>
            <a:r>
              <a:rPr lang="en" b="1" dirty="0"/>
              <a:t> lona uiga, na ia teena lona tali lelei atu i le valaau a le Agaga Paia ina ia tuu faasa’oloto Isaraelu e o. 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4C8EB67-F939-2EA0-8396-0473C4BC0E98}"/>
              </a:ext>
            </a:extLst>
          </p:cNvPr>
          <p:cNvGrpSpPr/>
          <p:nvPr/>
        </p:nvGrpSpPr>
        <p:grpSpPr>
          <a:xfrm>
            <a:off x="3429443" y="3628713"/>
            <a:ext cx="4203394" cy="1126167"/>
            <a:chOff x="3496818" y="3628713"/>
            <a:chExt cx="4203394" cy="914411"/>
          </a:xfrm>
        </p:grpSpPr>
        <p:pic>
          <p:nvPicPr>
            <p:cNvPr id="16" name="Imagen 15" descr="Imagen que contiene muñeca, juguete, mujer, hombre&#10;&#10;El contenido generado por IA puede ser incorrecto.">
              <a:extLst>
                <a:ext uri="{FF2B5EF4-FFF2-40B4-BE49-F238E27FC236}">
                  <a16:creationId xmlns:a16="http://schemas.microsoft.com/office/drawing/2014/main" id="{DEFDE8BC-C98E-5D42-A38A-C91B28977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6818" y="3698232"/>
              <a:ext cx="4203394" cy="7678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 descr="Ave de color blanco&#10;&#10;El contenido generado por IA puede ser incorrecto.">
              <a:extLst>
                <a:ext uri="{FF2B5EF4-FFF2-40B4-BE49-F238E27FC236}">
                  <a16:creationId xmlns:a16="http://schemas.microsoft.com/office/drawing/2014/main" id="{9E10AB2E-0C05-D525-714C-5B6D58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30" y="3628713"/>
              <a:ext cx="1288243" cy="914411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87D80DF-4D40-3B87-4B33-7A8CBDC75DC3}"/>
              </a:ext>
            </a:extLst>
          </p:cNvPr>
          <p:cNvSpPr txBox="1"/>
          <p:nvPr/>
        </p:nvSpPr>
        <p:spPr>
          <a:xfrm>
            <a:off x="171640" y="5908430"/>
            <a:ext cx="7528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Talu mai lea taimi, ua ia faamaufaailogaina lona lava iuga. Ua oo ina faamaaaina e le Atua le loto o Farao ona sa maumautut</a:t>
            </a:r>
            <a:r>
              <a:rPr lang="en-US" b="1" dirty="0"/>
              <a:t>ū</a:t>
            </a:r>
            <a:r>
              <a:rPr lang="en" b="1" dirty="0"/>
              <a:t> lava lana filifiliga i lona le fia salamo.</a:t>
            </a:r>
          </a:p>
        </p:txBody>
      </p:sp>
    </p:spTree>
    <p:extLst>
      <p:ext uri="{BB962C8B-B14F-4D97-AF65-F5344CB8AC3E}">
        <p14:creationId xmlns:p14="http://schemas.microsoft.com/office/powerpoint/2010/main" val="16441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8954-9D07-68FA-50A4-B6CB4B28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68AFB-7452-E282-0EFE-15C2B4C23C18}"/>
              </a:ext>
            </a:extLst>
          </p:cNvPr>
          <p:cNvSpPr txBox="1"/>
          <p:nvPr/>
        </p:nvSpPr>
        <p:spPr>
          <a:xfrm>
            <a:off x="900332" y="1744393"/>
            <a:ext cx="104663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“I le teena ta’itasi o le malamalama, na faaalia ai e le Alii se faaaliga e sili atu na iloga o Lona mana; </a:t>
            </a:r>
            <a:r>
              <a:rPr lang="en-US" sz="2400" b="1" dirty="0">
                <a:latin typeface="Constantia" panose="02030602050306030303" pitchFamily="18" charset="0"/>
              </a:rPr>
              <a:t>ae na faateleina le loto-maaa o le tupu i ni faamaoniga fou uma o le mana ma le mamalu o le Atua o le lagi, se’ia oo atu ina vaivai le a-u mulimuli o le alofa mutimutivale mai le utu faale-lagi. Ona matua maaa ai lea o le tagata i le faatumauina o lona lava tetee atu. Na luluina e Farao le loto-maaa, ma na ia seleseleina se seleselega e tutusa ma lana lava amio. Na le mafaia lava e le Alii se tasi mea e faatalitonuina ai o ia, ona ua punitia o ia e le loto-maaa ma le faailoga tagata, lea ua le mafai ai lava e le Agaga Paia ona maua se avanoa e ulufia ai lona loto.  Ua faatagaina e Farao lona lava le talitonu ma le maaa o lona loto e pulea o ia ma lona lava taunuuga.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AE1EA3-C854-4738-445B-9DEB6A485FB8}"/>
              </a:ext>
            </a:extLst>
          </p:cNvPr>
          <p:cNvSpPr txBox="1"/>
          <p:nvPr/>
        </p:nvSpPr>
        <p:spPr>
          <a:xfrm>
            <a:off x="3161703" y="530180"/>
            <a:ext cx="586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/>
              <a:t>EGW ( </a:t>
            </a:r>
            <a:r>
              <a:rPr lang="en" b="1" noProof="0" dirty="0"/>
              <a:t>The Review and Herald </a:t>
            </a:r>
            <a:r>
              <a:rPr lang="en" b="1" dirty="0"/>
              <a:t>, February 17, 1891)</a:t>
            </a:r>
          </a:p>
        </p:txBody>
      </p:sp>
    </p:spTree>
    <p:extLst>
      <p:ext uri="{BB962C8B-B14F-4D97-AF65-F5344CB8AC3E}">
        <p14:creationId xmlns:p14="http://schemas.microsoft.com/office/powerpoint/2010/main" val="34322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0BA9-1DFE-768A-8ED1-97BD54F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2C098-87EF-3D43-0109-CB53CF601837}"/>
              </a:ext>
            </a:extLst>
          </p:cNvPr>
          <p:cNvSpPr txBox="1"/>
          <p:nvPr/>
        </p:nvSpPr>
        <p:spPr>
          <a:xfrm>
            <a:off x="3433320" y="2900515"/>
            <a:ext cx="5356718" cy="1138867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1DB4FF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006699"/>
                </a:solidFill>
                <a:effectLst>
                  <a:outerShdw blurRad="50800" dist="76200" dir="13500000" algn="br" rotWithShape="0">
                    <a:srgbClr val="004364">
                      <a:alpha val="40000"/>
                    </a:srgbClr>
                  </a:outerShdw>
                </a:effectLst>
              </a:rPr>
              <a:t>O MALA</a:t>
            </a:r>
          </a:p>
        </p:txBody>
      </p:sp>
      <p:pic>
        <p:nvPicPr>
          <p:cNvPr id="10" name="Imagen 9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6DF10C50-14D6-EA3C-4B47-D1E458DEF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161192" y="182127"/>
            <a:ext cx="2434524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B424D368-F74F-B140-5673-B4D7142C4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438969" y="182127"/>
            <a:ext cx="2591840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755492-204D-1C05-ADBD-79B73F183B8D}"/>
              </a:ext>
            </a:extLst>
          </p:cNvPr>
          <p:cNvSpPr txBox="1"/>
          <p:nvPr/>
        </p:nvSpPr>
        <p:spPr>
          <a:xfrm>
            <a:off x="196948" y="676186"/>
            <a:ext cx="117887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“O loo faapea ona fetalai mai Ieova; O le mea nei e te iloa ai, o Ieova lava a’u, faauta: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Ou te ta i lenei tootoo ua i lo’u lima i le vai o le vaitafe, ona liu toto ai lea.</a:t>
            </a:r>
            <a:r>
              <a:rPr lang="en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(Esoto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32D8B-2616-0037-BF4D-5653E0A3534D}"/>
              </a:ext>
            </a:extLst>
          </p:cNvPr>
          <p:cNvSpPr txBox="1"/>
          <p:nvPr/>
        </p:nvSpPr>
        <p:spPr>
          <a:xfrm>
            <a:off x="1" y="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MALA MUAMUA (FEOLOLO): TOTO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E6557-F4DD-5E64-BA32-759560EAEA40}"/>
              </a:ext>
            </a:extLst>
          </p:cNvPr>
          <p:cNvSpPr txBox="1"/>
          <p:nvPr/>
        </p:nvSpPr>
        <p:spPr>
          <a:xfrm>
            <a:off x="395287" y="4051495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Esoto 7:14-25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9BC21C-4F62-D018-51DC-C1F4EC9E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871760"/>
              </p:ext>
            </p:extLst>
          </p:nvPr>
        </p:nvGraphicFramePr>
        <p:xfrm>
          <a:off x="395287" y="1619250"/>
          <a:ext cx="2957513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Un grupo de personas junto a un cuerpo de agua junto a un caballo&#10;&#10;El contenido generado por IA puede ser incorrecto.">
            <a:extLst>
              <a:ext uri="{FF2B5EF4-FFF2-40B4-BE49-F238E27FC236}">
                <a16:creationId xmlns:a16="http://schemas.microsoft.com/office/drawing/2014/main" id="{5E31FE68-9DF5-C985-E372-5F873ADC95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442964-3B70-F5C5-6321-7BC287B788F0}"/>
              </a:ext>
            </a:extLst>
          </p:cNvPr>
          <p:cNvSpPr txBox="1"/>
          <p:nvPr/>
        </p:nvSpPr>
        <p:spPr>
          <a:xfrm>
            <a:off x="395287" y="4487595"/>
            <a:ext cx="38812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O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le Naila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ona tafega, na maua ai le ola o Aikupito.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o ai na foafoaina puna o vai?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faia e faataulaitu se faatusa mo se suiga o le suavai, peitai latou te lei mafai ona toe faaliliuina i le suavai masani.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2258</Words>
  <Application>Microsoft Office PowerPoint</Application>
  <PresentationFormat>Panorámica</PresentationFormat>
  <Paragraphs>79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168</cp:revision>
  <dcterms:created xsi:type="dcterms:W3CDTF">2025-06-28T14:27:47Z</dcterms:created>
  <dcterms:modified xsi:type="dcterms:W3CDTF">2025-07-15T06:40:09Z</dcterms:modified>
</cp:coreProperties>
</file>