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 mam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ā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(Esoto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areto mai le lagi (Esoto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Papa o Horepa (Esoto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lima na sisii (Esoto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se fautuaga lelei (Esoto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le areto ma le vai o le ola: O Iesu lea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#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galo i a’i latou le taimi ua tuanai </a:t>
          </a: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taulai la latou vaai i faigata o loo i ai i le taimi nei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galo i ai latou folafolaga mo lo latou lumanai 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#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ni amioga e tatau ai (Esoto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E Matata’u i le Atua</a:t>
          </a: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E Faamaoni</a:t>
          </a: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E Ino’ino i le manumanu</a:t>
          </a: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le areto ma le vai o le ola: O Iesu lea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se fautuaga lelei (Esoto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lima na sisii (Esoto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Papa o Horepa (Esoto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areto mai le lagi (Esoto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 mam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ā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(Esoto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galo i a’i latou le taimi ua tuanai </a:t>
          </a: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taulai la latou vaai i faigata o loo i ai i le taimi nei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galo i ai latou folafolaga mo lo latou lumanai 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ni amioga e tatau ai (Esoto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E Matata’u i le Atua</a:t>
          </a: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E Faamaoni</a:t>
          </a: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E Ino’ino i le manumanu</a:t>
          </a: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pPr/>
              <a:t>07/08/2025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108959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 LE ARETO MA 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sz="6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latin typeface="Aptos" panose="02110004020202020204"/>
              </a:rPr>
              <a:t>VAI O LE OLA</a:t>
            </a:r>
            <a:endParaRPr kumimoji="0" lang="en" sz="66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rgbClr val="FFFF66">
                    <a:lumMod val="75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Lesona 7,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Aukuso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6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latin typeface="Aptos" panose="02110004020202020204"/>
              </a:rPr>
              <a:t>O LE ARETO MA LE </a:t>
            </a:r>
            <a:r>
              <a:rPr kumimoji="0" lang="en" sz="36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VAI</a:t>
            </a:r>
            <a:r>
              <a:rPr kumimoji="0" lang="en" sz="3600" b="1" i="0" u="none" strike="noStrike" kern="1200" cap="none" spc="0" normalizeH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O LE OLA</a:t>
            </a:r>
            <a:r>
              <a:rPr kumimoji="0" lang="en" sz="36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: IESU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169818" y="642848"/>
            <a:ext cx="11861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 A’u le areto ola na alu ifo mai le lagi; pe a’ai se tasi i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lenei areto ona ola ai lea o ia e faavavau. O le areto foi Ou te avatua, o Lo’u tino lea, Ou te avatua ma ola o le lalolagi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(Ioane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loo ta’u mai e Paulo i a’i tatou, o tala o le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ese mai (Esoto) na tusia mo le faatonutonuina o’i tatou,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lona uiga, o loo i ai ni a’oa’oga faale-agaga mo o tatou olaga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(1Korinito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833" y="1412289"/>
            <a:ext cx="2074185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897" y="4440831"/>
            <a:ext cx="2061122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59383"/>
            <a:ext cx="73872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fetalai Iesu, o Ia o le areto moni na afio ifo mai le lagi.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lea areto o Lona lava lea tino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(Ioane 6:51). O Lona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tino lea, na tu’imomomoina i luga o le satauro,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e aumaia ai le faaolataga i tagata uma o le 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“aai” ai—o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lona uiga, ia talia o Ia o se Faaola ma ia i ai se fesoota’iga ma Ia i aso uma e le aunoa. Ua na’o Keriso e mafai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ona faamalieina ai o tatou agaga galala ma le fiaaai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657601"/>
            <a:ext cx="7078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Ia lea o Le o loo aumaia le vai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le ola, o le faatusa lea o le Agaga Paia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(Ioane 4:14; 7:37-39). Ua na’o Ia lava e toatasi e mafai ona faamalieina ai lo tatou galala i totonu mo se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filemu, olioli, ma se fiafia moni.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2978332"/>
            <a:ext cx="708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E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le gata i lea, o tala o le vai mai le papa ma le areto mai le lagi, o loo faasino faapitoa lava lea e Iesu ia te Ia lava.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325189"/>
            <a:ext cx="7321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nei tala o loo lapata’ina ai i tatou matape’ape’a; o le ifo i tupua;  o le faita’aga; ma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faitatala (tautala faatatau i nisi tagata)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031966" y="1084217"/>
            <a:ext cx="10280467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“E silafia e le Faaola o le lalolagi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mea e manaomia e agaga uma.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Pe a sauāina 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tatou ma vaivai, e silafia e Ia, ma o Ia lava Na te aumaia le faafouina faale-agaga. Ia ole atu ia te Ia; ia outou mataala i le tatalo, ona oo mai ai lea. O Iesu o le areto o le ola, e fagaina a’i i tatou i aso uma, o Ia o le vai o le ola, i le agaga ua galala ma ua vaivai; ma ia mafai ona ta’umamafa i latou uma i Lona alofa tunoa.</a:t>
            </a:r>
            <a:endParaRPr lang="en-US" sz="2400" b="1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O le a matūtū vaieli uma o le lalolagi, e mago ona vaituloto; ae ia Keriso o loo i ai le puna ola e mafai ona tatou maua mai ai pea lava pea. Poo le a lava le tele tatou te aumai ai ma foaiina atu i nisi, o le a faatumauina pea le puna tele mai. E leai se tulaga lamatia e faavaivaia ai lea sapalai; ona o Keriso o le vaipuna o le upu moni e le mafai ona uma pe matūtū.”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274320" y="378823"/>
            <a:ext cx="508145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“Ona fetalai mai lea o Ieova ia Mose, ‘Tou te le mafafai se’ia afea ona tausi i A’u poloaiga ma A’u tulafono?</a:t>
            </a:r>
            <a:r>
              <a:rPr kumimoji="0" lang="es-ES" sz="24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Faauta ea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Ua tuuina mai e Ieova le Sapati ia te outou; o le mea lea ua Ia foaiina mai ai </a:t>
            </a:r>
            <a:r>
              <a:rPr lang="en-US" sz="2400" b="1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le aso ono o le mea e ‘ai mo aso e lua, ina ia outou nonofo e taitasi i le mea e nofo ai, ‘aua le alu i fafo se tagata i le mea e nofo ai i le aso fitu. Ona malolo lea o le nuu i le aso fitu.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Esoto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975008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iu ina latou sopoia atu le tua’oi o Aikupito.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Ona faatoa agai atu loa lea oi latou i le ala i Kanana, o le laueleele o loo tafe ai le suasusu ma le meli.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722915"/>
            <a:ext cx="4024610" cy="2909818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599" y="2024743"/>
            <a:ext cx="71911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O le faailoga lea o faafitauli na mua’i tulai mai, o tagata ua amata ona faitio. Sa sili i a’i latou ona oti i Aikupito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loo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manino mai, e manaomia ona faatupu ma faamalosia lo latou faatuatua. Ona saunia lea e le Atua o le vai ma le areto; puipuia i latou mai o latou fili; ma fesoasoani i le faatulagaina oi latou.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071153"/>
            <a:ext cx="7204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 aso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tolu, sa foliga mai lava o loo lelei mea uma. 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ua uma nei la latou sapalai poo mea sa i a’i latou.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Ia 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na faapefea ona mafai ona latou fafagaina le lua miliona o tagata sa i le toafa? 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808513" y="1345474"/>
            <a:ext cx="79160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“O aafiaga eseese na oo i</a:t>
            </a:r>
            <a:r>
              <a:rPr kumimoji="0" lang="e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tagata Eperu o se aoga lea e sauniuni ai mo lo latou nuu/aiga sa folafolaina mai i Kanana. O le finagalo o le Atua i Ona tagata i ona aso nei, ia toe iloilo ma le lotomaulalo ma le agaga ua a’oa’oina i tofotofoga na ui mai ai le fanauga a Isaraelu anamua, ina ia mafai ona a’oa’oina ai la latou sauniuniga mo Kanana faale-lagi, o loo tatou agai atu nei i ai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169817" y="165904"/>
            <a:ext cx="6596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0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VAI UA FAAMAM</a:t>
            </a:r>
            <a:r>
              <a:rPr lang="en-US" sz="40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Ā</a:t>
            </a:r>
            <a:r>
              <a:rPr lang="en" sz="4000" b="1" spc="30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</a:rPr>
              <a:t>INA</a:t>
            </a:r>
            <a:endParaRPr kumimoji="0" lang="en" sz="4000" b="1" i="0" u="none" strike="noStrike" kern="1200" cap="none" spc="30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490447" y="160468"/>
            <a:ext cx="5566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“Ua latou oo foi i Mara, ae lei mafai ona latou inu i le vai i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Mara, aua ua oona 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(O le mea lea na igoa ai lea mea o Mara)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(Esoto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fai e faatasi le Atua ma i tatou, e mafai faapefea ona tupu o se mea leaga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 ai tatou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foliga mai o le filosofia lea a tagata Isaraelu ina ua uma ona sopoia atu le Sami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Ulaula.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278777"/>
            <a:ext cx="5117202" cy="3391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1"/>
            <a:ext cx="3603593" cy="3444284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4937760"/>
            <a:ext cx="6653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finagalo le Atua ia tatou nofouta i Lona afioaga, e faatali i Ana poloaiga,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ma ia galulue faatasi ma Ia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161211"/>
            <a:ext cx="3027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Ia fetalai atu foi ia Mose ia fesoasoani i le faatinoina o le vavega, ona fetalai atu lea ia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lafoina se laau ia magalo a’i le vai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246811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 latou faitio ina ua maua le vai ae le mafai ona latou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inu ai,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“Se a se mea a matou inu ai?” (Esoto 15:24). E mafai e le Atua ona faamamaina le vai ao lei taunuu atu i latou, ae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Ia faatali mo se taimi fetaui lelei.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617029"/>
            <a:ext cx="6604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 afai e faataunuuina e Isaraelu mana’oga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Atua, ia usita’ia tulafono na tuuina atu e le Atua i a’i latou, ona mafai lea ona latou mautinoa o le a puipuia i latou mai le leaga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000" b="1" dirty="0">
                <a:ln w="22225">
                  <a:noFill/>
                  <a:prstDash val="solid"/>
                </a:ln>
                <a:solidFill>
                  <a:srgbClr val="7030A0"/>
                </a:solidFill>
                <a:latin typeface="Aptos" panose="02110004020202020204"/>
              </a:rPr>
              <a:t>O LE ARETO MAI LE LAGI</a:t>
            </a:r>
            <a:endParaRPr kumimoji="0" lang="en" sz="4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60037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“Ua iloa e le fanauga a Isaraelu, ona latou fai ane lea o le tasi i le tasi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“Se a ea lenei?” Aua latou te lei iloa poo le a lea. A ua fai atu Mose ia tei latou, “O le mea e ‘ai lenei, ua foaiina mai e Ieova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(Esoto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9" y="1410789"/>
            <a:ext cx="4550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mananao e aai i aano o manu na mafua ai ona muimui Isaraelu ia</a:t>
            </a:r>
            <a:r>
              <a:rPr kumimoji="0" lang="en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Mose ma Arona (Esoto 16:2-3). </a:t>
            </a:r>
            <a:r>
              <a:rPr lang="en-US" sz="1600" b="1" dirty="0">
                <a:solidFill>
                  <a:prstClr val="black"/>
                </a:solidFill>
                <a:latin typeface="Aptos" panose="02110004020202020204"/>
              </a:rPr>
              <a:t>Peitai la latou muimui, sa faasaga tonu lea i le Atua lava ia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16:8). O le a la lo latou faafitauli</a:t>
            </a:r>
            <a:r>
              <a:rPr lang="en" sz="1600" b="1" baseline="0" dirty="0">
                <a:solidFill>
                  <a:prstClr val="black"/>
                </a:solidFill>
                <a:latin typeface="Aptos" panose="02110004020202020204"/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337379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213463"/>
              <a:ext cx="1815107" cy="793697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P</a:t>
              </a:r>
              <a:r>
                <a:rPr lang="en" sz="1600" b="1" kern="1200" dirty="0"/>
                <a:t>e a oso a’e le la ona liusuavai ai lea (Esoto 16:21)</a:t>
              </a:r>
              <a:endParaRPr lang="es-ES" sz="16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6"/>
              <a:ext cx="1815107" cy="1350442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213463"/>
              <a:ext cx="2340181" cy="793697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E tutusa lava le aofaiga na pa’u mo aso e lima (Esoto 16:16)                          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6"/>
              <a:ext cx="1815107" cy="1324316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213463"/>
              <a:ext cx="2157055" cy="793697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dirty="0"/>
                <a:t>I lona aso ono ia ao mai ai ta’ilua</a:t>
              </a:r>
              <a:r>
                <a:rPr lang="en" sz="1600" b="1" kern="1200" dirty="0"/>
                <a:t> </a:t>
              </a:r>
              <a:br>
                <a:rPr lang="es-ES" sz="1600" b="1" kern="1200" dirty="0"/>
              </a:br>
              <a:r>
                <a:rPr lang="en" sz="1600" b="1" kern="1200" dirty="0"/>
                <a:t>(Esoto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34945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708469"/>
              <a:ext cx="1815107" cy="873059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" sz="1600" b="1" kern="1200" dirty="0"/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I le aso Toonai e leai se mea e pa’u mai (Esoto 16:26</a:t>
              </a:r>
              <a:br>
                <a:rPr lang="es-ES" sz="1600" b="1" kern="1200" dirty="0"/>
              </a:b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284143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656217"/>
              <a:ext cx="2316239" cy="925311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1600" b="1" kern="1200" dirty="0"/>
                <a:t>Mai le tasi aso i le isi aso, ua faatumulia ai i anufe (Esoto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4"/>
              <a:ext cx="1815107" cy="1310268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682343"/>
              <a:ext cx="2409609" cy="899185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/>
                <a:t>M</a:t>
              </a:r>
              <a:r>
                <a:rPr lang="en" sz="1600" b="1" dirty="0"/>
                <a:t>ai le aso Faraile i le aso Toonai</a:t>
              </a:r>
              <a:r>
                <a:rPr lang="en" sz="1600" b="1" kern="1200" dirty="0"/>
                <a:t> e lei faaleagaina (Esoto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9429" y="4689565"/>
            <a:ext cx="28270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ua uma ona tuuina atu o salu e aai ai, ona saunia lea e le Atua o areto e lava ma totoe e fafagaina ai i latou i aso uma… mo le 40 tausaga! (Esoto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/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lenei areto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 mai le lagi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o se faavavega moni lava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754966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3337" y="1475059"/>
            <a:ext cx="6579597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589" y="1475060"/>
            <a:ext cx="6504485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000" b="1" spc="30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latin typeface="Aptos" panose="02110004020202020204"/>
              </a:rPr>
              <a:t>O LE PAPA</a:t>
            </a:r>
            <a:r>
              <a:rPr kumimoji="0" lang="en" sz="40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O HOREPA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“Faauta, Ou te tu ai i ou luma i luga o le papa i Horepa;</a:t>
            </a:r>
            <a:r>
              <a:rPr kumimoji="0" lang="en" sz="1800" b="1" i="0" u="none" strike="noStrike" kern="1200" cap="none" spc="0" normalizeH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te taia le papa, ona puna mai ai lea o le vai, e feinu ai le nuu.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” Ona faapea lea ona faia e Mose i luma o toeaina o Isaraelu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(Esoto 17:6)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69817" y="1318582"/>
            <a:ext cx="515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“Ua i a’i tatou ea IEOVA, pe leai?” (Esoto 17:7).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lei avatua ea e le Atua i a’i latou areto mai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lagi i aso uma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Pe le’i mafai ea ona latou vaaia le toulu mai ao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lagi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69817" y="5551713"/>
            <a:ext cx="5133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i latou 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faapea foi i a’i tatou, o Keriso o le Puna ia o le ola ma Le Na te aumaia le ola e faavavau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82879" y="3956004"/>
            <a:ext cx="51990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ui i lo latou le talitonu, ae 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vaeluaina e Iesu lava ia le papa ma faaauau pea ona saunia o vai mo i latou a’o faimalaga. O Ia lava o le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“papa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faale-agaga sa mulimuli atu ia tei latou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(1Korinito 10:4). O lena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papa foi o Keriso lea.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82879" y="2637293"/>
            <a:ext cx="5199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le le talitonu na faaalia e Isaraelu e ofoofogia lava.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Ae na lapata’ina i tatou e Paulo ia ‘aloese ne’i o tatou pa’u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ū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atu i lea faataitaiga e tasi o le l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ē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talitonu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(Eperu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400" b="1" spc="30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latin typeface="Aptos" panose="02110004020202020204"/>
              </a:rPr>
              <a:t>O LIMA NA </a:t>
            </a:r>
            <a:r>
              <a:rPr kumimoji="0" lang="en" sz="4400" b="1" i="0" u="none" strike="noStrike" kern="1200" cap="none" spc="300" normalizeH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SISII</a:t>
            </a:r>
            <a:endParaRPr kumimoji="0" lang="en" sz="4400" b="1" i="0" u="none" strike="noStrike" kern="1200" cap="none" spc="300" normalizeH="0" baseline="0" noProof="0" dirty="0">
              <a:ln w="12700">
                <a:solidFill>
                  <a:srgbClr val="00CC00">
                    <a:lumMod val="50000"/>
                  </a:srgbClr>
                </a:solidFill>
                <a:prstDash val="solid"/>
              </a:ln>
              <a:pattFill prst="narHorz">
                <a:fgClr>
                  <a:srgbClr val="00CC00"/>
                </a:fgClr>
                <a:bgClr>
                  <a:srgbClr val="00CC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FFFF66">
                    <a:lumMod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1698172" y="691247"/>
            <a:ext cx="9849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“Ona o mai lea o Amaleka e tau ma Isaraelu i Refiti”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(Esoto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435532" y="1256955"/>
            <a:ext cx="42584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latou agai atu pea i luma i le toafa, sa osofa’ia ai e sa Amalek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ā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Isaraelu,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ma ua talosaga atu ai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Mose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ia Iosua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ia puipuia i latou a’o o atu o ia, o Arona, ma Huro i luga o le tumutumu mauga ma le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“tootoo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le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Atua i lo’u lima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” (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Esoto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651" y="1371600"/>
            <a:ext cx="4209979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75051" y="1052343"/>
            <a:ext cx="3584990" cy="2253697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566161"/>
            <a:ext cx="7425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latou faalogo i mea na faia e le Atua i Aikupito.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</a:t>
            </a:r>
            <a:r>
              <a:rPr lang="en" b="1" baseline="0" dirty="0">
                <a:solidFill>
                  <a:prstClr val="black"/>
                </a:solidFill>
                <a:latin typeface="Aptos" panose="02110004020202020204"/>
              </a:rPr>
              <a:t>,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e lei fefefe i latou e pei o isi tagata Kanana.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 lea s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a latou tauemu ai i le Atua ma latou tetee atu ia te Ia i le osofa’ia lea o Ona tagata, ina ia faamaonia ai e sili atu lo latou malolosi nai lo 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2717075" y="3213463"/>
            <a:ext cx="5182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A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isea na osofa’ia ai e sa Amaleka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4" y="5603967"/>
            <a:ext cx="7203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oo i le taimi e faasoa atu ai le faatinoina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le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avega i isi taitai. O Arona ma Huro sa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tutu malosi e lagolagoina Mose, sa fesoasoani ia te ia ‘ia manuia le galuega a le Atua,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ma ia faapea ona faatoilaloina le fili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(Esoto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4741817"/>
            <a:ext cx="69421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le umi lava o le taimi e sii ai e Mose le tootoo o le Atua, e manumalo ai foi Isaraelu. Ae pe a vaivai ona lima, ona faatoilaloina lea o Isaraelu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4000" b="1" spc="30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latin typeface="Aptos" panose="02110004020202020204"/>
              </a:rPr>
              <a:t>FAUTUAGA LELEI</a:t>
            </a:r>
            <a:endParaRPr kumimoji="0" lang="en" sz="4000" b="1" i="0" u="none" strike="noStrike" kern="1200" cap="none" spc="300" normalizeH="0" baseline="0" noProof="0" dirty="0">
              <a:ln w="12700">
                <a:solidFill>
                  <a:srgbClr val="00CC00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filifili foi ai le nuu atoa ni tagata o lototetele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—o e matata’u i le Atua, o tagata faamaoni, ma e ‘ino’ino i le manumanu—ma ia e tofia i latou e pule i ai latou, e fai ma alii o taitoaafe, ma alii o taitoaselau, ma alii o taitoalimagafulu, ma alii o taitoatinoagafulu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(Esoto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287384" y="1511388"/>
            <a:ext cx="1190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vaai atu i le faailoga na fetalai mai ai le Atua ia Mose, 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atu ai Ietero faatasi ma Sepora ma ona atalii, e feiloai ma ia i Horepa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47870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2259875"/>
            <a:ext cx="3868393" cy="4348954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127863" y="4206240"/>
            <a:ext cx="80641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talia ma le lotomaulalo e Mose le afioga a le Atua i lenei fautuaga. O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lea, na ia fausa’ia ai lea fautuaga mai le tam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ā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lana av</a:t>
            </a:r>
            <a:r>
              <a:rPr kumimoji="0" lang="en-US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ā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ma filifili ai loa ni tagata e mafai ona latou tauaveina ia tiute tauave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114800" y="3095897"/>
            <a:ext cx="8077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 aso na sosoo ai, ina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ua ia vaava’ai atu i le faamasinoina toatasi e Mose o le nuu atoa, ona ia tuuina atu ai lea ia te ia o se fautuaga atamai: 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ia tofia nisi e matata’u i le Atua e faasoa atu i ai ou tiute tauave</a:t>
            </a:r>
            <a:r>
              <a:rPr kumimoji="0" lang="en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114800" y="2207623"/>
            <a:ext cx="80771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Ietero, sa tapuai atu i le Atua, e ui lava e leo ia o se Isaraelu. </a:t>
            </a:r>
            <a:r>
              <a:rPr lang="en-US" b="1" dirty="0">
                <a:solidFill>
                  <a:prstClr val="black"/>
                </a:solidFill>
                <a:latin typeface="Aptos" panose="02110004020202020204"/>
              </a:rPr>
              <a:t>O</a:t>
            </a: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 le mea lea, ina ua maua e Mose le ripoti i le mea na tupu i Aikupito, sa ia vivii atu ai i le Atua ma ofoina atu taulaga ia te Ia </a:t>
            </a:r>
            <a:r>
              <a:rPr kumimoji="0" lang="e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(Esoto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9873</TotalTime>
  <Words>2337</Words>
  <Application>Microsoft Office PowerPoint</Application>
  <PresentationFormat>Panorámica</PresentationFormat>
  <Paragraphs>71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68</cp:revision>
  <dcterms:created xsi:type="dcterms:W3CDTF">2025-07-19T23:48:58Z</dcterms:created>
  <dcterms:modified xsi:type="dcterms:W3CDTF">2025-08-07T08:48:09Z</dcterms:modified>
</cp:coreProperties>
</file>