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84" y="1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ta’u atu e le Atua ia Isaraelu le mea e ao ona fai</a:t>
          </a: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1600" b="1" dirty="0"/>
            <a:t>I</a:t>
          </a:r>
          <a:r>
            <a:rPr lang="en" sz="1600" b="1" dirty="0"/>
            <a:t>a faalogo i Lona siufofoga, ona avea lea ma fili o le Atua o e ua fai oe mo latou fili </a:t>
          </a:r>
          <a:br>
            <a:rPr lang="es-ES" sz="1600" b="1" dirty="0"/>
          </a:br>
          <a:r>
            <a:rPr lang="en" sz="1600" b="1" dirty="0"/>
            <a:t>(23:21-22)</a:t>
          </a:r>
          <a:endParaRPr lang="es-ES" sz="16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en" sz="1600" b="1" dirty="0"/>
            <a:t>Ia auauna atu na’o le Atua lava, ina ia mafai ona aveesea e Ia o ma’i uma o ia te oe                   (23:24-26)</a:t>
          </a:r>
          <a:endParaRPr lang="es-ES" sz="16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1600" b="1" dirty="0"/>
            <a:t>I</a:t>
          </a:r>
          <a:r>
            <a:rPr lang="en" sz="1600" b="1" dirty="0"/>
            <a:t>a aua nei faia se sootaga ma sa Kanana, ina ia aua nei tapuai atu foi i o latou atua               (23:32-33)</a:t>
          </a:r>
          <a:endParaRPr lang="es-ES" sz="16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ta’u atu e le Atua ia Isaraelu le mea o le a Ia faia</a:t>
          </a: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600" b="1" dirty="0"/>
            <a:t>O</a:t>
          </a:r>
          <a:r>
            <a:rPr lang="en" sz="1600" b="1" dirty="0"/>
            <a:t> le a Ia auina mai Lana Agelu, na te tausia oe ma aumaia oe [puipuiga] i a’i latou (23:20)</a:t>
          </a:r>
          <a:endParaRPr lang="es-ES" sz="16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600" b="1" dirty="0"/>
            <a:t>O</a:t>
          </a:r>
          <a:r>
            <a:rPr lang="en" sz="1600" b="1" dirty="0"/>
            <a:t> le a alu atu le Agelu i o outou luma ma aumaia i latou i Kanana [ta’iala] (23:23)</a:t>
          </a:r>
          <a:endParaRPr lang="es-ES" sz="16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600" b="1" dirty="0"/>
            <a:t>O le a Ia auina atu le mata’u i e o nonofo ai 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600" b="1" dirty="0"/>
            <a:t>O</a:t>
          </a:r>
          <a:r>
            <a:rPr lang="en" sz="1600" b="1" dirty="0"/>
            <a:t> le a Ia auina atu le lagomumu e tuliesea i latou (23:28)</a:t>
          </a:r>
          <a:endParaRPr lang="es-ES" sz="16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600" b="1" dirty="0"/>
            <a:t>O</a:t>
          </a:r>
          <a:r>
            <a:rPr lang="en" sz="1600" b="1" dirty="0"/>
            <a:t> le a faasolosolo lava ona Ia tuliesea i latou (23:29-30)</a:t>
          </a:r>
          <a:endParaRPr lang="es-ES" sz="16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600" b="1" dirty="0"/>
            <a:t>O le a Ia tuuina atu i latou i lima o Isaraelu seia oo ina latou pulea le Metitirane e oo atu i le Eufirate (23:31)</a:t>
          </a:r>
          <a:endParaRPr lang="es-ES" sz="16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ta’u atu e le Atua ia Isaraelu le mea e ao ona fai</a:t>
          </a: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</a:t>
          </a:r>
          <a:r>
            <a:rPr lang="en" sz="1600" b="1" kern="1200" dirty="0"/>
            <a:t>a faalogo i Lona siufofoga, ona avea lea ma fili o le Atua o e ua fai oe mo latou fili </a:t>
          </a:r>
          <a:br>
            <a:rPr lang="es-ES" sz="1600" b="1" kern="1200" dirty="0"/>
          </a:br>
          <a:r>
            <a:rPr lang="en" sz="1600" b="1" kern="1200" dirty="0"/>
            <a:t>(23:21-22)</a:t>
          </a:r>
          <a:endParaRPr lang="es-ES" sz="16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Ia auauna atu na’o le Atua lava, ina ia mafai ona aveesea e Ia o ma’i uma o ia te oe                   (23:24-26)</a:t>
          </a:r>
          <a:endParaRPr lang="es-ES" sz="16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</a:t>
          </a:r>
          <a:r>
            <a:rPr lang="en" sz="1600" b="1" kern="1200" dirty="0"/>
            <a:t>a aua nei faia se sootaga ma sa Kanana, ina ia aua nei tapuai atu foi i o latou atua               (23:32-33)</a:t>
          </a:r>
          <a:endParaRPr lang="es-ES" sz="16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ta’u atu e le Atua ia Isaraelu le mea o le a Ia faia</a:t>
          </a: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</a:t>
          </a:r>
          <a:r>
            <a:rPr lang="en" sz="1600" b="1" kern="1200" dirty="0"/>
            <a:t> le a Ia auina mai Lana Agelu, na te tausia oe ma aumaia oe [puipuiga] i a’i latou (23:20)</a:t>
          </a:r>
          <a:endParaRPr lang="es-ES" sz="16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</a:t>
          </a:r>
          <a:r>
            <a:rPr lang="en" sz="1600" b="1" kern="1200" dirty="0"/>
            <a:t> le a alu atu le Agelu i o outou luma ma aumaia i latou i Kanana [ta’iala] (23:23)</a:t>
          </a:r>
          <a:endParaRPr lang="es-ES" sz="16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O le a Ia auina atu le mata’u i e o nonofo ai (23:27)</a:t>
          </a:r>
          <a:endParaRPr lang="es-ES" sz="1800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</a:t>
          </a:r>
          <a:r>
            <a:rPr lang="en" sz="1600" b="1" kern="1200" dirty="0"/>
            <a:t> le a Ia auina atu le lagomumu e tuliesea i latou (23:28)</a:t>
          </a:r>
          <a:endParaRPr lang="es-ES" sz="16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</a:t>
          </a:r>
          <a:r>
            <a:rPr lang="en" sz="1600" b="1" kern="1200" dirty="0"/>
            <a:t> le a faasolosolo lava ona Ia tuliesea i latou (23:29-30)</a:t>
          </a:r>
          <a:endParaRPr lang="es-ES" sz="16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O le a Ia tuuina atu i latou i lima o Isaraelu seia oo ina latou pulea le Metitirane e oo atu i le Eufirate (23:31)</a:t>
          </a:r>
          <a:endParaRPr lang="es-ES" sz="16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CA4D8-7E02-43D5-8153-DA50DDA38D19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22907-FF26-4B2B-A036-4FEC5E1E901B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22907-FF26-4B2B-A036-4FEC5E1E901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22907-FF26-4B2B-A036-4FEC5E1E901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pPr/>
              <a:t>25/08/2025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1.jpeg"/><Relationship Id="rId4" Type="http://schemas.openxmlformats.org/officeDocument/2006/relationships/diagramData" Target="../diagrams/data1.xml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168812" y="137696"/>
            <a:ext cx="6428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72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OLA I LE TULAFONO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274191"/>
            <a:ext cx="2786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Lesona 9, Aokuso 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TULAFONO O LE TAUI MA SUI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96948" y="548640"/>
            <a:ext cx="1176059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 le mata e sui ai le mata; o le nifo e sui ai le nifo; o le o le lima e sui ai le lima;”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(Esoto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125415"/>
            <a:ext cx="781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Ina ua tuuina atu e Iesu le Lauga i luga o le Mauga, na Ia soloia ai le tulafono o le taui ma sui (Mataio 5:38-42).</a:t>
            </a:r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85871" y="1226164"/>
            <a:ext cx="3829930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3559126" y="4765371"/>
            <a:ext cx="83984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lenei tulafono na faia ma le manatu ia puipuia ai le taui ma sui, faamuta le ita faamoemoe, ma le taui ma sui e aunoa ma le suesueina muamua. O mea e faaleagaina e tatau ona iloiloina e faamasino, ona faamautu lea ma totogi atu ai se taui tau tupe e talafeagai ai. </a:t>
            </a:r>
            <a:r>
              <a:rPr lang="en-US" b="1" dirty="0"/>
              <a:t>O</a:t>
            </a:r>
            <a:r>
              <a:rPr lang="en" b="1" dirty="0"/>
              <a:t> lenei faiga na tulai mai ina ia taofia ai tagata mai le taumafai e faia le faamasinoga i o latou lava lima. </a:t>
            </a:r>
            <a:r>
              <a:rPr lang="en-US" b="1" dirty="0"/>
              <a:t>E</a:t>
            </a:r>
            <a:r>
              <a:rPr lang="en" b="1" dirty="0"/>
              <a:t> manaomia le faia o le faamasinoga tonu, ae ia o faatasi ma le Tulafono a le Atua. 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107766"/>
            <a:ext cx="3241578" cy="26027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065563"/>
            <a:ext cx="2257424" cy="62435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297762"/>
            <a:ext cx="7954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</a:t>
            </a:r>
            <a:r>
              <a:rPr lang="en" b="1" dirty="0"/>
              <a:t> le o se manatu moni o le tulafono o le taui ma sui e tatau i se tagata ona aveesea lona mata poo lona lima ona ua manu’a ai se isi.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2" y="1800665"/>
            <a:ext cx="78979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</a:t>
            </a:r>
            <a:r>
              <a:rPr lang="en" b="1" dirty="0"/>
              <a:t> le fuaitau “Ua outou faalogo na Ia fai mai … ae Ou te fai atu ia te oe” na te lei soloia se tulafono (sa faaaoga e Iesu le fuaitau lava lea e tasi mo le “aua e te fasioti tagata” poo le “aua e te mulilua,” ae Na te lei manatu lava e soloia i latou). </a:t>
            </a:r>
            <a:r>
              <a:rPr lang="en-US" b="1" dirty="0"/>
              <a:t>O</a:t>
            </a:r>
            <a:r>
              <a:rPr lang="en" b="1" dirty="0"/>
              <a:t> le mea moni, sa faalauteleina pea e Iesu le Tulafono, faaleleia, ma tuuina atu lona uiga moni. 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36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O LE TAUI MA LE FAASALAGA</a:t>
            </a:r>
            <a:endParaRPr lang="en" sz="3600" b="1" dirty="0">
              <a:ln/>
              <a:solidFill>
                <a:srgbClr val="FFA3A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675249" y="550366"/>
            <a:ext cx="11029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rgbClr val="FBF4E0"/>
                </a:solidFill>
                <a:latin typeface="Comic Sans MS" panose="030F0702030302020204" pitchFamily="66" charset="0"/>
              </a:rPr>
              <a:t>Ae afai e lei lamalama o ia i ai, a ua tuuina atu o ia e le Atua i lona lima; Ou te tofia mo oe se mea e sola i ai o ia</a:t>
            </a:r>
            <a:r>
              <a:rPr lang="en" sz="2000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n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(Esoto 21:13)</a:t>
            </a:r>
            <a:endParaRPr lang="es-ES" sz="12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2" y="1291947"/>
            <a:ext cx="7568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manaoga mo le taui ma sui ua mauaa lea i totonu i a’i tatou. Ma o le a faatatau lava lea i mea ses</a:t>
            </a:r>
            <a:r>
              <a:rPr lang="en-US" b="1" dirty="0"/>
              <a:t>ē</a:t>
            </a:r>
            <a:r>
              <a:rPr lang="en" b="1" dirty="0"/>
              <a:t> o le a tulai mai i a’i tatou: “Afai na te faia lenei mea ia te a’u, o le a sili atu le mea ou te faia ia te ia.”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298" y="1376957"/>
            <a:ext cx="2039815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926" y="1376957"/>
            <a:ext cx="2110017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4149968" y="4360985"/>
            <a:ext cx="77512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</a:t>
            </a:r>
            <a:r>
              <a:rPr lang="en" b="1" dirty="0"/>
              <a:t> ui lava o le taui ma sui a le tagata lava ia sa faatagaina i le tulafono o le feagaiga, ae na taofia e ala i le faia o se faiga faaletulafono e puipuia ai ia sauaga (Esoto 21:12-13, 22; 22:8-9). 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9" y="4375052"/>
            <a:ext cx="3811914" cy="2329326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20443" y="3238530"/>
            <a:ext cx="3230449" cy="953642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376246"/>
            <a:ext cx="8707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E le o ta’u maia e le Atua i a’i tatou e faapea o le a le faasalaina lea tagata, pe o le a le tauia foi ia amioga. </a:t>
            </a:r>
            <a:r>
              <a:rPr lang="en-US" b="1" dirty="0"/>
              <a:t>A</a:t>
            </a:r>
            <a:r>
              <a:rPr lang="en" b="1" dirty="0"/>
              <a:t>e o loo manino lava ona Ia ta’u maia i a’i tatou, o loo ia te Ia le taui ma sui, o Ia lava na te taui ina atu (Roma 12:19-21).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180492"/>
            <a:ext cx="7582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</a:t>
            </a:r>
            <a:r>
              <a:rPr lang="en" b="1" dirty="0"/>
              <a:t> loo valaaulia i tatou e Iesu ina ia aua nei o tatou faia e tusa ma le mea ua tatou mananao i ai: a ia taui atu le leaga i le lelei (Mataio 5:44). O fea la o i ai le faamasinoga tonu? O ai o le a ia totogia le tagata solitulafono i le mea e tatau ona i ai? 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4107766" y="5261317"/>
            <a:ext cx="78919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E leai se tasi e mafai ona tauaveina i se taimi e tasi le matafaioi o le faamasino, o le tagata e i ai i le faaiuga o se mataupu faale-tulafono o se faamasinoga, ma le tagata e faaoosala. Pe afai ae tuuina atu se faasalaga, e tatau ona faia e ala i se faamasinoga tonu. </a:t>
            </a:r>
            <a:r>
              <a:rPr lang="en-US" b="1" dirty="0"/>
              <a:t>M</a:t>
            </a:r>
            <a:r>
              <a:rPr lang="en" b="1" dirty="0"/>
              <a:t>a o Keriso o le a mulimuli lava ona avea ma Faamasino sili 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370718" y="924631"/>
            <a:ext cx="76723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“I le avea ai o se Foafoa o mea uma, o le Atua lava ia o le pule o mea uma, </a:t>
            </a:r>
            <a:r>
              <a:rPr lang="en-US" sz="2400" b="1" dirty="0">
                <a:latin typeface="Constantia" panose="02030602050306030303" pitchFamily="18" charset="0"/>
              </a:rPr>
              <a:t>ma ua noatia o Ia e faamalosia Lana tulafono i le atulaulau uma. O le manaomia o se mea e ititi ifo i mea na Ia foafoaina nai lo le usita’ia o Lana tulafono, o le lafoai atu lea oi latou e faaumatia. O le lē mafai ona faasalaina o le soliga o Lana tulafono, o le faatupuina lea o le fenumia’i i le atulaulau. O le tulafono tau le amio o le pa-pupuni lea a le Atua i le va o le tagata ma le agasala. Ua faapea ona tuuina mai e le poto e le gata i luma o tagata le eseesega i le va o le sa’o ma le sesē, i le va o le agasala ma le pa’ia</a:t>
            </a:r>
            <a:r>
              <a:rPr lang="en" sz="24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578858"/>
            <a:ext cx="5487924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“Ua fetalai mai foi Ieova ia Mose, ‘Ia e fai atu i le fanauga a Isaraelu: ia faapea atu, “Ua outou iloa ua Ou tautala atu ia te outou mai le lagi. Aua tou te faia atua ario e faaopoopo mai ia te A’u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—aua foi ne’i</a:t>
            </a:r>
            <a:r>
              <a:rPr kumimoji="0" lang="en-US" sz="24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faia atua auro mo outou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’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Esoto 20:22, 23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8A671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4726744" y="3815234"/>
            <a:ext cx="7465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O le Auala e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 Ola ai i le tulafono: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O le Auala e Pulea ai Sauaga (Esoto 21:1-32)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Soifuaga e Ola ai i totonu o Mafutaga </a:t>
            </a:r>
            <a:r>
              <a:rPr lang="en" b="1" dirty="0"/>
              <a:t>(Esoto 21:33-23:19)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US" sz="2000" b="1" dirty="0"/>
              <a:t>O le A</a:t>
            </a:r>
            <a:r>
              <a:rPr lang="en" sz="2000" b="1" dirty="0"/>
              <a:t>uala e Maua ai le Manumalo </a:t>
            </a:r>
            <a:r>
              <a:rPr lang="en" b="1" dirty="0"/>
              <a:t>(Esoto 23:20-33)</a:t>
            </a:r>
            <a:endParaRPr lang="en" sz="2000" b="1" dirty="0"/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O le auala e malamalama ai i le tulafono: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O le Tulafono o le Taui ma Sui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O le Taui ma le Faasalaga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1" y="204728"/>
            <a:ext cx="6660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</a:t>
            </a:r>
            <a:r>
              <a:rPr lang="en" b="1" dirty="0"/>
              <a:t>na ua uma ona folafola atu Poloaiga e sefulu, ona talosaga atu lea o le nuu ia Mose ina ia avea o ia ma puluvaga i le va o le Atua ma i latou (Esoto 20:19). Talu mai lena taimi, na tuuina atu ai e le Atua tulafono ia Mose, ma ia tuuina atu ai foi o nei tulafono i tagata. 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509" y="127322"/>
            <a:ext cx="2590066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924886"/>
            <a:ext cx="3509303" cy="2652186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80194" y="3784973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94262" y="5378275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793755" y="5038209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821892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835961" y="5978741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835960" y="6338991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835961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65901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I se faapuupuuga, o le faatinoga faatino o Poloaiga e Sefulu o le tulaga ia o mataupu e faafitaitonu i le soifuaga o aso faisoo.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645919"/>
            <a:ext cx="67026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</a:t>
            </a:r>
            <a:r>
              <a:rPr lang="en" b="1" dirty="0"/>
              <a:t> nei tulafono, ua ta’ua o le “tulafono o le feagaiga,” ua faamoemoe e faatonutonuina ai olaga o le nuu o Isaraelu ma, ua faapena foi i a’i tatou (faatasi ai ma fetuutuuna’iga e talafeagai ai i le tulaga moni o loo tatou i ai nei).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3050507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800" b="1" spc="300" dirty="0">
                <a:ln/>
                <a:solidFill>
                  <a:schemeClr val="accent5"/>
                </a:solidFill>
              </a:rPr>
              <a:t>O LE AUALA E OLA AI I LE TULAFONO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511" y="4121833"/>
            <a:ext cx="3211369" cy="26633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O LE AUALA E PULEA AI SAUAGA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422031" y="633045"/>
            <a:ext cx="115777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 l</a:t>
            </a: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ē</a:t>
            </a:r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te fasi se tagata e oti ai o ia, ‘ia fasiotia lava o ia ” 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(Esoto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/>
              <a:t>O le tulafono o le feagaiga e amata ai ona faatonutonu ni vaega taua se tolu o sosaiete Eperu: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786597"/>
            <a:ext cx="6294404" cy="467820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" b="1" dirty="0">
                <a:solidFill>
                  <a:srgbClr val="FF0000"/>
                </a:solidFill>
              </a:rPr>
              <a:t>Pologa (Esoto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/>
              <a:t>Na tatalaina tane ina ua mavae le lona fitu o tausaga </a:t>
            </a:r>
            <a:endParaRPr lang="en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" b="1" dirty="0"/>
              <a:t>O fafine, pe afai latou te lei faaipoipo, e saoloto foi i latou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" b="1" dirty="0"/>
              <a:t>E mafai ona tumau pea se tagata ma pologa pe afai e manao ai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b="1" dirty="0">
                <a:solidFill>
                  <a:srgbClr val="004DE6"/>
                </a:solidFill>
              </a:rPr>
              <a:t>O le faasalaga o le oti (Esoto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b="1" dirty="0"/>
              <a:t>Mo le fasioti tagata ma le loto i ai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b="1" dirty="0"/>
              <a:t>Mo le na te faatiga pe fetuu i ona matua 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b="1" dirty="0"/>
              <a:t>Mo le tagata faomea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b="1" dirty="0">
                <a:solidFill>
                  <a:srgbClr val="DB6A12"/>
                </a:solidFill>
              </a:rPr>
              <a:t>Manu’aga (Esoto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b="1" dirty="0"/>
              <a:t>Noataga o taui tau tupe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b="1" dirty="0"/>
              <a:t>Pe afai o se pepe ua faapa’u, e faia e le faamasino ma le fafine (faatasi ma lana tane) se sala tupe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2" y="5894362"/>
            <a:ext cx="5795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/>
              <a:t>O nei tulafono uma e taumafai e taofiofi mai ai le sau</a:t>
            </a:r>
            <a:r>
              <a:rPr lang="en-US" sz="2000" b="1" dirty="0"/>
              <a:t>ā</a:t>
            </a:r>
            <a:r>
              <a:rPr lang="en" sz="2000" b="1" dirty="0"/>
              <a:t>ina ma sauaga i le va o tagata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3967090"/>
            <a:ext cx="2888033" cy="1730326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3"/>
            <a:ext cx="2665381" cy="1894312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1890223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3967089"/>
            <a:ext cx="2571750" cy="1772529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70670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SOIFUAGA E OLA AI I TOTONU O MAFUTAGA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0" y="618978"/>
            <a:ext cx="936908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“Pe afai e faa’ole’ole se tasi i se taupou, e lei faufautane, ua la momoe foi ma ia; ia avatu lava e ia le oloa e faatau ai ia te ia e fai m</a:t>
            </a:r>
            <a:r>
              <a:rPr lang="en-US" sz="20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ā</a:t>
            </a:r>
            <a:r>
              <a:rPr lang="en" sz="20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 av</a:t>
            </a:r>
            <a:r>
              <a:rPr lang="en-US" sz="20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ā</a:t>
            </a:r>
            <a:r>
              <a:rPr lang="en" sz="20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(Esoto 22:16)</a:t>
            </a:r>
            <a:endParaRPr lang="en" sz="1600" b="1" dirty="0">
              <a:solidFill>
                <a:srgbClr val="B9FF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758462"/>
            <a:ext cx="9246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</a:t>
            </a:r>
            <a:r>
              <a:rPr lang="en" b="1" dirty="0"/>
              <a:t> le faamalieina le Atua i le na ona tuu mai i a’i tatou o tulafono “faavae” ma tuu mai tatou te faaaogaina pe a tatou manatu ua talafeagai ai. </a:t>
            </a:r>
            <a:r>
              <a:rPr lang="en-US" b="1" dirty="0"/>
              <a:t>S</a:t>
            </a:r>
            <a:r>
              <a:rPr lang="en" b="1" dirty="0"/>
              <a:t>a Ia tuuina mai ma le faaeteete ni faataitaiga mautu ina ia mafai ona tatou faaaogaina sa’o nei tulafono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762978" y="91278"/>
            <a:ext cx="2278789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566030" y="1915805"/>
            <a:ext cx="2491879" cy="2487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278" y="4853354"/>
            <a:ext cx="1350498" cy="1805986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825217"/>
            <a:ext cx="2294976" cy="1876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8117" y="4867421"/>
            <a:ext cx="1139483" cy="18341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5289452" y="4726745"/>
            <a:ext cx="67243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</a:t>
            </a:r>
            <a:r>
              <a:rPr lang="en" b="1" dirty="0"/>
              <a:t> le avea ai o se feagaiga i le va o le Atua ma Ona tagata, o nei tulafono o loo aofia ai foi ma le auala e tatau ona tatou fesootai atu ai ia te Ia. </a:t>
            </a:r>
            <a:r>
              <a:rPr lang="en-US" b="1" dirty="0"/>
              <a:t>I</a:t>
            </a:r>
            <a:r>
              <a:rPr lang="en" b="1" dirty="0"/>
              <a:t> le faaopopo atu i le malologa o le Sapati, sa i ai foi se matafaioi e tausia ai tausamiga e faamanatu mai i a’i tatou le faasaolotoina o’i tatou mai le agasala, o le puipuiga faale-lagi, ma le mamalu o loo faatalitali mai mo i tatou i le lumanai.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390315"/>
            <a:ext cx="91907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Ua tuu atu se faamamafa faapitoa mo le puipuia o e vaivai ma l</a:t>
            </a:r>
            <a:r>
              <a:rPr lang="en-US" b="1" dirty="0"/>
              <a:t>ē</a:t>
            </a:r>
            <a:r>
              <a:rPr lang="en" b="1" dirty="0"/>
              <a:t> taualoa, ma ia aunoa ona tuuina atu i a’i latou o ni faamanuiaga e le tonu—o lona uiga, ia aunoa ma le faases</a:t>
            </a:r>
            <a:r>
              <a:rPr lang="en-US" b="1" dirty="0"/>
              <a:t>ē</a:t>
            </a:r>
            <a:r>
              <a:rPr lang="en" b="1" dirty="0"/>
              <a:t>ina o se faamasinoga tonu e manuia pe faaleagaina ai foi i latou (Esoto 22:21-23; 23:2-3, 6).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715065"/>
            <a:ext cx="9272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</a:t>
            </a:r>
            <a:r>
              <a:rPr lang="en" b="1" dirty="0"/>
              <a:t> nei faataitaiiga e aofia ai ma le osofa’iga a le manu i le manu (Esoto 21:35-36 ); non</a:t>
            </a:r>
            <a:r>
              <a:rPr lang="en-US" b="1" dirty="0"/>
              <a:t>ō</a:t>
            </a:r>
            <a:r>
              <a:rPr lang="en" b="1" dirty="0"/>
              <a:t> atu ma l</a:t>
            </a:r>
            <a:r>
              <a:rPr lang="en-US" b="1" dirty="0"/>
              <a:t>ē</a:t>
            </a:r>
            <a:r>
              <a:rPr lang="en" b="1" dirty="0"/>
              <a:t> mautotogi (Esoto 22:14-15 ); sootaga a’o lei faaipoipo (Esoto 22:16)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 LE AUALA E MAUA AI LE MANUMALO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Faauta, Ou te auina atu le agelu i ou luma, na te tausia oe i le ala, na te faaoo atu foi ia te oe i le mea ua Ou saunia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(Esoto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Aisea na le tuuina atu ai e le Atua le laueleele o Kanana ia Aperaamo? “Aua ua le atoatoa le agasala a sa Amor</a:t>
            </a:r>
            <a:r>
              <a:rPr lang="en-US" b="1" dirty="0"/>
              <a:t>ī</a:t>
            </a:r>
            <a:r>
              <a:rPr lang="en" b="1" dirty="0"/>
              <a:t> i nei ona po” (Kenese 15:16).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2264768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57599"/>
            <a:ext cx="6229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Pe afai na aveeseina mai i latou e le Atua nai Aikupito e aunoa ma lo latou vatau, vaeluaina le Sami Ulaula; fafagaina faavavega i latou; ma taitaiina i latou e Lana Agelu… pe le mafai ea ona Ia tuuina atu Kanana i a’i latou e aunoa ma le fesagai ma ni fetaua’iga?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518117"/>
            <a:ext cx="62102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</a:t>
            </a:r>
            <a:r>
              <a:rPr lang="en" b="1" dirty="0"/>
              <a:t>na ua mavae seneturi e fa o le alofa tunoa, e lei mafai lava ona suia e sa Kanan</a:t>
            </a:r>
            <a:r>
              <a:rPr lang="en-US" b="1" dirty="0"/>
              <a:t>ā</a:t>
            </a:r>
            <a:r>
              <a:rPr lang="en" b="1" dirty="0"/>
              <a:t> o latou ala. </a:t>
            </a:r>
            <a:r>
              <a:rPr lang="en-US" b="1" dirty="0"/>
              <a:t>Ae</a:t>
            </a:r>
            <a:r>
              <a:rPr lang="en" b="1" dirty="0"/>
              <a:t> ua oo i le taimi e tuuina atu ai ia Isaraelu le laueleele ma le … filemu lava! (Esoto 13:17)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1111348"/>
            <a:ext cx="7996897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“I le faagasologa o tausaga, sa faasaoina pea le Tulafono a le Atua o se tulaga maualuga o le amio mam</a:t>
            </a:r>
            <a:r>
              <a:rPr lang="en-US" sz="2800" b="1" dirty="0">
                <a:latin typeface="Constantia" panose="02030602050306030303" pitchFamily="18" charset="0"/>
              </a:rPr>
              <a:t>ā</a:t>
            </a:r>
            <a:r>
              <a:rPr lang="en" sz="2800" b="1" dirty="0">
                <a:latin typeface="Constantia" panose="02030602050306030303" pitchFamily="18" charset="0"/>
              </a:rPr>
              <a:t>. E le o mea uma e faia e le faasaienisi poo ni mafaufauga i le mafaufau ua faa’oaina, ona mafai na maua ai se tasi o tiute taua e le o aofia i lenei tulafono. </a:t>
            </a:r>
            <a:endParaRPr lang="en-US" sz="28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O le tulafono a le Atua o se saogalemu lea i le ola ma mea-totino, o le filemu ma le fiafia. Ua tuuina mai e faamautu ai le taimi nei ua tatou i ai atoa ma mea lelei e faavavau</a:t>
            </a:r>
            <a:r>
              <a:rPr lang="en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October 7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616591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8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AUALA E MALAMALAMA AI I LE TULAFONO</a:t>
            </a: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3700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4178105"/>
            <a:ext cx="3428571" cy="25769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12184</TotalTime>
  <Words>2164</Words>
  <Application>Microsoft Office PowerPoint</Application>
  <PresentationFormat>Panorámica</PresentationFormat>
  <Paragraphs>72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Aptos</vt:lpstr>
      <vt:lpstr>Constantia</vt:lpstr>
      <vt:lpstr>Comic Sans MS</vt:lpstr>
      <vt:lpstr>Calibri</vt:lpstr>
      <vt:lpstr>Arial</vt:lpstr>
      <vt:lpstr>Aptos Display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145</cp:revision>
  <dcterms:created xsi:type="dcterms:W3CDTF">2025-07-23T17:54:44Z</dcterms:created>
  <dcterms:modified xsi:type="dcterms:W3CDTF">2025-08-25T21:45:03Z</dcterms:modified>
</cp:coreProperties>
</file>