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pPr/>
              <a:t>03/09/2025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168811"/>
            <a:ext cx="806767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48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LILIUESE ATOA AI MA SE FAUTUAGA</a:t>
            </a:r>
            <a:endParaRPr lang="en" sz="48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88703C"/>
                </a:solidFill>
              </a:rPr>
              <a:t>Lesona 11, Setema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275771" y="102860"/>
            <a:ext cx="1137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 SOLOIESEA A’U I LE TUSI UA E TUSIA</a:t>
            </a:r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309489" y="801858"/>
            <a:ext cx="11437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lenei, pe mafai ona e faamagalo la latou agasala—a leai, ia soloiesea a’u i le tusi ua E tusia</a:t>
            </a:r>
            <a:r>
              <a:rPr lang="en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</a:t>
            </a:r>
            <a:r>
              <a:rPr lang="en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5781822" y="1461851"/>
            <a:ext cx="6410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lana ulua’i fautuaga, na taofia ai e Mose le faaumatiaga o le nuu. </a:t>
            </a:r>
            <a:r>
              <a:rPr lang="en-US" b="1" dirty="0"/>
              <a:t>A</a:t>
            </a:r>
            <a:r>
              <a:rPr lang="en" b="1" dirty="0"/>
              <a:t>e o loo manino lava na le mafai ai e le Atua ona toe faamanuiaina i latou ina ua mavae lenei agasala. O lea na ia manatu ai e toe faia se isi fautuaga o lona lua lea (Esoto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7" y="1541268"/>
            <a:ext cx="339400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115" y="1541268"/>
            <a:ext cx="202530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7771" y="4934857"/>
            <a:ext cx="4597751" cy="1800033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5" y="4783015"/>
            <a:ext cx="7109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O le uiga o lenei mea o le a avea e le Atua le agasala i Ona lava luga ma Ia tauavea, totogi lona tau: o le oti lea (Isaia 53:6; Roma 6:23). O le mea tonu lava lenei na faia e Iesu i luga o le satauro. Sa avea e Ia lava a tatou agasala i Ona luga ina ia mafai ona Ia maliu i le oti e tatau ma ua talafeagai lava lea ona oti ai i tatou (1Peteru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5781822" y="2975429"/>
            <a:ext cx="64101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Sa lotomalie lava Mose ia aveesea lona lava faaolataga pe afai e le faamagaloina le nuu (Esoto 32:31-32). </a:t>
            </a:r>
            <a:r>
              <a:rPr lang="en-US" b="1" dirty="0"/>
              <a:t>P</a:t>
            </a:r>
            <a:r>
              <a:rPr lang="en" b="1" dirty="0"/>
              <a:t>eitai, e le o se faamagaloga lea e masani ai na talosagaina e Mose, au</a:t>
            </a:r>
            <a:r>
              <a:rPr lang="en-US" b="1" dirty="0"/>
              <a:t>ā</a:t>
            </a:r>
            <a:r>
              <a:rPr lang="en" b="1" dirty="0"/>
              <a:t> na te le’i faaaogaina le upu Eperu e masani ai mo le "faamagalo." Na ia talosaga atu ina ia “tauave” e le Atua agasala a le nuu.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080824" y="1252025"/>
            <a:ext cx="8904849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“I lenei vaitaimi o faatalitali ai, sa i ai le taimi mo i latou e mafaufau loloto ai i tulafono a le Atua sa latou faalogo i ai, ma ia saunia </a:t>
            </a:r>
            <a:r>
              <a:rPr lang="en-US" sz="2400" b="1" dirty="0">
                <a:latin typeface="Constantia" panose="02030602050306030303" pitchFamily="18" charset="0"/>
              </a:rPr>
              <a:t>o latou loto e talia ai nisi o faaaliga e mafai ona Ia faia i a’i latou. Sa leai so latou taimi tele mo lenei galuega; ma ana faapea latou te saili i se malamalama sili atu ona manino e uiga i le finagalo o le Atua, ma ia faamaulalo o latou loto i Ona luma, semanu e malutia i latou mai faaosoosoga. Ae latou te lei faia lenei mea, ma na vave ona latou faatalale, ma lē faalogo, ma ua le faia le amiotonu […]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I se lagona o lo latou le mafaia lava ona onosai le toesea ai o lo latou taitai, sa latou toe foi ai i o latou uiga tuai faanuupo […] Sa mananao le nuu i se faatusa e sui a’i le Atua, ma ia muamua atu i o latou luma e fai ma sui o Mose.”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39925"/>
            <a:ext cx="4712366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“Ona foi atu lea o Mose ia Ieova, ma na fai atu ai, Aue! Ua agasala le nuu nei i le agasala tele, na fai mo i latou le atua auro! O lenei, pe mafai ona e faamagalo</a:t>
            </a:r>
            <a:r>
              <a:rPr kumimoji="0" lang="es-ES" sz="2400" b="1" i="0" u="none" strike="noStrike" kern="1200" cap="none" spc="0" normalizeH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la latou agasala; a leai, ia soloiesea a’u i le tusi ua e tusia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Esoto 32:31,32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1043CE"/>
                </a:solidFill>
              </a:rPr>
              <a:t>O</a:t>
            </a:r>
            <a:r>
              <a:rPr lang="en" sz="2000" b="1" dirty="0">
                <a:solidFill>
                  <a:srgbClr val="1043CE"/>
                </a:solidFill>
              </a:rPr>
              <a:t> le Liliuese: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 le Vaivaiga o Arona (Esoto 32:1-5)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 le Taumafataga o le tama’i povi (Esoto 32:6)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O Faiga Pi’opi’o o le Ifo i Tupua (Esoto 32:7-8)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Fautuaga: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/>
              <a:t>Ia Liliueseina Lou To’asa tele</a:t>
            </a:r>
            <a:r>
              <a:rPr lang="en" sz="2000" b="1" dirty="0"/>
              <a:t>!” (Esoto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“Ia Soloiesea Mai a’u i le tusi na E tusia!” (Esoto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4" y="166628"/>
            <a:ext cx="83282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1600" b="1" dirty="0"/>
              <a:t>“Ua vave ona latou o ese i le ala na Ou poloai atu ai ia tei latou” (Esoto 32:8). Faatoa 40 aso talu ona i ai Mose i le mauga ae ua leai se onosai a le nuu e faatali ai, ma ua latou teena lana taitaiiga faatasi ai ma le Atua  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78240" y="130760"/>
            <a:ext cx="3118484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327099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4" y="2194560"/>
            <a:ext cx="83422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1600" b="1" dirty="0"/>
              <a:t>I le feagai ai ma lenei liliuese, na talosaga atu ai le Atua ia Mose mo se faatanaga e faaumatia ai Isaraelu ma toe faia o se malo fou (Esoto 32:10). </a:t>
            </a:r>
            <a:r>
              <a:rPr lang="en-US" sz="1600" b="1" dirty="0"/>
              <a:t>Peitai, e</a:t>
            </a:r>
            <a:r>
              <a:rPr lang="en" sz="1600" b="1" dirty="0"/>
              <a:t> ui lava ina liliuese le nuu, ae na faalua lava ona talosaga atu Mose i luma o le Atua mo se faamagaloga e le tatau ona latou maua.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4" y="1083212"/>
            <a:ext cx="83422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1600" b="1" dirty="0"/>
              <a:t>E lei leva lava ona maua Poloaiga e Sefulu, ma toe ta’uina atu, e l</a:t>
            </a:r>
            <a:r>
              <a:rPr lang="en-US" sz="1600" b="1" dirty="0"/>
              <a:t>ē</a:t>
            </a:r>
            <a:r>
              <a:rPr lang="en" sz="1600" b="1" dirty="0"/>
              <a:t> tatau ona faia ni tupua (Esoto 20:23), ae faia loa e Isaraelu se tama’i povi auro e tapuai i ai. </a:t>
            </a:r>
            <a:r>
              <a:rPr lang="en-US" sz="1600" b="1" dirty="0"/>
              <a:t>U</a:t>
            </a:r>
            <a:r>
              <a:rPr lang="en" sz="1600" b="1" dirty="0"/>
              <a:t>a galo ea ia Isaraelu vavega ma faailoga vaaia o Lona afio ai faatasi ma i latou? </a:t>
            </a:r>
            <a:r>
              <a:rPr lang="en-US" sz="1600" b="1" dirty="0"/>
              <a:t>E</a:t>
            </a:r>
            <a:r>
              <a:rPr lang="en" sz="1600" b="1" dirty="0"/>
              <a:t> lei malamalama ea tagata poo ai moni lava le Atua? 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4304714" y="4839286"/>
            <a:ext cx="699164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LE LILIU’ESE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6084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000" b="1" dirty="0">
                <a:ln/>
                <a:solidFill>
                  <a:schemeClr val="accent3"/>
                </a:solidFill>
              </a:rPr>
              <a:t>O LE VAIVAIGA O ARONA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182880" y="605431"/>
            <a:ext cx="93268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“Ua vaai atu i ai Arona, ona ia faia lea o le fatafaitaulaga i Ona luma; ona alaga atu lea o Arona, ua faapea atu,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‘O le a fai le tausamiga a taeao’ 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(Esoto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364566"/>
            <a:ext cx="7080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</a:t>
            </a:r>
            <a:r>
              <a:rPr lang="en" b="1" dirty="0"/>
              <a:t> ui lava o le upu Eperu o le Elohim o le numera tele o le “atua,” ae o lona faaaogaina masani e faasino atu lea i le Atua e toatasi: “O A’u o Ieova lou Atua [</a:t>
            </a:r>
            <a:r>
              <a:rPr lang="en" b="1" i="1" dirty="0"/>
              <a:t>elohim</a:t>
            </a:r>
            <a:r>
              <a:rPr lang="en" b="1" dirty="0"/>
              <a:t>], o Le na aumaia oe nai le nuu o Aikupito” (Esoto 20:2). 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489" y="3756075"/>
            <a:ext cx="2534215" cy="2995732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369" y="201443"/>
            <a:ext cx="2351331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079631"/>
            <a:ext cx="3098284" cy="255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0" y="3910819"/>
            <a:ext cx="5960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amataga o le faalotolotolua o Arona ina ua taumafai e feutagai ma tagata (Esoto 32:2) na taitai atu ai o ia e taitaiina le liliuese, nai lo le tafiesea o lea tulaga. Ua vaivai ea le taitai? Ua ia faamalieina le nuu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0" y="5106573"/>
            <a:ext cx="59881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</a:t>
            </a:r>
            <a:r>
              <a:rPr lang="en" b="1" dirty="0"/>
              <a:t>ai lo le faamanatu atu i a’i latou e uiga i le faasaina o le faia o tupua, ao lea ua faia e Arona mo i latou le tama’i povi auro, ma faailoa atu, </a:t>
            </a:r>
            <a:r>
              <a:rPr lang="en-US" b="1" dirty="0"/>
              <a:t>“O lou atua lenei, Isaraelu e, o lē na aveina a’e oe nai le nuu o Aikupito</a:t>
            </a:r>
            <a:r>
              <a:rPr lang="en" b="1" dirty="0"/>
              <a:t>!” (Esoto 32:4). </a:t>
            </a:r>
            <a:r>
              <a:rPr lang="en-US" b="1" dirty="0"/>
              <a:t>E</a:t>
            </a:r>
            <a:r>
              <a:rPr lang="en" b="1" dirty="0"/>
              <a:t> manaomia se taitai malosi i taimi faapea, ia tu atu mo le Atua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6" y="2504049"/>
            <a:ext cx="7136719" cy="1519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I le toesea ai o Mose, na talosaga atu ai tagata ia Arona ina ia faia mo i latou se atua e vaaia e mafai ona latou tapuai atu i </a:t>
            </a:r>
            <a:r>
              <a:rPr lang="es-ES" b="1" dirty="0"/>
              <a:t>ai </a:t>
            </a:r>
            <a:r>
              <a:rPr lang="en" b="1" dirty="0"/>
              <a:t>(Esoto 32:1). </a:t>
            </a:r>
            <a:r>
              <a:rPr lang="en-US" b="1" dirty="0"/>
              <a:t>S</a:t>
            </a:r>
            <a:r>
              <a:rPr lang="en" b="1" dirty="0"/>
              <a:t>a vave ona galo i a’i latou poloaiga sa latou maua ma la latou ta’utinoga e faapea o le a latou usiusitai i ai (Esoto 24:7). </a:t>
            </a:r>
            <a:r>
              <a:rPr lang="en-US" b="1" dirty="0"/>
              <a:t>Aisea lava na faigofie ai ona ioe Arona i a’i latou?</a:t>
            </a:r>
            <a:r>
              <a:rPr lang="e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LE TA’UMAFATAGA O LE TAMA’I POVI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806078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“Ua latou tula’i i le taeao lava, ua faitaulaga mu, ma latou avatua taulaga faafetai; ona nonofo lea o le nuu i lalo e aai ma inu,ona tut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ū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lea i luga e sisiva”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(Esoto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719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 le faia o se tupua i le foliga o se tama’i povi, ua faaitiitia ai e tagata Isaraelu le Atua Malosi i se faatusa o se manu, ma tapuai atu i ai i le mea na faia nai loo L</a:t>
            </a:r>
            <a:r>
              <a:rPr lang="en-US" b="1" dirty="0"/>
              <a:t>ē</a:t>
            </a:r>
            <a:r>
              <a:rPr lang="en" b="1" dirty="0"/>
              <a:t> na Foafoaina ia mea uma (Roma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5194" y="683716"/>
            <a:ext cx="3908122" cy="25659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1" y="3390314"/>
            <a:ext cx="3640190" cy="2405575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901" y="4754880"/>
            <a:ext cx="3345415" cy="202206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3967090" y="3362178"/>
            <a:ext cx="8224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le mea moni, ua latou liliuese mai le tapuaiga i le Atua, i le tapuai atu i temoni (Teuteuronome 32:17). </a:t>
            </a:r>
            <a:r>
              <a:rPr lang="en-US" b="1" dirty="0"/>
              <a:t>A</a:t>
            </a:r>
            <a:r>
              <a:rPr lang="en" b="1" dirty="0"/>
              <a:t>’o latou tapuai atu i le Atua, sa tuputupu a’e a latou amioga, aua ua pei i latou ni atua. </a:t>
            </a:r>
            <a:r>
              <a:rPr lang="en-US" b="1" dirty="0"/>
              <a:t>P</a:t>
            </a:r>
            <a:r>
              <a:rPr lang="en" b="1" dirty="0"/>
              <a:t>e a tapuai atu le tagata i se atua ese, ua latou teena le mea moni oi le Tusi Paia, teena le Atua soifua  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80295"/>
            <a:ext cx="84848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Pe a tatou le tuuina atu o tatou loto i L</a:t>
            </a:r>
            <a:r>
              <a:rPr lang="en-US" b="1" dirty="0"/>
              <a:t>ē</a:t>
            </a:r>
            <a:r>
              <a:rPr lang="en" b="1" dirty="0"/>
              <a:t> na Foafoaina i tatou, ae auauna atu i nisi tupua (ma e tele na’ua), o le a le toe mamao poo se taimi mulimuli ane foi taitaiina atu ai i tatou i ni amioga leaga, ma le loloto o le agasala.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3995225" y="4614203"/>
            <a:ext cx="4304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</a:t>
            </a:r>
            <a:r>
              <a:rPr lang="en" b="1" dirty="0"/>
              <a:t> lo latou tapuai atu i temoni, na amata ai ona latou faalumaina i latou lava, ona sa foliga lava i latou i temoni o loo latou tapuai atu i ai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377440"/>
            <a:ext cx="7719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</a:t>
            </a:r>
            <a:r>
              <a:rPr lang="en" b="1" dirty="0"/>
              <a:t> o latou manatu faavalevalea sa faapea ai e mafai e se faatusa ua  taina ona taitaiina i latou. Atonu sa latou manatu foi o le atua lava ia lea ua avea ma se tama’i povi! (Esoto 32:24)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256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FAIGA PI’OPI’O O LE IFO I TUPUA, O SE AGASALA MATAUTIA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18977"/>
            <a:ext cx="11785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“Ona fetalai mai lea o Ieova ia Mose,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“Alu ia oe i lalo; aua o lou nuu, na e aveina a’e nai le nuu o Aikupito, ua leaga lava i latou</a:t>
            </a:r>
            <a:r>
              <a:rPr lang="en" sz="20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32:7)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364566"/>
            <a:ext cx="8566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</a:t>
            </a:r>
            <a:r>
              <a:rPr lang="en" b="1" dirty="0"/>
              <a:t> le ifo atu i luma o se ata faatusa (e tusa lava po ua fai ma sui o le Atua lava ia, o le Keriso, poo Lana au paia) o le l</a:t>
            </a:r>
            <a:r>
              <a:rPr lang="en-US" b="1" dirty="0"/>
              <a:t>ē</a:t>
            </a:r>
            <a:r>
              <a:rPr lang="en" b="1" dirty="0"/>
              <a:t> usita’ia lava lea o le Tulafono a le Atua (Esoto 20:3-6) ma o lea, e ulu atu ai i le agasala ma le amioleaga.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99077" y="1450695"/>
            <a:ext cx="1823817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9280" y="3713871"/>
            <a:ext cx="3408045" cy="296200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6" y="3559126"/>
            <a:ext cx="5439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a ni tupua o loo tatou tapuai atu i ai? E mafai lava ona e faia e oe lava ia lau lisi. </a:t>
            </a:r>
            <a:r>
              <a:rPr lang="en-US" b="1" dirty="0"/>
              <a:t>O</a:t>
            </a:r>
            <a:r>
              <a:rPr lang="en" b="1" dirty="0"/>
              <a:t> nisi o fautuaga: E i ai le faamaualuga, tupe, pule, feusua’iga, ta’umafa, galuega, faasalalauga faalaua’itele…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29" y="2293035"/>
            <a:ext cx="8537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le a le ifo i tupua i le 21</a:t>
            </a:r>
            <a:r>
              <a:rPr lang="en" b="1" baseline="30000" dirty="0"/>
              <a:t>st</a:t>
            </a:r>
            <a:r>
              <a:rPr lang="en" b="1" dirty="0"/>
              <a:t> seneturi? O le ifo i tupua o le tapuai atu lea i se mea e sui-tulaga i le Atua. O se tupua foi, o soo se mea lava lea e avaga atu i ai o tatou mafaufau, tosina atu i ai lou alofa, o lou taimi, o lou mafaufau e sili atu nai lo le Atua, ma o lea e faapologaina ai o tatou mafaufauga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6" y="5022166"/>
            <a:ext cx="5341242" cy="1740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O a ni mea e aofia ai i le tapua’iga o nei tupua? E mafai ona suia ai o tatou uiga, o le auala e mafaufau ai, o lagona, ma e oo lava i o tatou olaga faalaua’i tele. </a:t>
            </a:r>
            <a:r>
              <a:rPr lang="en-US" b="1" dirty="0"/>
              <a:t>Ua t</a:t>
            </a:r>
            <a:r>
              <a:rPr lang="en" b="1" dirty="0"/>
              <a:t>atou fesuia’i sootaga moni ma le Atua i feutana’iga gaogao e leai se uiga ma e le mafai ona laveaiina ai i tatou.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797083"/>
            <a:ext cx="853666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FAUTUAGA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“LILIU’ESE MAI LOU TO’ASA TELE!”</a:t>
            </a:r>
            <a:endParaRPr lang="en" sz="36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96948" y="675798"/>
            <a:ext cx="11816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“Se a le mea e tautala ai Aikupito, e faapea ane, ‘Na Ia aveina atu i latou ina ia malaia, ma ia fasioti ia tei latou i mauga, ma ia faauma i a’i latou ai le fogaeleele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’? Ia E liliueseina Lou toasa tele, ma ia E salamo i le leaga ne’i oo i Lou nuu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!’ 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617785"/>
            <a:ext cx="582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fetalai atu le Atua ia Mose e faapea “Au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ā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LOU nuu, na e aveina a’e nai le nuu o Aikupito, ua leaga lava i latou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(Esoto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045526" y="4135903"/>
            <a:ext cx="3018654" cy="1885070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255" y="1648288"/>
            <a:ext cx="3074925" cy="22906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5"/>
            <a:ext cx="1864852" cy="200642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5" y="4051495"/>
            <a:ext cx="66858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tonu lava le toasa o le Atua, ae na iloa lelei e Mose e “manumalo le alofa i le faamasinoga” (Iakopo 2:13). 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ua uma ona fautua mo Isaraelu, ma ua mautinoa ua faamalieina e le Atua Lona toasa, sa ia (ita) ina ua alu ifo mai le mauga (Esoto 32:12-15). Ina ua ia vaaia le liliuese, sa ia solia ai le faatusa o le feagaiga: ina ua ia lafo ai i lalo o papa maa o le Tulafono ma nuti ai (Esoto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ole atu Mose ma faapea: “E le o lo’u nuu i latou, ae o Oe e ana; e le o a’u na aveina a’e i latou; ao Oe” (Esoto 32:11). 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ole atu le Atua ia tuu atu ia te Ia na te faaumatia Isaraelu (Esoto 32:10), ae na musu Mose e tuu atu se faatanaga faapea.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886265" y="613351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ua uma ona faalogo atu i alofaga vaivai a lona uso, ona faatino loa lea e Mose se faaiuga maumaututu e taofia ai lea faiga le pulea (Esoto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3140</TotalTime>
  <Words>2071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142</cp:revision>
  <dcterms:created xsi:type="dcterms:W3CDTF">2025-08-02T14:02:20Z</dcterms:created>
  <dcterms:modified xsi:type="dcterms:W3CDTF">2025-09-03T18:39:32Z</dcterms:modified>
</cp:coreProperties>
</file>