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faasolosolo lava ina mausali le mafutaga a le Atua ma Mose</a:t>
          </a: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valaauina o ia e le Atua mai le laau talatala na mu </a:t>
          </a: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vaai Mose i le faatoilaloina e le Atua o atua o Aikupito</a:t>
          </a: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ia molimau i le valuaina o le  Sami Ulaula e faasa’oloto ai Isaraelu</a:t>
          </a: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ia vaavaai ao taitaiina atu e le Atua Isaraelu i Sinai</a:t>
          </a: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latou nonofo faatasi mo aso atoatoa e 40 i luga o le mauga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faaauau pea ona tuputupu a’e le la mafutaga i aso uma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faaosofia e le Atua Mose e tusia Iopu ma le Kenese</a:t>
          </a: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en" sz="2000" b="1" dirty="0"/>
            <a:t>Atua</a:t>
          </a:r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</a:t>
          </a: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en" sz="2000" b="1" dirty="0"/>
            <a:t>Atua</a:t>
          </a:r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</a:t>
          </a: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</a:t>
          </a: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1800" b="1" dirty="0"/>
            <a:t>O oe lava o lau uo, ua alofagia oe e A’u </a:t>
          </a:r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800" b="1" dirty="0"/>
            <a:t>A</a:t>
          </a:r>
          <a:r>
            <a:rPr lang="en" sz="1800" b="1" dirty="0"/>
            <a:t>fai e moni lava, ia e faailoa mai ia te a’u Lou ala, </a:t>
          </a:r>
          <a:r>
            <a:rPr lang="en" sz="1800" b="1" i="1" u="sng" dirty="0"/>
            <a:t>ina ia ou iloa ai Oe</a:t>
          </a:r>
          <a:endParaRPr lang="es-ES" sz="18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800" b="1" dirty="0"/>
            <a:t>Ou te afio faatasi lava ma oe; Ou te avatua foi ia te oe le malologa </a:t>
          </a:r>
          <a:endParaRPr lang="en" sz="18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800" b="1" dirty="0"/>
            <a:t>Pe afai ta te le Afio atu ma Oe, ‘aua le aveina a’e i matou nai le mea nei</a:t>
          </a:r>
          <a:endParaRPr lang="en" sz="18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800" b="1" dirty="0"/>
            <a:t>Ua lelei, O</a:t>
          </a:r>
          <a:r>
            <a:rPr lang="en" sz="1800" b="1" dirty="0"/>
            <a:t>u te faia lava, aua ua alofagia oe e A’u; Ou te manatu foi ia te oe o La’u uo.</a:t>
          </a:r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en" sz="2000" b="1" dirty="0"/>
            <a:t>Atua</a:t>
          </a:r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1600" b="1" dirty="0"/>
            <a:t>Pe afai E te le afio faatasi ma i matou; o le a faapefea ona matou iloa ua i a’i matou Lou fiafia?</a:t>
          </a:r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#2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effectLst/>
            </a:rPr>
            <a:t>N</a:t>
          </a:r>
          <a:r>
            <a:rPr lang="en" sz="2000" b="1" dirty="0">
              <a:effectLst/>
            </a:rPr>
            <a:t>a ole atu Mose: Faaali mai ia te a’u Lou mamalu (Esoto 33:18)</a:t>
          </a: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effectLst/>
            </a:rPr>
            <a:t>Tali le Atua: Ou te faaui atu Lo’u lelei uma i ou luma (Esoto 33:19)</a:t>
          </a: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mamalu o le Atua o Lona agalelei lea, o Lana amio foi lea</a:t>
          </a: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en" sz="2000" b="1" dirty="0">
              <a:effectLst/>
            </a:rPr>
            <a:t>O le mea na faaali atu e le Atua ia te ia, o Lana amio lea (Esoto 34:6-7)</a:t>
          </a:r>
          <a:endParaRPr lang="en" sz="2400" b="1" dirty="0">
            <a:effectLst/>
          </a:endParaRP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en-US" sz="1800" b="1" dirty="0"/>
            <a:t> I</a:t>
          </a:r>
          <a:r>
            <a:rPr lang="en" sz="1800" b="1" dirty="0"/>
            <a:t>na ia maua faavae o le feagaiga (Esoto 19:3-7)</a:t>
          </a:r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I</a:t>
          </a:r>
          <a:r>
            <a:rPr lang="en" sz="1800" b="1" dirty="0"/>
            <a:t>na ia tuuina atu le tali a le nuu ma ‘ia maua mai faatonuga e ala i foliga vaaia na faaalia mai i Sinai (Esoto 19:8-14)</a:t>
          </a:r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Ia talia ni faatonuga fou</a:t>
          </a:r>
          <a:r>
            <a:rPr lang="en" sz="1800" b="1" dirty="0"/>
            <a:t> (Esoto 19:20-25)</a:t>
          </a:r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en" sz="1800" b="1" dirty="0"/>
            <a:t>Ia talia tulafono tau tiute tauave (Esoto 20:21; 24:3)</a:t>
          </a:r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I</a:t>
          </a:r>
          <a:r>
            <a:rPr lang="en" sz="1800" b="1" dirty="0"/>
            <a:t>a talia Tulafono e Sefulu na tusia i aao o le Atua, ma le ata o le Malumalu (Esoto 24:12, 18; 32:15)</a:t>
          </a:r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I</a:t>
          </a:r>
          <a:r>
            <a:rPr lang="en" sz="1800" b="1" dirty="0"/>
            <a:t>a faatoga atu mo le agasala a le tamai povi auro (Esoto 32:30)</a:t>
          </a:r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I</a:t>
          </a:r>
          <a:r>
            <a:rPr lang="en" sz="1800" b="1" dirty="0"/>
            <a:t>na ia mafai ona faaali mai e le Atua ia te ia Lona mamalu, ma talia papamaa fou ua i ai Poloaiga e Sefulu (Esoto 34:1-5)</a:t>
          </a:r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faasolosolo lava ina mausali le mafutaga a le Atua ma Mose</a:t>
          </a: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faaosofia e le Atua Mose e tusia Iopu ma le Kenese</a:t>
          </a: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valaauina o ia e le Atua mai le laau talatala na mu </a:t>
          </a: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vaai Mose i le faatoilaloina e le Atua o atua o Aikupito</a:t>
          </a: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ia molimau i le valuaina o le  Sami Ulaula e faasa’oloto ai Isaraelu</a:t>
          </a: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ia vaavaai ao taitaiina atu e le Atua Isaraelu i Sinai</a:t>
          </a: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latou nonofo faatasi mo aso atoatoa e 40 i luga o le mauga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faaauau pea ona tuputupu a’e le la mafutaga i aso uma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Atua</a:t>
          </a:r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O oe lava o lau uo, ua alofagia oe e A’u </a:t>
          </a:r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</a:t>
          </a: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fai e moni lava, ia e faailoa mai ia te a’u Lou ala, </a:t>
          </a:r>
          <a:r>
            <a:rPr lang="en" sz="1800" b="1" i="1" u="sng" kern="1200" dirty="0"/>
            <a:t>ina ia ou iloa ai Oe</a:t>
          </a:r>
          <a:endParaRPr lang="es-ES" sz="18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Atua</a:t>
          </a:r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Ou te afio faatasi lava ma oe; Ou te avatua foi ia te oe le malologa </a:t>
          </a:r>
          <a:endParaRPr lang="en" sz="18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</a:t>
          </a: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Pe afai ta te le Afio atu ma Oe, ‘aua le aveina a’e i matou nai le mea nei</a:t>
          </a:r>
          <a:endParaRPr lang="en" sz="18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</a:t>
          </a: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Pe afai E te le afio faatasi ma i matou; o le a faapefea ona matou iloa ua i a’i matou Lou fiafia?</a:t>
          </a:r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Atua</a:t>
          </a:r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Ua lelei, O</a:t>
          </a:r>
          <a:r>
            <a:rPr lang="en" sz="1800" b="1" kern="1200" dirty="0"/>
            <a:t>u te faia lava, aua ua alofagia oe e A’u; Ou te manatu foi ia te oe o La’u uo.</a:t>
          </a:r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N</a:t>
          </a:r>
          <a:r>
            <a:rPr lang="en" sz="2000" b="1" kern="1200" dirty="0">
              <a:effectLst/>
            </a:rPr>
            <a:t>a ole atu Mose: Faaali mai ia te a’u Lou mamalu (Esoto 33:18)</a:t>
          </a: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Tali le Atua: Ou te faaui atu Lo’u lelei uma i ou luma (Esoto 33:19)</a:t>
          </a: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O le mea na faaali atu e le Atua ia te ia, o Lana amio lea (Esoto 34:6-7)</a:t>
          </a:r>
          <a:endParaRPr lang="en" sz="2400" b="1" kern="1200" dirty="0">
            <a:effectLst/>
          </a:endParaRP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mamalu o le Atua o Lona agalelei lea, o Lana amio foi lea</a:t>
          </a: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 I</a:t>
          </a:r>
          <a:r>
            <a:rPr lang="en" sz="1800" b="1" kern="1200" dirty="0"/>
            <a:t>na ia maua faavae o le feagaiga (Esoto 19:3-7)</a:t>
          </a:r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I</a:t>
          </a:r>
          <a:r>
            <a:rPr lang="en" sz="1800" b="1" kern="1200" dirty="0"/>
            <a:t>na ia tuuina atu le tali a le nuu ma ‘ia maua mai faatonuga e ala i foliga vaaia na faaalia mai i Sinai (Esoto 19:8-14)</a:t>
          </a:r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Ia talia ni faatonuga fou</a:t>
          </a:r>
          <a:r>
            <a:rPr lang="en" sz="1800" b="1" kern="1200" dirty="0"/>
            <a:t> (Esoto 19:20-25)</a:t>
          </a:r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Ia talia tulafono tau tiute tauave (Esoto 20:21; 24:3)</a:t>
          </a:r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I</a:t>
          </a:r>
          <a:r>
            <a:rPr lang="en" sz="1800" b="1" kern="1200" dirty="0"/>
            <a:t>a talia Tulafono e Sefulu na tusia i aao o le Atua, ma le ata o le Malumalu (Esoto 24:12, 18; 32:15)</a:t>
          </a:r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I</a:t>
          </a:r>
          <a:r>
            <a:rPr lang="en" sz="1800" b="1" kern="1200" dirty="0"/>
            <a:t>a faatoga atu mo le agasala a le tamai povi auro (Esoto 32:30)</a:t>
          </a:r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I</a:t>
          </a:r>
          <a:r>
            <a:rPr lang="en" sz="1800" b="1" kern="1200" dirty="0"/>
            <a:t>na ia mafai ona faaali mai e le Atua ia te ia Lona mamalu, ma talia papamaa fou ua i ai Poloaiga e Sefulu (Esoto 34:1-5)</a:t>
          </a:r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pPr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7863841" y="406644"/>
            <a:ext cx="4328159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" sz="32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“FAAMOLEMOLE, FAAALI MAI IA TE A’U LOU MAMALU”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137462" y="6302325"/>
            <a:ext cx="367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12, Setema 20,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2800" b="1" dirty="0">
                <a:ln/>
                <a:solidFill>
                  <a:schemeClr val="accent3"/>
                </a:solidFill>
              </a:rPr>
              <a:t>O LE TAUNUUGA I LE VAAI ATU I LE MAMALU O LE ATUA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0" y="520505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“Ua oo ina alu ifo Mose nai le mauga o Sinai ma papa e lua o le tulafono i le lima o Mose, na alu ifo o ia nai le mauga, e lei iloa e Mose ua pupula le pa</a:t>
            </a:r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ū </a:t>
            </a:r>
            <a:r>
              <a:rPr lang="e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o ona fofoga,</a:t>
            </a:r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a’o </a:t>
            </a:r>
            <a:r>
              <a:rPr lang="en-US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fetala’i</a:t>
            </a:r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i la’ua ma Ia</a:t>
            </a:r>
            <a:r>
              <a:rPr lang="e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(Esoto 34:29)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526199" y="1570553"/>
            <a:ext cx="7630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talanoa Mose ma le Atua “faafesaga’i” i le tele o taimi muamua, ma seia oo mai i lena taimi, e lei pupula lava ona fofoga faapea. O le a se mea na suia i lea taimi? </a:t>
            </a:r>
            <a:r>
              <a:rPr lang="en-US" b="1" dirty="0"/>
              <a:t>N</a:t>
            </a:r>
            <a:r>
              <a:rPr lang="en" b="1" dirty="0"/>
              <a:t>a matauina le tumau pea o lea suiga mo se taimi umi (Esoto 34:34-35).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18845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4" y="4979962"/>
            <a:ext cx="74308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le toe ta’ua o lenei mea na tupu, o loo valaaulia ai i tatou e Paulo ia faaa’oa’o ia Mose ma ia manatunatu i le mamalu o le Atua ia liua ai e faapei o ia (2Korinito 3:12-18).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526199" y="2893992"/>
            <a:ext cx="32532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lea ua sili atu ona iloa e Mose o le Atua. </a:t>
            </a:r>
            <a:r>
              <a:rPr lang="en-US" b="1" dirty="0"/>
              <a:t>U</a:t>
            </a:r>
            <a:r>
              <a:rPr lang="en" b="1" dirty="0"/>
              <a:t>a faafualoa la la’ua faigauo. </a:t>
            </a:r>
            <a:r>
              <a:rPr lang="en-US" b="1" dirty="0"/>
              <a:t>U</a:t>
            </a:r>
            <a:r>
              <a:rPr lang="en" b="1" dirty="0"/>
              <a:t>a ia manatunatu i le mamalu o le Atua, ma na liua ai o ia e ala i lea lava mamalu.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908" y="3056652"/>
            <a:ext cx="4100488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838091"/>
            <a:ext cx="71635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Mose o se faaa’oa’oga e faaalia ai le mea e mafai e le Atua ona faia mo i tatou, pe a tatou faatagaina o Ia e liua o tatou amio ma faia i tatou i Lona faatusa paia</a:t>
            </a:r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913205" y="1252024"/>
            <a:ext cx="801858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“E te manatu na aoa’iina e le Atua Mose i ona manatu? </a:t>
            </a:r>
            <a:r>
              <a:rPr lang="en-US" sz="2000" b="1" dirty="0">
                <a:latin typeface="Constantia" panose="02030602050306030303" pitchFamily="18" charset="0"/>
              </a:rPr>
              <a:t>E</a:t>
            </a:r>
            <a:r>
              <a:rPr lang="en" sz="2000" b="1" dirty="0">
                <a:latin typeface="Constantia" panose="02030602050306030303" pitchFamily="18" charset="0"/>
              </a:rPr>
              <a:t> leai lava. </a:t>
            </a:r>
            <a:r>
              <a:rPr lang="en-US" sz="2000" b="1" dirty="0">
                <a:latin typeface="Constantia" panose="02030602050306030303" pitchFamily="18" charset="0"/>
              </a:rPr>
              <a:t>E lei faia e Mose lenei talosaga ona o le fia iloa e aunoa ma se mafuaaga. Sa ia vaai atu i se mea e tatau ona fai. Na ia vaaia le lē mafai e lona lava malosi ona ia faia le galuega a le Atua. Na ia iloa pe afai e mafai ona ia maua se vaaiga manino o le mamalu o le Atua, o le a mafai ai ona ia agai i luma mo lana misiona taua, e le ona o lona lava malosi, ae o le malosi o le Alii le Atua Silisiliese. Na tosina atu lona loto atoa i le Atua; ma naunau i lona fia iloa atili o Ia, ina ia mafai ona ia lagonaina le latalata o le faatasi mai o le lagi i ni faalavelave faafuasei uma poo taimi o le fememea’i. E le o se manatu faapito na taitaiina atu ai Mose e ole atu mo se vaaiga o le mamalu o le Atua. E na o le tasi lava lona faanaunauga ia sili atu le faamamaluina o Le na faia ma foafoaina mea uma</a:t>
            </a:r>
            <a:r>
              <a:rPr lang="en" sz="20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6575704" y="146850"/>
            <a:ext cx="468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EFE4C4"/>
                </a:solidFill>
              </a:rPr>
              <a:t>EGW (In Heavenly Places, August 22)</a:t>
            </a: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901732" y="520505"/>
            <a:ext cx="5041740" cy="57861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“Ua afio</a:t>
            </a:r>
            <a:r>
              <a:rPr kumimoji="0" lang="es-E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ane foi Ieova i ona luma, ma na ta’u mai, O Ieova, o Ieova, o le Atua alofa mutimutivale ma le alofa fua, e telegese Lona toasa, ae tele le alofa ma le faamaoni; 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o Le tausi le alofa e oo atu i afe o tupulaga; o Le faamagalo foi i le amioletonu ma le solitulafono ma le agasala, ae le faasaoina lava e Ia o e agasala; ae taui atu e Ia le agasala a matua i a latou fanau, e oo i le tolu ma le fa o tupulaga.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Esoto 34:6,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7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522785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4304715" y="3549050"/>
            <a:ext cx="788728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C51A11"/>
                </a:solidFill>
              </a:rPr>
              <a:t>O le Atua ma Mose: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Feiloai ma le Atua i le fale’ie (Esoto 33:7-11)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I</a:t>
            </a:r>
            <a:r>
              <a:rPr lang="en" sz="2000" b="1" dirty="0"/>
              <a:t>a iloa atili le Atua (Esoto 33:12-17)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D0CBA"/>
                </a:solidFill>
              </a:rPr>
              <a:t>O le Mamalu o le Atua: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F</a:t>
            </a:r>
            <a:r>
              <a:rPr lang="en" sz="2000" b="1" dirty="0"/>
              <a:t>aanaunauga ia iloa le mamalu o le Atua (Esoto 33:18-23)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O</a:t>
            </a:r>
            <a:r>
              <a:rPr lang="en" sz="2000" b="1" dirty="0"/>
              <a:t> le Faaaliga o le mamalu o le Atua (Esoto 34:1-28)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T</a:t>
            </a:r>
            <a:r>
              <a:rPr lang="en" sz="2000" b="1" dirty="0"/>
              <a:t>aunuuga o le vaai i le mamalu o le Atua (Esoto 34:29-35)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180809" y="128028"/>
            <a:ext cx="776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leai se masalosalo e uiga i lea mea. O le Atua ma Mose o le uo mamae i la’ua</a:t>
            </a:r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194" y="291390"/>
            <a:ext cx="1885071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873" y="291390"/>
            <a:ext cx="1903477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9" y="3852370"/>
            <a:ext cx="1535449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666" y="3850827"/>
            <a:ext cx="1533378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466587" y="5966371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480654" y="6365429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466585" y="459978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424384" y="551104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424385" y="4108813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962" y="4960072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097" y="3640845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180807" y="2713918"/>
            <a:ext cx="7837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 Esoto 33-34 o loo faamauina ai ni taimi faapitoa o le malosi o lenei mafutaga: Na talosaga atu ai Mose e fia vaai i le mamalu o le Atua.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180806" y="1749363"/>
            <a:ext cx="78377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faamalosia le la’ua faigauo i le tele o feiloaiga eseese sa la feutagai ai i luga o le Mauga o Sinai, ma sa faaauau pea ona tuputupu a’e se’ia oo i le aso na valaauina ai e le Atua Mose ia malolo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180806" y="784807"/>
            <a:ext cx="7795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lei tupu i se po se tasi lenei mea. O se mafutaga sa faifai malie mai. </a:t>
            </a:r>
            <a:r>
              <a:rPr lang="en-US" b="1" dirty="0"/>
              <a:t>N</a:t>
            </a:r>
            <a:r>
              <a:rPr lang="en" b="1" dirty="0"/>
              <a:t>a amata mai i ona uluai tausaga, ina ua talanoa atu lona tina ia te ia, e uiga i se Atua ofoofogia o loo ia auauna atu i ai</a:t>
            </a:r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96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O LE ATUA MA MOSE </a:t>
            </a: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24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FEILOA’I MA LE ATUA I LE FALE’IE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731519"/>
            <a:ext cx="5946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 ulu atu Mose i le faleie, ona ifoifo ai lea o le ao faaniutu, ua tu foi i le faitotoa o le faleie; ona fetalai mai lea o IEOVA ia Mose”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(Esoto 33:9)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250735" y="1983545"/>
            <a:ext cx="594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Sa feiloai Mose ma le Atua i le falefetafai, na ia talanoa atu ai faafesagai ma Ia (Esoto 33:7-11).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262250" y="5430129"/>
            <a:ext cx="60519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avea Mose ma se auauna faamaoni a le Atua (Eperu 3:5), o se moli e le matineia i le pogisa, ma o se perofeta faatuatuaina ma l</a:t>
            </a:r>
            <a:r>
              <a:rPr lang="en-US" b="1" dirty="0"/>
              <a:t>ē</a:t>
            </a:r>
            <a:r>
              <a:rPr lang="en" b="1" dirty="0"/>
              <a:t> fefe e talanoa atu i le Atua i ni manaoga mo le nuu, e alofa ma faamaoni.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347073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486" y="2771336"/>
            <a:ext cx="2638324" cy="250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010486" y="2672862"/>
            <a:ext cx="34112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se mea e faamanino: O lea faaupuga “faafesaga’i” e le’o faatatau e faapea na la feva’aia’i i le tino, ae nai lo lea, sa felata’i lelei le la talanoaga (e ui lava e le’i vaai Mose i fofoga o le Atua). Na’o Lona siufofoga lava ma faatusa vaaia. </a:t>
            </a:r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</a:rPr>
              <a:t>IA ILOA ATILI LE ATUA</a:t>
            </a:r>
            <a:endParaRPr lang="en" sz="36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62379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93300"/>
                </a:solidFill>
                <a:latin typeface="Comic Sans MS" panose="030F0702030302020204" pitchFamily="66" charset="0"/>
              </a:rPr>
              <a:t>“O lenei, afai ua alofagia a’u e Oe, ia e faailoa mai ia te a’u Lou ala, ina ia ou iloa Oe, ina ia alofagia a’u e Oe, ma ia E manatu o Ou tagata le nuu nei.” 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(Esoto 33:13)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37913"/>
            <a:ext cx="1161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ua ta’u atu e le Atua ia Mose o le a latou le o faatasi ma le nuu i Kanana (Esoto 33:1-3), ona sosoo ai lea ma se talanoaga mafana a Mose ma le Atua (Esoto 33:12-17):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569395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182880" y="4431323"/>
            <a:ext cx="6372665" cy="238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faaalu e Mose aso e 40 e faatasi ai ma le Atua, na tuuina atu i ai o Poloaiga e Sefulu ma faatonuga mo le fausiaina o le falefetafai. O lenei ua toe i ai foi o ia i luma o le Atua, e faatoga atu mo le nuu. </a:t>
            </a:r>
            <a:r>
              <a:rPr lang="en-US" b="1" dirty="0"/>
              <a:t>E</a:t>
            </a:r>
            <a:r>
              <a:rPr lang="en" b="1" dirty="0"/>
              <a:t> foliga mai na te iloa lelei le Atua, ona o le auala na ia talanoa atu ai ia te Ia e masani lelei. </a:t>
            </a:r>
            <a:r>
              <a:rPr lang="en-US" b="1" dirty="0"/>
              <a:t>O</a:t>
            </a:r>
            <a:r>
              <a:rPr lang="en" b="1" dirty="0"/>
              <a:t> le a la se uiga na manaomia ai lona iloa o Ia? (Esoto 33:13)? </a:t>
            </a:r>
            <a:r>
              <a:rPr lang="en-US" b="1" dirty="0"/>
              <a:t>O</a:t>
            </a:r>
            <a:r>
              <a:rPr lang="en" b="1" dirty="0"/>
              <a:t> le a foi se uiga e manaomia ai ona tatou iloa o Ia?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696223" y="4381273"/>
            <a:ext cx="5323216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O LE MAMALU O LE ATUA</a:t>
            </a: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O SE FAANAUNAUGA IA ILOA LE MAMALU O LE ATUA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253218" y="674191"/>
            <a:ext cx="113948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“Ona fai atu lea o Mose,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‘Ia E faaali mai ia te a’u Lou mamalu.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’ 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(Esoto 33:18)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187031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290646" y="4529796"/>
            <a:ext cx="778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faaopopo mai Elena Uaita e uiga i le mamalu o le Atua e aofia ai le faamalosia o Lana fanau; opogi mai tagata agasala ua salamo; ma saunia mea uma e tatau ai mo lo latou suiga ma se faafouina</a:t>
            </a:r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048418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318782" y="6049108"/>
            <a:ext cx="7873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</a:t>
            </a:r>
            <a:r>
              <a:rPr lang="en" b="1" dirty="0"/>
              <a:t>e a tatou vaai atu i le Satauro, ua i ai tatou le faaaliga silisili o le mamalu o le Atua, o Lona agalelei, ma Lana amio.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290647" y="5430129"/>
            <a:ext cx="7901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lea la, o lo tatou “mamalu” e ao ona atagia mai ai le mamalu o le Atua i o tatou olaga (2Korinito 1:12; 3:18).</a:t>
            </a:r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36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O LE FAAALIGA O LE MAMALU O LE ATUA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“Ua afio ane foi Ieova i ona luma, ma na ta’u mai, “O IEOVA, O IEOVA, o le Atua alofa mutimutivale ma le alofa fua,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e telegese Lona toasa, ae tele le alofa ma le faamaoni’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(Esoto 34:6)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276224" y="1412215"/>
            <a:ext cx="1184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faaali e le Atua ia Mose Lona mamalu i le lona faafitu o taimi na ia alu a’e ai i le Mauga o Sinai. O a taimi ae o le a foi se mafuaaga na faaali atu ai e Mose ia lava i luma o le Atua?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381986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73779" y="5829902"/>
            <a:ext cx="1184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faaaliga o le mamalu o le Atua na faamaonia o se faalauiloaina a le tagata lava ia o amio a le Atua (Esoto 34:6-7). </a:t>
            </a:r>
            <a:r>
              <a:rPr lang="en-US" b="1" dirty="0"/>
              <a:t>O</a:t>
            </a:r>
            <a:r>
              <a:rPr lang="en" b="1" dirty="0"/>
              <a:t> lenei vaaiga o le alofa o le Atua, na ifo atu ai Mose (Esoto 34:8; 1Ioane 4:19). Mulimuli ane,  na toe faamautuina e le Atua Lana feagaiga ma Isaraelu ma faamagalo le mea na tupu i le tamai povi auro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0" y="2180492"/>
            <a:ext cx="4082977" cy="35424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9593</TotalTime>
  <Words>2014</Words>
  <Application>Microsoft Office PowerPoint</Application>
  <PresentationFormat>Panorámica</PresentationFormat>
  <Paragraphs>81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Arial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125</cp:revision>
  <dcterms:created xsi:type="dcterms:W3CDTF">2025-08-09T16:08:23Z</dcterms:created>
  <dcterms:modified xsi:type="dcterms:W3CDTF">2025-09-08T18:43:12Z</dcterms:modified>
</cp:coreProperties>
</file>