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78" y="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#2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faalauiloa atu le su’esu’ega ma tolopoina se’ia oo i le aso e sosoo ai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(Iosua 7:14-15)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le ituaiga o Iuta (Iosua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le aiga o sa Ser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(Iosua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le taitai o Sapata (Iosua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Akana (Iosua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200" dirty="0"/>
            <a:t>Sa fifilemu Akana</a:t>
          </a: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200" dirty="0"/>
            <a:t>Sa fifilemu Akana</a:t>
          </a: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200" dirty="0"/>
            <a:t>Sa fifilemu Akana</a:t>
          </a: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200" dirty="0"/>
            <a:t>Sa fifilemu Akana</a:t>
          </a: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200" dirty="0"/>
            <a:t>Sa fifilemu Akana</a:t>
          </a:r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Ra’ava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/>
            <a:t>N</a:t>
          </a:r>
          <a:r>
            <a:rPr lang="en" sz="1600" b="1" dirty="0"/>
            <a:t>a ia faalafi tagata asiasi i luga o le taualuga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-US" sz="1600" b="1" dirty="0"/>
            <a:t>N</a:t>
          </a:r>
          <a:r>
            <a:rPr lang="en" sz="1600" b="1" dirty="0"/>
            <a:t>a ia faatino le agalelei ia Isaraelu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Akana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ia natia le vete i le eleele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ia aumaia faafitauli ia Isaraelu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-US" sz="1600" b="1" dirty="0"/>
            <a:t>S</a:t>
          </a:r>
          <a:r>
            <a:rPr lang="en" sz="1600" b="1" dirty="0"/>
            <a:t>a ia fiafia i le manumalo ona o lona faatuatua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-US" sz="1600" b="1" dirty="0"/>
            <a:t>N</a:t>
          </a:r>
          <a:r>
            <a:rPr lang="en" sz="1600" b="1" dirty="0"/>
            <a:t>a mafua ona toilalo ona o ana galuega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-US" sz="1600" b="1" dirty="0"/>
            <a:t>N</a:t>
          </a:r>
          <a:r>
            <a:rPr lang="en" sz="1600" b="1" dirty="0"/>
            <a:t>a Ia faia se feagaiga ma Isaraelu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ia solia le feagaiga a Isaraelu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s-ES" sz="1600" b="1" dirty="0"/>
            <a:t>Na Ia faasa’oloto lona lava ola faapea ma lona aiga uma</a:t>
          </a: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oti faatasi o ia ma lona aiga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faalauiloa atu le su’esu’ega ma tolopoina se’ia oo i le aso e sosoo ai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(Iosua 7:14-15)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 fifilemu Akana</a:t>
          </a:r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le ituaiga o Iuta (Iosua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 fifilemu Akana</a:t>
          </a:r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le aiga o sa Ser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(Iosua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 fifilemu Akana</a:t>
          </a:r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le taitai o Sapata (Iosua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 fifilemu Akana</a:t>
          </a:r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maua Akana (Iosua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 fifilemu Akana</a:t>
          </a:r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Ra’ava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</a:t>
          </a:r>
          <a:r>
            <a:rPr lang="en" sz="1600" b="1" kern="1200" dirty="0"/>
            <a:t>a ia faalafi tagata asiasi i luga o le taualuga</a:t>
          </a:r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</a:t>
          </a:r>
          <a:r>
            <a:rPr lang="en" sz="1600" b="1" kern="1200" dirty="0"/>
            <a:t>a ia faatino le agalelei ia Isaraelu</a:t>
          </a: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</a:t>
          </a:r>
          <a:r>
            <a:rPr lang="en" sz="1600" b="1" kern="1200" dirty="0"/>
            <a:t>a ia fiafia i le manumalo ona o lona faatuatua</a:t>
          </a:r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</a:t>
          </a:r>
          <a:r>
            <a:rPr lang="en" sz="1600" b="1" kern="1200" dirty="0"/>
            <a:t>a Ia faia se feagaiga ma Isaraelu</a:t>
          </a:r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Na Ia faasa’oloto lona lava ola faapea ma lona aiga uma</a:t>
          </a:r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Akana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ia natia le vete i le eleele</a:t>
          </a:r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ia aumaia faafitauli ia Isaraelu</a:t>
          </a:r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</a:t>
          </a:r>
          <a:r>
            <a:rPr lang="en" sz="1600" b="1" kern="1200" dirty="0"/>
            <a:t>a mafua ona toilalo ona o ana galuega</a:t>
          </a:r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ia solia le feagaiga a Isaraelu</a:t>
          </a:r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oti faatasi o ia ma lona aiga</a:t>
          </a:r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507519"/>
            <a:ext cx="3826711" cy="258532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FILI O LOO I TOTONU</a:t>
            </a:r>
            <a:endParaRPr lang="en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November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43822" y="843405"/>
            <a:ext cx="4362450" cy="51706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A’u o Ieova o Lē</a:t>
            </a:r>
            <a:r>
              <a:rPr kumimoji="0" lang="es-ES" sz="3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su’esu’e i le loto, o Lē tofotofo i manatu, ina ia tuuina atu i tagata ta’itasi e tusa foi ma le fua o ana amioga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Ieremia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>
                <a:uFill>
                  <a:solidFill>
                    <a:srgbClr val="CB2760"/>
                  </a:solidFill>
                </a:uFill>
              </a:rPr>
              <a:t>O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le mafuaaga na toilalo ai </a:t>
            </a:r>
            <a:r>
              <a:rPr lang="en" b="1" dirty="0"/>
              <a:t>(Iosua 7:1-5, 10-13)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/>
              <a:t>Dismayed and afflicted (Iosua 7:6-9)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U</a:t>
            </a:r>
            <a:r>
              <a:rPr lang="en" sz="2000" b="1" dirty="0"/>
              <a:t>a maua le tagata solitulafono </a:t>
            </a:r>
            <a:r>
              <a:rPr lang="en" b="1" dirty="0"/>
              <a:t>(Iosua 7:14-19)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US" sz="2000" b="1" dirty="0"/>
              <a:t>O</a:t>
            </a:r>
            <a:r>
              <a:rPr lang="en" sz="2000" b="1" dirty="0"/>
              <a:t> le agasala a Akana (Iosua 7:20-26)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U</a:t>
            </a:r>
            <a:r>
              <a:rPr lang="en" sz="2000" b="1" dirty="0"/>
              <a:t>a toe maua le manumalo (Iosua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4" y="161925"/>
            <a:ext cx="687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Ina ua uma se togafiti faa-militeri, ona soloia ai lea o pa o Ieriko. Ua ulu atu Isaraelu </a:t>
            </a:r>
            <a:r>
              <a:rPr lang="en-US" sz="2000" b="1" dirty="0"/>
              <a:t>i le aai ma faaumatia ma ua tafia e oo i le eleele. </a:t>
            </a:r>
            <a:r>
              <a:rPr lang="en" sz="2000" b="1" dirty="0"/>
              <a:t>Ua Manumalo! O ai ea? O le Atua, ona e itiiti lava se mea na faia e Isaraelu.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62" y="348738"/>
            <a:ext cx="3595456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38953"/>
            <a:ext cx="3151239" cy="2719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53023"/>
            <a:ext cx="2600326" cy="2704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433711"/>
            <a:ext cx="78408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Mulimuli ane ina ua latou fesiligia le Atua, e le’i ses</a:t>
            </a:r>
            <a:r>
              <a:rPr lang="en-US" sz="2000" b="1" dirty="0"/>
              <a:t>ē</a:t>
            </a:r>
            <a:r>
              <a:rPr lang="en" sz="2000" b="1" dirty="0"/>
              <a:t> lava le tali: ua agasala Isaraelu ma ua le mafai ai ona faatoilaloina o latou fili. </a:t>
            </a:r>
            <a:r>
              <a:rPr lang="en-US" sz="2000" b="1" dirty="0"/>
              <a:t>E</a:t>
            </a:r>
            <a:r>
              <a:rPr lang="en" sz="2000" b="1" dirty="0"/>
              <a:t> mafai faapefea ona toe faamalieina le finagalo o le Atua? Ana au faatasi le Atua ma Isaraelu, o ai se faasagatau mai?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3" y="1434906"/>
            <a:ext cx="74469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FF0000"/>
                </a:solidFill>
              </a:rPr>
              <a:t>Na ua maea se togafiti na faufauina lelei a le militeri, ae na manumalo ai ‘Ai</a:t>
            </a:r>
            <a:r>
              <a:rPr lang="en" sz="2000" b="1" dirty="0"/>
              <a:t>. Faatoilaloina! E ala ia te ai? Ona o tagata lava o Isaraelu, ona latou te le’i faalagolago </a:t>
            </a:r>
            <a:r>
              <a:rPr lang="en-US" sz="2000" b="1" dirty="0"/>
              <a:t>i le Atua.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MAFUAAGA NA TOILALO 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agasala Isaraelu; ua tuumavaega foi i latou i La’u feagaiga na Ou fai atu ai ia tei latou, aua ua ave e i latou ni mea ai mea ua faatoina, ua latou gaoi, ma faaoleole foi, ma tuu ai lava i ai latou mea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203199" y="1483307"/>
            <a:ext cx="8000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uma se ripoti moomia mai </a:t>
            </a:r>
            <a:r>
              <a:rPr lang="en-US" b="1" dirty="0"/>
              <a:t>i tagata asiasi na auina atu i Ieriko, </a:t>
            </a:r>
            <a:r>
              <a:rPr lang="en" b="1" dirty="0"/>
              <a:t>na fesootai atu ai Iosua </a:t>
            </a:r>
            <a:r>
              <a:rPr lang="en-US" b="1" dirty="0"/>
              <a:t>i le Atua ma maua mai ai se ata o se fuafuaga e avea ai lea aai </a:t>
            </a:r>
            <a:r>
              <a:rPr lang="en" b="1" dirty="0"/>
              <a:t> 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344" y="1450389"/>
            <a:ext cx="3617155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33371"/>
            <a:ext cx="60981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silafia e le Atua ua “agasala Isaraelu.” E leai se tasi mea </a:t>
            </a:r>
            <a:r>
              <a:rPr lang="en-US" b="1" dirty="0"/>
              <a:t>i le Tusi Paia o loo faamatalaina mai ai se agasala i ni uiga faapea:</a:t>
            </a:r>
            <a:r>
              <a:rPr lang="en" b="1" dirty="0"/>
              <a:t> “ua latou soli… ua latou ave… ua latou gaoi… ua latou pepelo… ua latou tuuina atu i latou faatasi ma </a:t>
            </a:r>
            <a:r>
              <a:rPr lang="en-US" b="1" dirty="0"/>
              <a:t>a latou lava mea totino</a:t>
            </a:r>
            <a:r>
              <a:rPr lang="en" b="1" dirty="0"/>
              <a:t>.”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020457"/>
            <a:ext cx="3172132" cy="254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42" y="4343489"/>
            <a:ext cx="2266657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174170" y="3251200"/>
            <a:ext cx="802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o le a se mafuaaga moni lava o le toilalo, poo le a se mafuaaga na fetalai atu ai le Atua ia Iosua ina ia ‘aua ne’i osofa’ia ‘Ai? (Iosua 7:11)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203200" y="2351314"/>
            <a:ext cx="800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ana faapea, ina ua uma ona maua le ripoti mai </a:t>
            </a:r>
            <a:r>
              <a:rPr lang="en-US" b="1" dirty="0"/>
              <a:t>i tagata asiasi na auina atu i ‘Ai, ae sa faapena foi ona faia e Iosua, semanu o le a le oo le oti i tagata nei e 36 </a:t>
            </a:r>
            <a:r>
              <a:rPr lang="en" b="1" dirty="0"/>
              <a:t>(Iosua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399314"/>
            <a:ext cx="6147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Matau mai le numera tele. O le agasala na faia e le tagata e to’atasi, ae sa tuua’ia e le Atua tagata uma, fai mai ua latou solia le feagaiga; o le agasala e tatau ona lia’ieseina, ina ia mafai ona toe fuata’ina.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UA ATUATUVALE MA PUAPUAGATIA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182880" y="649117"/>
            <a:ext cx="11830929" cy="1015663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Ua fai atu foi Iosua, ‘Aue!, le Alii e, Ieova, se a ea lea mea ua E faaoo mai ai lenei nuu i lenei itu o Ioritana e tuuina atu i matou i le lima o sa Amori, ia faaumatia ai i matou? E, ana matou fia nonofo i le la itu o Ioritana!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Iosua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758462"/>
            <a:ext cx="835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atuatuvale Iosua ma toeaina ona o le toilalo i</a:t>
            </a:r>
            <a:r>
              <a:rPr lang="en-US" b="1" dirty="0"/>
              <a:t>ā</a:t>
            </a:r>
            <a:r>
              <a:rPr lang="en" b="1" dirty="0"/>
              <a:t> ‘Ai, ma sa manino lava ni faailoga na faaalia ai lo latou faanoanoa (Iosua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1969" y="3418449"/>
            <a:ext cx="3341443" cy="32771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62178"/>
            <a:ext cx="49796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Peitai, e le tutusa le agaga o Iosua ma loto o tagata Isaraelu ao </a:t>
            </a:r>
            <a:r>
              <a:rPr lang="en-US" b="1" dirty="0"/>
              <a:t>i ai i le toafa. </a:t>
            </a:r>
            <a:r>
              <a:rPr lang="en" b="1" dirty="0"/>
              <a:t>O lana faitioga e lei mafua ona o se le fiafia, a’o lona mata’u </a:t>
            </a:r>
            <a:r>
              <a:rPr lang="en-US" b="1" dirty="0"/>
              <a:t>nei mata’uleagaina le suafa o le Atua i tagata o Nuuese</a:t>
            </a:r>
            <a:r>
              <a:rPr lang="en" b="1" dirty="0"/>
              <a:t> (Iosua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405574"/>
            <a:ext cx="8426223" cy="92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Ona tali atu lea o Iosua ma le ita tele e tusa ma le tali e masani ai ona fai soo e Isaraelu </a:t>
            </a:r>
            <a:r>
              <a:rPr lang="en-US" b="1" dirty="0"/>
              <a:t>i le 40 tausaga </a:t>
            </a:r>
            <a:r>
              <a:rPr lang="en" b="1" dirty="0"/>
              <a:t>a’o latou taase </a:t>
            </a:r>
            <a:r>
              <a:rPr lang="en-US" b="1" dirty="0"/>
              <a:t>ai i le vao:</a:t>
            </a:r>
            <a:r>
              <a:rPr lang="en" b="1" dirty="0"/>
              <a:t> “Aisea ua e faaoo mai ai </a:t>
            </a:r>
            <a:r>
              <a:rPr lang="en-US" b="1" dirty="0"/>
              <a:t>i matou</a:t>
            </a:r>
            <a:r>
              <a:rPr lang="en" b="1" dirty="0"/>
              <a:t>…? </a:t>
            </a:r>
            <a:r>
              <a:rPr lang="en-US" b="1" dirty="0"/>
              <a:t>A</a:t>
            </a:r>
            <a:r>
              <a:rPr lang="en" b="1" dirty="0"/>
              <a:t>na matou fia nonofo lava </a:t>
            </a:r>
            <a:r>
              <a:rPr lang="en-US" b="1" dirty="0"/>
              <a:t>i le la itu</a:t>
            </a:r>
            <a:r>
              <a:rPr lang="en" b="1" dirty="0"/>
              <a:t>…!” (Iosua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4867422"/>
            <a:ext cx="50781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ia vaai lelei ma le toto’a ona o le a faauigaeseina e tagata l</a:t>
            </a:r>
            <a:r>
              <a:rPr lang="en-US" b="1" dirty="0"/>
              <a:t>ē</a:t>
            </a:r>
            <a:r>
              <a:rPr lang="en" b="1" dirty="0"/>
              <a:t> talitonu le amio a le Atua ona o amioga a Ona tagata. O ona aso nei, o loo faaauau ai pea ona avea o’</a:t>
            </a:r>
            <a:r>
              <a:rPr lang="en-US" b="1" dirty="0"/>
              <a:t>i tatou ma molimau a le Atua i le lalolagi. O se auaunaga sili lea e mafai ona tatou faia</a:t>
            </a:r>
            <a:r>
              <a:rPr lang="en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 LE MAUAINA O LE TAGATA SOLITULAFONO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E faalatalataina mai foi outou a ituaiga a taeao; o le ituaiga e maua e Ieova, ia sau a aiga; o le aiga foi e maua e Ieova, ia faalatalata mai a puiaiga; o le puiaiga e maua e Ieova ia faalatalataina mai ai ona tagata taitasi</a:t>
            </a:r>
            <a:r>
              <a:rPr lang="en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(Iosua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67951"/>
            <a:ext cx="8437770" cy="151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ia aveesea le agasala fai faalauaitele (o le ta’usalaina lea o tagata uma), e tatau ona aveesea le tagata agasala (Iosua 7:15). Aveesea? Pe le faamagaloina ea o ia pe afai e salam</a:t>
            </a:r>
            <a:r>
              <a:rPr lang="en-US" b="1" dirty="0"/>
              <a:t>ō</a:t>
            </a:r>
            <a:r>
              <a:rPr lang="en" b="1" dirty="0"/>
              <a:t>? E moni o le a Ia faia lava! Ae e lei faaalia e Akana se faailoga o se salamo faamaoni (ma sa tel</a:t>
            </a:r>
            <a:r>
              <a:rPr lang="en-US" b="1" dirty="0"/>
              <a:t>ē</a:t>
            </a:r>
            <a:r>
              <a:rPr lang="en" b="1" dirty="0"/>
              <a:t> lava se avanoa na te faia ai).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233182"/>
            <a:ext cx="78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atagia le alofa ma le agalelei faale-lagi, na talosaga atu ai Iosua ia Akana ina ia ta’uta’u lana agasala (Iosua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002469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107767" y="5842337"/>
            <a:ext cx="8084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uma le avanoa o Akana. Na ia ta’uta’u, ae na te lei talosaga atu mo se faamagaloga (Iosua 7:20). Peitai na faanoanoa le Atua ona o lona loto maaa, na faaalia </a:t>
            </a:r>
            <a:r>
              <a:rPr lang="en-US" b="1" dirty="0"/>
              <a:t>i taimi</a:t>
            </a:r>
            <a:r>
              <a:rPr lang="en" b="1" dirty="0"/>
              <a:t> uma na valaau ai ina ia lagona sona loto salam</a:t>
            </a:r>
            <a:r>
              <a:rPr lang="en-US" b="1" dirty="0"/>
              <a:t>ō</a:t>
            </a:r>
            <a:r>
              <a:rPr lang="en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3600" b="1" spc="600" dirty="0">
                <a:ln/>
                <a:solidFill>
                  <a:srgbClr val="FFD03B"/>
                </a:solidFill>
              </a:rPr>
              <a:t>O LE AGASALA A AKANA</a:t>
            </a:r>
            <a:endParaRPr lang="en" sz="36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“Na ou iloa 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le vete o le tasi ofu Senara e lelei, ma sekeli ario e lua-selau, ma le potopotoga auro e lima sefulu o sekeli o lona mamafa lea, na ou manao i ai, ona ou ave ai lea; faauta foi ua tanumia i le eleele i totonu o lou faleie, o le ario foi ua laulalo ai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fai atu Iosua ia Akana ia avatu </a:t>
            </a:r>
            <a:r>
              <a:rPr lang="en-US" b="1" dirty="0"/>
              <a:t>i le Atua le viiga ma ta’uta’u atu lana agasala </a:t>
            </a:r>
            <a:r>
              <a:rPr lang="en" b="1" dirty="0"/>
              <a:t>(Iosua 7:19). O lona avanoa mulimuli lea. Pe anafai, na te ta’uta’u atu, o le a ia ole atu ai mo se faamagaloga… Ae na te le’i faia, ma ua leai lava se faamagaloga mo ia (Numera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662658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94031" y="4853353"/>
            <a:ext cx="1927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filifiliga na faia e Akana </a:t>
            </a:r>
            <a:r>
              <a:rPr lang="en-US" b="1" dirty="0"/>
              <a:t>i Ieriko, sa matuā ese mai lava </a:t>
            </a:r>
            <a:r>
              <a:rPr lang="en" b="1" dirty="0"/>
              <a:t>nai lo filifiliga na faia e Raava: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628117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477" y="4919768"/>
            <a:ext cx="1308294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0" y="4916823"/>
            <a:ext cx="1392702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559126"/>
            <a:ext cx="6718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pei o Eva, o Akana na “vaai,” na “mana’o,” ma na “ave,” ma o lana agasala na aafia ai le toatele (Kenese 3:6). </a:t>
            </a:r>
            <a:r>
              <a:rPr lang="en-US" b="1" dirty="0"/>
              <a:t>E</a:t>
            </a:r>
            <a:r>
              <a:rPr lang="en" b="1" dirty="0"/>
              <a:t> pei o  Anania ma Safaira, na ave e Akana nisi o mea ua faatoina e le Atua ma e i ai lava le totogi mo ia mea (Galuega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0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MAI LE TOILALO I LE MANUMALO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“Ua fetalai mai Ieova ia Iosua,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‘Aua e te fefe, aua e te mata’u, tou te o ma ‘au uma o le taua, ia tulai, ma alu a’e i ‘Ai; faauta, ua Ou tuuina i ou lima le tupu o ‘Ai, ma ona tagata, ma lana aai, ma lona laueleele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.’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(Iosua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350498"/>
            <a:ext cx="675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pei o Ieriko, na saunia e le Atua se fuafuaga ina ia manumalo ai Iosua ia ‘Ai (Iosua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934178" y="2733137"/>
            <a:ext cx="390432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094892"/>
            <a:ext cx="74242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A’o sisii i luga e Mose lona tootoo se’ia oo ina manumalo i tagata o Amaleka, i le faatonuga a le Atua, na faaloaloa ane foi e Iosua lana “</a:t>
            </a:r>
            <a:r>
              <a:rPr lang="es-ES" b="1" dirty="0"/>
              <a:t>a’upega</a:t>
            </a:r>
            <a:r>
              <a:rPr lang="en" b="1" dirty="0"/>
              <a:t>” e tusa o le faatonuga a le Atua (o lea aupega o se faailoga o le taitaiga ma le pule), sa faaauau pea ona sisii a’e se’ia oo ina manumalo a’ia’i (Iosua 8:18-22, 26). E moni lava na tuuina atu e le Atua le avanoa e manumalo ai ma ua latou talitonu foi o le Atua lava na aumaia le manumalo i a’i latou.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9" y="1955410"/>
            <a:ext cx="4937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taimi o le po, na faia ai se osofa’iga faafuasei i tua o le aai. </a:t>
            </a:r>
            <a:r>
              <a:rPr lang="en-US" b="1" dirty="0"/>
              <a:t>I</a:t>
            </a:r>
            <a:r>
              <a:rPr lang="en" b="1" dirty="0"/>
              <a:t> le vaveao, na o atu ai le ‘autau ia ‘Ai ma faafoliga mai o le a toe sosola ese mai i o latou luma.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9"/>
            <a:ext cx="2599007" cy="1449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894363"/>
            <a:ext cx="7353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 tatou talia le faamagaloga faale-lagi e ala i le faatuatua, ona tanumia lea e le Atua o a tatou agasala i Akori, ma tatalaina le faitotoa i le faamoemoe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8" y="5036234"/>
            <a:ext cx="7466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toe tuu atu e le Atua le manumalo i Ona tagata. O le Vanu o Akori, na fasiotia ai Akana ma lona aiga, ma tatalaina ai le faitotoa o le manumalo, o se “faitotoa e faamoemoe i ai” (Hosea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080824" y="689317"/>
            <a:ext cx="8918917" cy="508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le faatosinaga e sili ona fefefe i ai le ekalesia e le ona o tagata tetee, e le ona o tagata le talitonu, poo tagata fai upu leaga, </a:t>
            </a:r>
            <a:r>
              <a:rPr lang="en-US" sz="2400" b="1" dirty="0">
                <a:latin typeface="Constantia" panose="02030602050306030303" pitchFamily="18" charset="0"/>
              </a:rPr>
              <a:t>a’o tagata o le Atua o e fai mai oi latou o Kerisiano, a’o olaga ma amioga e le o gatusa ma lo latou talitonuga. E ta’uvalea ma le tupu ai le galuega a le Atua. Oi latou foi nei o loo taofia ai faamanuiaga a le Atua o Isaraelu ma aumaia le faavaivai i le ekalesia, o se faalumaina e le faigofie ona tafiesea pe soloiesea…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E le na’o le Sapati e faa-Kerisiano-ina ai pe na’o na faaalia foi i le malumalu; ae mo aso uma o le vaiaso e oo lava i nofoaga uma e te i ai, e tatau ona faaalia ai amioga a le Kerisiano. E tatau ona aloa’ia ma usita’ia ni aoaoga, i totonu o aiga, faapea foi i feuia’iga o pisinisi ma le au uso ma le lalolagi…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1969</Words>
  <Application>Microsoft Office PowerPoint</Application>
  <PresentationFormat>Panorámica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2025-10-11T15:20:58Z</dcterms:created>
  <dcterms:modified xsi:type="dcterms:W3CDTF">2025-10-28T06:27:23Z</dcterms:modified>
</cp:coreProperties>
</file>