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#1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faatusa</a:t>
          </a:r>
          <a:endParaRPr lang="es-ES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Tavita (Salamo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" sz="1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Faaataina mai o le faatusa </a:t>
          </a: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Tavita fou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(Ieremia 23:5)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</a:t>
          </a:r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suitulaga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Iesu (Mataio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#1"/>
    <dgm:cxn modelId="{79713A1D-1926-4890-9A5F-5856D67F4B10}" type="presOf" srcId="{B326CF04-C3DF-4A3D-8153-C4F52C9BB37F}" destId="{9FC83988-A74B-4355-A1F6-0C5F483A5B5D}" srcOrd="1" destOrd="1" presId="urn:microsoft.com/office/officeart/2005/8/layout/vList4#1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#1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#1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#1"/>
    <dgm:cxn modelId="{8F5AA291-AD88-40D9-96BC-DA22210779E0}" type="presOf" srcId="{1FF88FC0-CE1A-4E9E-8D82-587FE8E9502C}" destId="{EF73F970-331C-4ABC-BAF2-DF924C8EFD64}" srcOrd="1" destOrd="0" presId="urn:microsoft.com/office/officeart/2005/8/layout/vList4#1"/>
    <dgm:cxn modelId="{5F1CDB9E-BEF7-45F2-BF0F-003F0A8826FB}" type="presOf" srcId="{86616526-9BCF-449C-9BB2-6BE105D51C65}" destId="{693E6B40-A02D-447B-8DB9-A8557D7D4977}" srcOrd="0" destOrd="0" presId="urn:microsoft.com/office/officeart/2005/8/layout/vList4#1"/>
    <dgm:cxn modelId="{27BA56A0-383E-4645-98A5-08FC195FCF53}" type="presOf" srcId="{1344FA62-CCCD-4D60-B4C2-5F8B2798F525}" destId="{0D43EDAF-352E-4151-A43B-2EE75AF7015A}" srcOrd="0" destOrd="0" presId="urn:microsoft.com/office/officeart/2005/8/layout/vList4#1"/>
    <dgm:cxn modelId="{731ACFA6-DA75-425F-AE0C-D0984E0DCE56}" type="presOf" srcId="{1344FA62-CCCD-4D60-B4C2-5F8B2798F525}" destId="{9FC83988-A74B-4355-A1F6-0C5F483A5B5D}" srcOrd="1" destOrd="0" presId="urn:microsoft.com/office/officeart/2005/8/layout/vList4#1"/>
    <dgm:cxn modelId="{986527AA-742B-4A67-B58A-216DB2AA4951}" type="presOf" srcId="{B326CF04-C3DF-4A3D-8153-C4F52C9BB37F}" destId="{0D43EDAF-352E-4151-A43B-2EE75AF7015A}" srcOrd="0" destOrd="1" presId="urn:microsoft.com/office/officeart/2005/8/layout/vList4#1"/>
    <dgm:cxn modelId="{C97259AA-A9AA-444A-B741-84F98F859F6E}" type="presOf" srcId="{849779F0-7214-4561-92EC-2B149DB1C532}" destId="{EF73F970-331C-4ABC-BAF2-DF924C8EFD64}" srcOrd="1" destOrd="1" presId="urn:microsoft.com/office/officeart/2005/8/layout/vList4#1"/>
    <dgm:cxn modelId="{911A10D5-1726-4DBD-9A16-BFD9D92E9092}" type="presOf" srcId="{10A7E4D4-7172-4DA6-88E6-3A303EE111D4}" destId="{48191FA5-35C9-49F8-BC55-028AC03B5C30}" srcOrd="1" destOrd="1" presId="urn:microsoft.com/office/officeart/2005/8/layout/vList4#1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#1"/>
    <dgm:cxn modelId="{73E37893-BDC7-43FA-87DD-4EA500D020DF}" type="presParOf" srcId="{89F2DCB6-8179-46C3-B578-439177AC684C}" destId="{48189F62-6FA0-4A6F-87B9-C3AB943BA457}" srcOrd="0" destOrd="0" presId="urn:microsoft.com/office/officeart/2005/8/layout/vList4#1"/>
    <dgm:cxn modelId="{B6E6F65E-21FF-4DAF-9251-3A52767FD232}" type="presParOf" srcId="{48189F62-6FA0-4A6F-87B9-C3AB943BA457}" destId="{535D401E-D2C7-4C89-9308-34E639C5196F}" srcOrd="0" destOrd="0" presId="urn:microsoft.com/office/officeart/2005/8/layout/vList4#1"/>
    <dgm:cxn modelId="{BB42D674-2DE7-4936-8D2B-0739E90A15A9}" type="presParOf" srcId="{48189F62-6FA0-4A6F-87B9-C3AB943BA457}" destId="{1FD4F4FE-53F9-4AAA-8680-71E59859B706}" srcOrd="1" destOrd="0" presId="urn:microsoft.com/office/officeart/2005/8/layout/vList4#1"/>
    <dgm:cxn modelId="{920B8C45-3C42-4A4F-9394-09DCF78CCA6A}" type="presParOf" srcId="{48189F62-6FA0-4A6F-87B9-C3AB943BA457}" destId="{EF73F970-331C-4ABC-BAF2-DF924C8EFD64}" srcOrd="2" destOrd="0" presId="urn:microsoft.com/office/officeart/2005/8/layout/vList4#1"/>
    <dgm:cxn modelId="{56822DA5-C206-40B4-AA1D-7E7A8665D74B}" type="presParOf" srcId="{89F2DCB6-8179-46C3-B578-439177AC684C}" destId="{AB2B6493-7BF5-4432-938E-6E30FD55E5B2}" srcOrd="1" destOrd="0" presId="urn:microsoft.com/office/officeart/2005/8/layout/vList4#1"/>
    <dgm:cxn modelId="{3655FF5A-3EC1-4380-82F3-8360A86E74CE}" type="presParOf" srcId="{89F2DCB6-8179-46C3-B578-439177AC684C}" destId="{564CB727-6A71-47E9-A56C-3E4582853DBE}" srcOrd="2" destOrd="0" presId="urn:microsoft.com/office/officeart/2005/8/layout/vList4#1"/>
    <dgm:cxn modelId="{BF11C317-1531-490C-B51D-BAC95238BAC1}" type="presParOf" srcId="{564CB727-6A71-47E9-A56C-3E4582853DBE}" destId="{693E6B40-A02D-447B-8DB9-A8557D7D4977}" srcOrd="0" destOrd="0" presId="urn:microsoft.com/office/officeart/2005/8/layout/vList4#1"/>
    <dgm:cxn modelId="{8FCF4132-F042-4754-97CF-91F0384C2D48}" type="presParOf" srcId="{564CB727-6A71-47E9-A56C-3E4582853DBE}" destId="{11BF229D-5A04-4096-9D36-D6B19C15A627}" srcOrd="1" destOrd="0" presId="urn:microsoft.com/office/officeart/2005/8/layout/vList4#1"/>
    <dgm:cxn modelId="{948E71CC-24C2-4013-AF56-306E600529B2}" type="presParOf" srcId="{564CB727-6A71-47E9-A56C-3E4582853DBE}" destId="{48191FA5-35C9-49F8-BC55-028AC03B5C30}" srcOrd="2" destOrd="0" presId="urn:microsoft.com/office/officeart/2005/8/layout/vList4#1"/>
    <dgm:cxn modelId="{1ED649F7-1AE5-4B06-B0A9-D208A0215DCD}" type="presParOf" srcId="{89F2DCB6-8179-46C3-B578-439177AC684C}" destId="{41BBE691-72A1-4B26-A4A2-D03A0A0C48C8}" srcOrd="3" destOrd="0" presId="urn:microsoft.com/office/officeart/2005/8/layout/vList4#1"/>
    <dgm:cxn modelId="{225C111D-5AA5-4AAF-A675-C0AA1C957FDA}" type="presParOf" srcId="{89F2DCB6-8179-46C3-B578-439177AC684C}" destId="{11D262F3-D412-4D72-8FC2-8D963D6D5AE8}" srcOrd="4" destOrd="0" presId="urn:microsoft.com/office/officeart/2005/8/layout/vList4#1"/>
    <dgm:cxn modelId="{EFAD8EA3-E7BA-49BF-80B3-47B66443EE11}" type="presParOf" srcId="{11D262F3-D412-4D72-8FC2-8D963D6D5AE8}" destId="{0D43EDAF-352E-4151-A43B-2EE75AF7015A}" srcOrd="0" destOrd="0" presId="urn:microsoft.com/office/officeart/2005/8/layout/vList4#1"/>
    <dgm:cxn modelId="{29AC8E9E-F9E0-46BA-817E-8B7425C24F3A}" type="presParOf" srcId="{11D262F3-D412-4D72-8FC2-8D963D6D5AE8}" destId="{3E26C38E-6D7B-4FD4-8C25-43DD3D455235}" srcOrd="1" destOrd="0" presId="urn:microsoft.com/office/officeart/2005/8/layout/vList4#1"/>
    <dgm:cxn modelId="{87245D92-C33D-4904-963E-42177795F34A}" type="presParOf" srcId="{11D262F3-D412-4D72-8FC2-8D963D6D5AE8}" destId="{9FC83988-A74B-4355-A1F6-0C5F483A5B5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#2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faatusa</a:t>
          </a:r>
          <a:endParaRPr lang="es-ES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Taulaga (Levitiko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Faaataina mai o le faatusa</a:t>
          </a: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Auauna mafatia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(Isaia 53:5-7)</a:t>
          </a:r>
          <a:endParaRPr lang="en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Suitulaga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aliu o Iesu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(Ioane 19:16-18)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#2"/>
    <dgm:cxn modelId="{79713A1D-1926-4890-9A5F-5856D67F4B10}" type="presOf" srcId="{B326CF04-C3DF-4A3D-8153-C4F52C9BB37F}" destId="{9FC83988-A74B-4355-A1F6-0C5F483A5B5D}" srcOrd="1" destOrd="1" presId="urn:microsoft.com/office/officeart/2005/8/layout/vList4#2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#2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#2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#2"/>
    <dgm:cxn modelId="{8F5AA291-AD88-40D9-96BC-DA22210779E0}" type="presOf" srcId="{1FF88FC0-CE1A-4E9E-8D82-587FE8E9502C}" destId="{EF73F970-331C-4ABC-BAF2-DF924C8EFD64}" srcOrd="1" destOrd="0" presId="urn:microsoft.com/office/officeart/2005/8/layout/vList4#2"/>
    <dgm:cxn modelId="{5F1CDB9E-BEF7-45F2-BF0F-003F0A8826FB}" type="presOf" srcId="{86616526-9BCF-449C-9BB2-6BE105D51C65}" destId="{693E6B40-A02D-447B-8DB9-A8557D7D4977}" srcOrd="0" destOrd="0" presId="urn:microsoft.com/office/officeart/2005/8/layout/vList4#2"/>
    <dgm:cxn modelId="{27BA56A0-383E-4645-98A5-08FC195FCF53}" type="presOf" srcId="{1344FA62-CCCD-4D60-B4C2-5F8B2798F525}" destId="{0D43EDAF-352E-4151-A43B-2EE75AF7015A}" srcOrd="0" destOrd="0" presId="urn:microsoft.com/office/officeart/2005/8/layout/vList4#2"/>
    <dgm:cxn modelId="{731ACFA6-DA75-425F-AE0C-D0984E0DCE56}" type="presOf" srcId="{1344FA62-CCCD-4D60-B4C2-5F8B2798F525}" destId="{9FC83988-A74B-4355-A1F6-0C5F483A5B5D}" srcOrd="1" destOrd="0" presId="urn:microsoft.com/office/officeart/2005/8/layout/vList4#2"/>
    <dgm:cxn modelId="{986527AA-742B-4A67-B58A-216DB2AA4951}" type="presOf" srcId="{B326CF04-C3DF-4A3D-8153-C4F52C9BB37F}" destId="{0D43EDAF-352E-4151-A43B-2EE75AF7015A}" srcOrd="0" destOrd="1" presId="urn:microsoft.com/office/officeart/2005/8/layout/vList4#2"/>
    <dgm:cxn modelId="{C97259AA-A9AA-444A-B741-84F98F859F6E}" type="presOf" srcId="{849779F0-7214-4561-92EC-2B149DB1C532}" destId="{EF73F970-331C-4ABC-BAF2-DF924C8EFD64}" srcOrd="1" destOrd="1" presId="urn:microsoft.com/office/officeart/2005/8/layout/vList4#2"/>
    <dgm:cxn modelId="{911A10D5-1726-4DBD-9A16-BFD9D92E9092}" type="presOf" srcId="{10A7E4D4-7172-4DA6-88E6-3A303EE111D4}" destId="{48191FA5-35C9-49F8-BC55-028AC03B5C30}" srcOrd="1" destOrd="1" presId="urn:microsoft.com/office/officeart/2005/8/layout/vList4#2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#2"/>
    <dgm:cxn modelId="{73E37893-BDC7-43FA-87DD-4EA500D020DF}" type="presParOf" srcId="{89F2DCB6-8179-46C3-B578-439177AC684C}" destId="{48189F62-6FA0-4A6F-87B9-C3AB943BA457}" srcOrd="0" destOrd="0" presId="urn:microsoft.com/office/officeart/2005/8/layout/vList4#2"/>
    <dgm:cxn modelId="{B6E6F65E-21FF-4DAF-9251-3A52767FD232}" type="presParOf" srcId="{48189F62-6FA0-4A6F-87B9-C3AB943BA457}" destId="{535D401E-D2C7-4C89-9308-34E639C5196F}" srcOrd="0" destOrd="0" presId="urn:microsoft.com/office/officeart/2005/8/layout/vList4#2"/>
    <dgm:cxn modelId="{BB42D674-2DE7-4936-8D2B-0739E90A15A9}" type="presParOf" srcId="{48189F62-6FA0-4A6F-87B9-C3AB943BA457}" destId="{1FD4F4FE-53F9-4AAA-8680-71E59859B706}" srcOrd="1" destOrd="0" presId="urn:microsoft.com/office/officeart/2005/8/layout/vList4#2"/>
    <dgm:cxn modelId="{920B8C45-3C42-4A4F-9394-09DCF78CCA6A}" type="presParOf" srcId="{48189F62-6FA0-4A6F-87B9-C3AB943BA457}" destId="{EF73F970-331C-4ABC-BAF2-DF924C8EFD64}" srcOrd="2" destOrd="0" presId="urn:microsoft.com/office/officeart/2005/8/layout/vList4#2"/>
    <dgm:cxn modelId="{56822DA5-C206-40B4-AA1D-7E7A8665D74B}" type="presParOf" srcId="{89F2DCB6-8179-46C3-B578-439177AC684C}" destId="{AB2B6493-7BF5-4432-938E-6E30FD55E5B2}" srcOrd="1" destOrd="0" presId="urn:microsoft.com/office/officeart/2005/8/layout/vList4#2"/>
    <dgm:cxn modelId="{3655FF5A-3EC1-4380-82F3-8360A86E74CE}" type="presParOf" srcId="{89F2DCB6-8179-46C3-B578-439177AC684C}" destId="{564CB727-6A71-47E9-A56C-3E4582853DBE}" srcOrd="2" destOrd="0" presId="urn:microsoft.com/office/officeart/2005/8/layout/vList4#2"/>
    <dgm:cxn modelId="{BF11C317-1531-490C-B51D-BAC95238BAC1}" type="presParOf" srcId="{564CB727-6A71-47E9-A56C-3E4582853DBE}" destId="{693E6B40-A02D-447B-8DB9-A8557D7D4977}" srcOrd="0" destOrd="0" presId="urn:microsoft.com/office/officeart/2005/8/layout/vList4#2"/>
    <dgm:cxn modelId="{8FCF4132-F042-4754-97CF-91F0384C2D48}" type="presParOf" srcId="{564CB727-6A71-47E9-A56C-3E4582853DBE}" destId="{11BF229D-5A04-4096-9D36-D6B19C15A627}" srcOrd="1" destOrd="0" presId="urn:microsoft.com/office/officeart/2005/8/layout/vList4#2"/>
    <dgm:cxn modelId="{948E71CC-24C2-4013-AF56-306E600529B2}" type="presParOf" srcId="{564CB727-6A71-47E9-A56C-3E4582853DBE}" destId="{48191FA5-35C9-49F8-BC55-028AC03B5C30}" srcOrd="2" destOrd="0" presId="urn:microsoft.com/office/officeart/2005/8/layout/vList4#2"/>
    <dgm:cxn modelId="{1ED649F7-1AE5-4B06-B0A9-D208A0215DCD}" type="presParOf" srcId="{89F2DCB6-8179-46C3-B578-439177AC684C}" destId="{41BBE691-72A1-4B26-A4A2-D03A0A0C48C8}" srcOrd="3" destOrd="0" presId="urn:microsoft.com/office/officeart/2005/8/layout/vList4#2"/>
    <dgm:cxn modelId="{225C111D-5AA5-4AAF-A675-C0AA1C957FDA}" type="presParOf" srcId="{89F2DCB6-8179-46C3-B578-439177AC684C}" destId="{11D262F3-D412-4D72-8FC2-8D963D6D5AE8}" srcOrd="4" destOrd="0" presId="urn:microsoft.com/office/officeart/2005/8/layout/vList4#2"/>
    <dgm:cxn modelId="{EFAD8EA3-E7BA-49BF-80B3-47B66443EE11}" type="presParOf" srcId="{11D262F3-D412-4D72-8FC2-8D963D6D5AE8}" destId="{0D43EDAF-352E-4151-A43B-2EE75AF7015A}" srcOrd="0" destOrd="0" presId="urn:microsoft.com/office/officeart/2005/8/layout/vList4#2"/>
    <dgm:cxn modelId="{29AC8E9E-F9E0-46BA-817E-8B7425C24F3A}" type="presParOf" srcId="{11D262F3-D412-4D72-8FC2-8D963D6D5AE8}" destId="{3E26C38E-6D7B-4FD4-8C25-43DD3D455235}" srcOrd="1" destOrd="0" presId="urn:microsoft.com/office/officeart/2005/8/layout/vList4#2"/>
    <dgm:cxn modelId="{87245D92-C33D-4904-963E-42177795F34A}" type="presParOf" srcId="{11D262F3-D412-4D72-8FC2-8D963D6D5AE8}" destId="{9FC83988-A74B-4355-A1F6-0C5F483A5B5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Isaraelu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Esoto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Falefetafa’i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Keriso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Ekalesia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Taimi o le iuga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Keriso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Ekalesia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Taimi o le iuga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Keriso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Ekalesia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aimi o le iuga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aveina a’e o Ia i Aikupito</a:t>
          </a: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Mataio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Isaraelu fou</a:t>
          </a: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Kalatia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le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Faaaliga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Aso oi le Vao</a:t>
          </a: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Mataio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Papatiso ma faalaei’au e Keriso</a:t>
          </a: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1Korinito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le 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ese mai ekalesia ua liliuese</a:t>
          </a: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Faaaliga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se malumalu o loo mau ma i tatou</a:t>
          </a: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Ioane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Oi tatou o malumalu ia a le Atua</a:t>
          </a: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1Korinito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tatou o malumalu, o le Ierusalema Fou</a:t>
          </a: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Faaaliga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1600" b="1" dirty="0">
              <a:solidFill>
                <a:schemeClr val="bg2">
                  <a:lumMod val="20000"/>
                  <a:lumOff val="80000"/>
                </a:schemeClr>
              </a:solidFill>
            </a:rPr>
            <a:t>SUITULAGA</a:t>
          </a:r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1600" b="1" dirty="0">
              <a:solidFill>
                <a:schemeClr val="bg2">
                  <a:lumMod val="20000"/>
                  <a:lumOff val="80000"/>
                </a:schemeClr>
              </a:solidFill>
            </a:rPr>
            <a:t>FAATUSA</a:t>
          </a:r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1400" b="1" dirty="0">
              <a:effectLst/>
            </a:rPr>
            <a:t>FAATUSA MA L</a:t>
          </a:r>
          <a:r>
            <a:rPr lang="en-US" sz="1400" b="1" dirty="0">
              <a:effectLst/>
            </a:rPr>
            <a:t>Ē</a:t>
          </a:r>
          <a:r>
            <a:rPr lang="en" sz="1400" b="1" dirty="0">
              <a:effectLst/>
            </a:rPr>
            <a:t> SUITULAGA</a:t>
          </a:r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 custLinFactNeighborX="3730" custLinFactNeighborY="8505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 ua uma ona papatisoina o Ia i Ioritana, na tau Iesu e tetee atu ai i ‘au a le tiapolo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amata Lana galuega ina ua mavae le 40 aso i le toafa 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faatoilaloina le fili i luga o le satauro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 aumaia i a’i tatou le manumalo i o tatou fili faale-agaga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 aumaia i a’i tatou le malologa moni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 tofiaina mo i tatou se tofi e le pala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#1"/>
    <dgm:cxn modelId="{97BBC947-F220-4BB7-A30F-EDE48F57FA38}" type="presOf" srcId="{400E6072-0694-4725-8F9A-F8BEEE05298C}" destId="{D9B81C27-D5EE-4CB4-84AD-FFF37ED1F530}" srcOrd="0" destOrd="0" presId="urn:microsoft.com/office/officeart/2005/8/layout/vList3#1"/>
    <dgm:cxn modelId="{8FFE096C-C9E2-4902-BC2C-3B100127DC93}" type="presOf" srcId="{F4C809F1-7487-421C-8729-FB90A45128E4}" destId="{9757544A-83E5-415C-8D18-ADD423148F6D}" srcOrd="0" destOrd="0" presId="urn:microsoft.com/office/officeart/2005/8/layout/vList3#1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#1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#1"/>
    <dgm:cxn modelId="{6B8E80BF-AF4D-4ADE-BD28-146176D7419E}" type="presOf" srcId="{9FB58415-AB94-4F28-9121-FB41A136634B}" destId="{57773FDD-7FB2-47A2-9048-6A5D0213169F}" srcOrd="0" destOrd="0" presId="urn:microsoft.com/office/officeart/2005/8/layout/vList3#1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#1"/>
    <dgm:cxn modelId="{B84EFC03-6ADD-488F-B54D-11447CDDABB7}" type="presParOf" srcId="{8F38B3AC-325E-472A-88F0-618FC5B5106F}" destId="{06332A85-E362-4FD2-A363-45CA24FD35DB}" srcOrd="0" destOrd="0" presId="urn:microsoft.com/office/officeart/2005/8/layout/vList3#1"/>
    <dgm:cxn modelId="{103664D3-EF1D-4616-A061-4F15330DCBFF}" type="presParOf" srcId="{06332A85-E362-4FD2-A363-45CA24FD35DB}" destId="{1E6EB69F-72BE-4EAE-BC8C-AA6426469CD6}" srcOrd="0" destOrd="0" presId="urn:microsoft.com/office/officeart/2005/8/layout/vList3#1"/>
    <dgm:cxn modelId="{D113739F-2D82-4D38-953C-5F6A67A51BCB}" type="presParOf" srcId="{06332A85-E362-4FD2-A363-45CA24FD35DB}" destId="{57773FDD-7FB2-47A2-9048-6A5D0213169F}" srcOrd="1" destOrd="0" presId="urn:microsoft.com/office/officeart/2005/8/layout/vList3#1"/>
    <dgm:cxn modelId="{D7CBEE87-E97C-4D18-BEB4-E55473EA0C6F}" type="presParOf" srcId="{8F38B3AC-325E-472A-88F0-618FC5B5106F}" destId="{D91ED4B8-F645-4A72-B1C0-4419BDDE7D54}" srcOrd="1" destOrd="0" presId="urn:microsoft.com/office/officeart/2005/8/layout/vList3#1"/>
    <dgm:cxn modelId="{E9031FF4-84E4-4502-8054-1E6226DD37A4}" type="presParOf" srcId="{8F38B3AC-325E-472A-88F0-618FC5B5106F}" destId="{30B90292-AA02-421B-AA41-566AAC4F3ACD}" srcOrd="2" destOrd="0" presId="urn:microsoft.com/office/officeart/2005/8/layout/vList3#1"/>
    <dgm:cxn modelId="{5804FDD6-A499-495A-B213-9D44F3D0E47B}" type="presParOf" srcId="{30B90292-AA02-421B-AA41-566AAC4F3ACD}" destId="{E9F35834-E266-496A-8EF5-A10B8D219F18}" srcOrd="0" destOrd="0" presId="urn:microsoft.com/office/officeart/2005/8/layout/vList3#1"/>
    <dgm:cxn modelId="{732477C6-9962-4491-9423-10AF3C3BA58C}" type="presParOf" srcId="{30B90292-AA02-421B-AA41-566AAC4F3ACD}" destId="{D9B81C27-D5EE-4CB4-84AD-FFF37ED1F530}" srcOrd="1" destOrd="0" presId="urn:microsoft.com/office/officeart/2005/8/layout/vList3#1"/>
    <dgm:cxn modelId="{AF416512-7B47-4E8C-834F-F1E59F0F89FF}" type="presParOf" srcId="{8F38B3AC-325E-472A-88F0-618FC5B5106F}" destId="{EBA15D35-9F3C-465E-81C7-CAAF8723A55C}" srcOrd="3" destOrd="0" presId="urn:microsoft.com/office/officeart/2005/8/layout/vList3#1"/>
    <dgm:cxn modelId="{1A739E7F-1D3B-481F-81EF-AB5A9E99C244}" type="presParOf" srcId="{8F38B3AC-325E-472A-88F0-618FC5B5106F}" destId="{F8557371-755D-44C6-AD2C-9B3340DC5023}" srcOrd="4" destOrd="0" presId="urn:microsoft.com/office/officeart/2005/8/layout/vList3#1"/>
    <dgm:cxn modelId="{69C3BCDF-7F06-4F5A-B1D4-46033BE6542B}" type="presParOf" srcId="{F8557371-755D-44C6-AD2C-9B3340DC5023}" destId="{3AEAD92F-868C-4E59-BBD7-2C2457C2EBCA}" srcOrd="0" destOrd="0" presId="urn:microsoft.com/office/officeart/2005/8/layout/vList3#1"/>
    <dgm:cxn modelId="{4DE71C31-A87A-4508-A585-6E715E104C87}" type="presParOf" srcId="{F8557371-755D-44C6-AD2C-9B3340DC5023}" destId="{6E8484E4-303A-4883-BF6A-B81514CEEC30}" srcOrd="1" destOrd="0" presId="urn:microsoft.com/office/officeart/2005/8/layout/vList3#1"/>
    <dgm:cxn modelId="{4FFFE3CC-5639-4901-B415-2013B27DA2CE}" type="presParOf" srcId="{8F38B3AC-325E-472A-88F0-618FC5B5106F}" destId="{63010460-07D4-4D0E-AFFA-B05B628EFA71}" srcOrd="5" destOrd="0" presId="urn:microsoft.com/office/officeart/2005/8/layout/vList3#1"/>
    <dgm:cxn modelId="{9FC92000-74ED-4508-92AD-D88F236B932C}" type="presParOf" srcId="{8F38B3AC-325E-472A-88F0-618FC5B5106F}" destId="{09836590-8F71-4E5F-B458-3FEA09393115}" srcOrd="6" destOrd="0" presId="urn:microsoft.com/office/officeart/2005/8/layout/vList3#1"/>
    <dgm:cxn modelId="{EA7320FF-7F15-44D5-973E-DFBC33FDE59A}" type="presParOf" srcId="{09836590-8F71-4E5F-B458-3FEA09393115}" destId="{7095E03F-2E76-4658-BCCB-B925C31930E4}" srcOrd="0" destOrd="0" presId="urn:microsoft.com/office/officeart/2005/8/layout/vList3#1"/>
    <dgm:cxn modelId="{7DBA3C1D-C183-48EA-BC67-A7ABD5B242B2}" type="presParOf" srcId="{09836590-8F71-4E5F-B458-3FEA09393115}" destId="{BEC9BBA0-9AD0-4724-BA05-E88F40BE7E8F}" srcOrd="1" destOrd="0" presId="urn:microsoft.com/office/officeart/2005/8/layout/vList3#1"/>
    <dgm:cxn modelId="{CBF4E447-FAB8-4D0D-A16E-0AA887630F37}" type="presParOf" srcId="{8F38B3AC-325E-472A-88F0-618FC5B5106F}" destId="{7E2CD833-2366-404F-AAE7-B3D4F567D5F5}" srcOrd="7" destOrd="0" presId="urn:microsoft.com/office/officeart/2005/8/layout/vList3#1"/>
    <dgm:cxn modelId="{2F4CEB33-962C-4824-8239-A689913A7F69}" type="presParOf" srcId="{8F38B3AC-325E-472A-88F0-618FC5B5106F}" destId="{B7E50E6C-F9B7-42D2-9F56-AEB2AFA7EA2C}" srcOrd="8" destOrd="0" presId="urn:microsoft.com/office/officeart/2005/8/layout/vList3#1"/>
    <dgm:cxn modelId="{50F5EDA7-74F6-4EE3-ACF2-80CB9BE3D3BC}" type="presParOf" srcId="{B7E50E6C-F9B7-42D2-9F56-AEB2AFA7EA2C}" destId="{5D01DD7E-E831-4DB9-9692-AF5F530C6D3F}" srcOrd="0" destOrd="0" presId="urn:microsoft.com/office/officeart/2005/8/layout/vList3#1"/>
    <dgm:cxn modelId="{07F7F43C-A7C9-44FD-845B-81842A42D690}" type="presParOf" srcId="{B7E50E6C-F9B7-42D2-9F56-AEB2AFA7EA2C}" destId="{2FE43001-E35D-48FC-A45E-0E69E93D4E84}" srcOrd="1" destOrd="0" presId="urn:microsoft.com/office/officeart/2005/8/layout/vList3#1"/>
    <dgm:cxn modelId="{D1AB779E-1A0D-4A08-9A57-4BC29C87E69D}" type="presParOf" srcId="{8F38B3AC-325E-472A-88F0-618FC5B5106F}" destId="{72853D38-EE60-41AA-8C5B-39594853B642}" srcOrd="9" destOrd="0" presId="urn:microsoft.com/office/officeart/2005/8/layout/vList3#1"/>
    <dgm:cxn modelId="{5A323346-07CD-4F95-9B8F-DC6791F747E9}" type="presParOf" srcId="{8F38B3AC-325E-472A-88F0-618FC5B5106F}" destId="{6931C420-3717-4374-81F4-FA2E19FF8D90}" srcOrd="10" destOrd="0" presId="urn:microsoft.com/office/officeart/2005/8/layout/vList3#1"/>
    <dgm:cxn modelId="{073CEC97-9453-404D-A353-B9DD78773E0D}" type="presParOf" srcId="{6931C420-3717-4374-81F4-FA2E19FF8D90}" destId="{1CC2B273-762A-46F0-9005-EC1D0A279010}" srcOrd="0" destOrd="0" presId="urn:microsoft.com/office/officeart/2005/8/layout/vList3#1"/>
    <dgm:cxn modelId="{8E8EA117-8851-4D45-9E31-3F2E0EDB30B8}" type="presParOf" srcId="{6931C420-3717-4374-81F4-FA2E19FF8D90}" destId="{9757544A-83E5-415C-8D18-ADD423148F6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faatusa</a:t>
          </a:r>
          <a:endParaRPr lang="es-ES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Tavita (Salamo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Faaataina mai o le faatusa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Tavita fou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(Ieremia 23:5)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</a:t>
          </a: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suitulaga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Iesu (Mataio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faatusa</a:t>
          </a:r>
          <a:endParaRPr lang="es-ES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Taulaga (Levitiko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Faaataina mai o le faatusa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Auauna mafatia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(Isaia 53:5-7)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Suitulaga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aliu o Iesu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(Ioane 19:16-18)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51635" y="2247684"/>
          <a:ext cx="233329" cy="171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664" y="0"/>
              </a:lnTo>
              <a:lnTo>
                <a:pt x="116664" y="1716828"/>
              </a:lnTo>
              <a:lnTo>
                <a:pt x="233329" y="171682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24984" y="3062783"/>
        <a:ext cx="86630" cy="8663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51635" y="2247684"/>
          <a:ext cx="233329" cy="30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664" y="0"/>
              </a:lnTo>
              <a:lnTo>
                <a:pt x="116664" y="302596"/>
              </a:lnTo>
              <a:lnTo>
                <a:pt x="233329" y="30259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58747" y="2389429"/>
        <a:ext cx="19105" cy="19105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51635" y="1136048"/>
          <a:ext cx="233329" cy="1111636"/>
        </a:xfrm>
        <a:custGeom>
          <a:avLst/>
          <a:gdLst/>
          <a:ahLst/>
          <a:cxnLst/>
          <a:rect l="0" t="0" r="0" b="0"/>
          <a:pathLst>
            <a:path>
              <a:moveTo>
                <a:pt x="0" y="1111636"/>
              </a:moveTo>
              <a:lnTo>
                <a:pt x="116664" y="1111636"/>
              </a:lnTo>
              <a:lnTo>
                <a:pt x="116664" y="0"/>
              </a:lnTo>
              <a:lnTo>
                <a:pt x="233329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9903" y="1663469"/>
        <a:ext cx="56792" cy="56792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51635" y="193226"/>
          <a:ext cx="233329" cy="2054457"/>
        </a:xfrm>
        <a:custGeom>
          <a:avLst/>
          <a:gdLst/>
          <a:ahLst/>
          <a:cxnLst/>
          <a:rect l="0" t="0" r="0" b="0"/>
          <a:pathLst>
            <a:path>
              <a:moveTo>
                <a:pt x="0" y="2054457"/>
              </a:moveTo>
              <a:lnTo>
                <a:pt x="116664" y="2054457"/>
              </a:lnTo>
              <a:lnTo>
                <a:pt x="116664" y="0"/>
              </a:lnTo>
              <a:lnTo>
                <a:pt x="233329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516608" y="1168763"/>
        <a:ext cx="103383" cy="103383"/>
      </dsp:txXfrm>
    </dsp:sp>
    <dsp:sp modelId="{82509955-A832-4398-B55F-E63C16952B62}">
      <dsp:nvSpPr>
        <dsp:cNvPr id="0" name=""/>
        <dsp:cNvSpPr/>
      </dsp:nvSpPr>
      <dsp:spPr>
        <a:xfrm rot="16200000">
          <a:off x="-1277558" y="2059120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/>
            </a:rPr>
            <a:t>FAATUSA MA L</a:t>
          </a:r>
          <a:r>
            <a:rPr lang="en-US" sz="1400" b="1" kern="1200" dirty="0">
              <a:effectLst/>
            </a:rPr>
            <a:t>Ē</a:t>
          </a:r>
          <a:r>
            <a:rPr lang="en" sz="1400" b="1" kern="1200" dirty="0">
              <a:effectLst/>
            </a:rPr>
            <a:t> SUITULAGA</a:t>
          </a:r>
        </a:p>
      </dsp:txBody>
      <dsp:txXfrm>
        <a:off x="-1277558" y="2059120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FAATUSA</a:t>
          </a: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SUITULAGA</a:t>
          </a: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Isaraelu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Keriso</a:t>
          </a: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 aveina a’e o Ia i Aikupito</a:t>
          </a: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Mataio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Ekalesia</a:t>
          </a: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Isaraelu fou</a:t>
          </a: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Kalatia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Taimi o le iuga</a:t>
          </a: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le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Faaaliga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Esoto</a:t>
          </a: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Keriso</a:t>
          </a: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Aso oi le Vao</a:t>
          </a: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Mataio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Ekalesia</a:t>
          </a: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Papatiso ma faalaei’au e Keriso</a:t>
          </a: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1Korinito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Taimi o le iuga</a:t>
          </a: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le o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ese mai ekalesia ua liliuese</a:t>
          </a: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Faaaliga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Falefetafa’i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Keriso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se malumalu o loo mau ma i tatou</a:t>
          </a: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Ioane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Ekalesia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Oi tatou o malumalu ia a le Atua</a:t>
          </a: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1Korinito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aimi o le iuga</a:t>
          </a: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tatou o malumalu, o le Ierusalema Fou</a:t>
          </a: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Faaaliga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 ua uma ona papatisoina o Ia i Ioritana, na tau Iesu e tetee atu ai i ‘au a le tiapolo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amata Lana galuega ina ua mavae le 40 aso i le toafa 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faatoilaloina le fili i luga o le satauro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 aumaia i a’i tatou le manumalo i o tatou fili faale-agaga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te aumaia i a’i tatou le malologa moni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 tofiaina mo i tatou se tofi e le pala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472332" y="9525"/>
            <a:ext cx="6700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O LE IOSUA MONI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35129" y="6372665"/>
            <a:ext cx="347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 10, Tesema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IOSUA O SE FAATUSA O LE EKALESIA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74022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“Aua tatou te le tau ma tagata, ao alii sili, ma faipule, ma alii o le pouliuli o lenei lalolagi, atoa ma agaga </a:t>
            </a:r>
            <a:r>
              <a:rPr lang="en-US" sz="2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leaga i mea oi le lagi</a:t>
            </a:r>
            <a:r>
              <a:rPr lang="en" sz="20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(Efeso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882890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IOSUA MA LE EKALESIA</a:t>
            </a:r>
          </a:p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tx1"/>
                </a:solidFill>
              </a:rPr>
              <a:t>O le aso nei o loo i ai se taua e tatau ona tatou tauina, lea o loo taitaiina ai i tatou e lo tatou “Iosua”, o l</a:t>
            </a:r>
            <a:r>
              <a:rPr lang="en-US" b="1" dirty="0">
                <a:solidFill>
                  <a:schemeClr val="tx1"/>
                </a:solidFill>
              </a:rPr>
              <a:t>ē</a:t>
            </a:r>
            <a:r>
              <a:rPr lang="en" b="1" dirty="0">
                <a:solidFill>
                  <a:schemeClr val="tx1"/>
                </a:solidFill>
              </a:rPr>
              <a:t> faa-a’upegaina i tatou i ofutau e talafeagai ai </a:t>
            </a:r>
            <a:r>
              <a:rPr lang="en" sz="1600" b="1" dirty="0">
                <a:solidFill>
                  <a:schemeClr val="tx1"/>
                </a:solidFill>
              </a:rPr>
              <a:t>(Efeso 6:10-12).</a:t>
            </a:r>
            <a:endParaRPr lang="en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" b="1" dirty="0">
                <a:solidFill>
                  <a:schemeClr val="tx1"/>
                </a:solidFill>
              </a:rPr>
              <a:t> le gata i lea, ua uma ona Ia tuuina mai i a’i tatou se tofi, ma faatumuina i tatou i faamanuiaga faale-agaga (Efeso1:3, 11).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154057" y="3686629"/>
            <a:ext cx="5924947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IOSUA MA TAIMI O LE IUGA</a:t>
            </a:r>
          </a:p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tx1"/>
                </a:solidFill>
              </a:rPr>
              <a:t>Ae o le faatusa atoatoa o Iosua o le a faataunuuina lea i le taimi o le iuga, pe a faaumatia uma ‘au a le tiapolo, ma tatou umia atoatoa ai loa lo tatou tofi: o se laueleele ua mautinoa o le a mafai ona tatou nonofo ai (Faaaliga 20:7-9; Esekielu 28:26).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" b="1" dirty="0">
                <a:solidFill>
                  <a:schemeClr val="tx1"/>
                </a:solidFill>
              </a:rPr>
              <a:t>e’ia oo mai lea lava taimi, a ia tatou tuputupu a’e i le alofa tunoa e pei ona faia e Iosua, o le faatagaina lea o le Atua e suia i tatou ia atili ai ona avea i tatou ia faapei o Ia i aso taitasi.  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788229"/>
            <a:ext cx="2677552" cy="2917497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773714"/>
            <a:ext cx="2767370" cy="293201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5" r="17825"/>
          <a:stretch>
            <a:fillRect/>
          </a:stretch>
        </p:blipFill>
        <p:spPr>
          <a:xfrm>
            <a:off x="7068457" y="1643333"/>
            <a:ext cx="2928258" cy="1941695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3" r="10113"/>
          <a:stretch>
            <a:fillRect/>
          </a:stretch>
        </p:blipFill>
        <p:spPr>
          <a:xfrm>
            <a:off x="10217788" y="1646767"/>
            <a:ext cx="1861216" cy="1938262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“O le Isaraelu a le Atua, o loo faimalaga atu i Kanana faale-lagi, e i ai se Kapeteni na te le manaomia se a’oa’oga faale-tagata e saunia ai o Ia mo Lana misiona, o se taitai faale-lagi; </a:t>
            </a:r>
            <a:r>
              <a:rPr lang="en-US" sz="2800" b="1" dirty="0">
                <a:latin typeface="Constantia" panose="02030602050306030303" pitchFamily="18" charset="0"/>
              </a:rPr>
              <a:t>ae na faaatoatoaina o Ia e ala i puapuaga; ma “na tigaina o Ia ina o tofotofoina, o le mea lea ua mafai ai e Ia ona fesoasoani i e ua tofotofoina” Eperu 2:10, 18. E lei faaalia mai e lo tatou Faaola se vaivaiga faale-tagata poo se lē atoatoa; ae na Ia maliu ina ia maua ai se avanoa mo i tatou e ulufale atu ai i le Nuu o le Folafolaga.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670473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“Na oo na mea uma ia te’i latou e fai ma faailoga; ua tusia foi e fai ma apoapoaiga mo i tatou</a:t>
            </a:r>
            <a:r>
              <a:rPr kumimoji="0" lang="en-US" sz="3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e ua aulia mai ai tausaga e gata ai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(1Korinito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6822831" y="3812344"/>
            <a:ext cx="536916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93BF9"/>
                </a:solidFill>
              </a:rPr>
              <a:t>O faatusa faale-Tusi Paia: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Faaata mai e se tagata o se tasi?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 Vaaiga i le tagata o se faatusa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A80052"/>
                </a:solidFill>
              </a:rPr>
              <a:t>O</a:t>
            </a:r>
            <a:r>
              <a:rPr lang="en" sz="2000" b="1" dirty="0">
                <a:solidFill>
                  <a:srgbClr val="A80052"/>
                </a:solidFill>
              </a:rPr>
              <a:t> le faatusa o Iosua: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Iosua o se faatusa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faatusa moni o Iosua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Iosua o se faatusa o le Ekalesia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810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mafai ona tatou faitau i le soifuaga o Iosua, o loo faamatalaina i le Penetatuka ma le tusi a Iosua lava ia, i ni auala eseese se lua: (felagolagomai) o se talafaasolopito ma se faa-faatusa. O Iosua e tu o ia mo se mea e sili atu nai lo ia lava.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727938"/>
            <a:ext cx="5589318" cy="2982483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9073662" y="223778"/>
            <a:ext cx="28230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0661" y="4273671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4727" y="5923989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82862" y="5572684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82863" y="6300934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0660" y="4647822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570" y="377792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636" y="5060895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3" y="2096086"/>
            <a:ext cx="87404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 uma loa lenei mea, ona tatou sailia lea o le faatusa o Iosua i vaega o totoe o le Tusi Paia atoa, e suesueina ai feau na tuua e le Atua i a’i tatou e ala i Ana Afioga e faatatau ia “Iosua o le faatusa.” O le a tatou suesue pe faapefea ona avea le soifuaga o Iosua ma faatusa o le galuega a le Faaola o le a afio mai. O se faatusa foi lea o le galuega a le ekalesia ma mea o le a tutupu i le iuga.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209822"/>
            <a:ext cx="8219976" cy="95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ia mafai ona faia o se faamatalaga sa’o faa-faatusa i le tulaga o Iosua, e tatau ona tatou iloa muamua tulafono e pulea ai ia faa-faatusa faale-tusi paia: o se ituaiga/faatusa; poo s</a:t>
            </a:r>
            <a:r>
              <a:rPr lang="en-US" b="1" dirty="0"/>
              <a:t>ē</a:t>
            </a:r>
            <a:r>
              <a:rPr lang="en" b="1" dirty="0"/>
              <a:t> sui-tulaga e sili atu, mulimuli ane.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FAATUSA FAALE-TUSI PAIA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5" y="109737"/>
            <a:ext cx="9212369" cy="1614582"/>
          </a:xfrm>
          <a:custGeom>
            <a:avLst/>
            <a:gdLst>
              <a:gd name="connsiteX0" fmla="*/ 0 w 9212369"/>
              <a:gd name="connsiteY0" fmla="*/ 0 h 1614582"/>
              <a:gd name="connsiteX1" fmla="*/ 473779 w 9212369"/>
              <a:gd name="connsiteY1" fmla="*/ 0 h 1614582"/>
              <a:gd name="connsiteX2" fmla="*/ 1039682 w 9212369"/>
              <a:gd name="connsiteY2" fmla="*/ 0 h 1614582"/>
              <a:gd name="connsiteX3" fmla="*/ 1605584 w 9212369"/>
              <a:gd name="connsiteY3" fmla="*/ 0 h 1614582"/>
              <a:gd name="connsiteX4" fmla="*/ 2171487 w 9212369"/>
              <a:gd name="connsiteY4" fmla="*/ 0 h 1614582"/>
              <a:gd name="connsiteX5" fmla="*/ 2553142 w 9212369"/>
              <a:gd name="connsiteY5" fmla="*/ 0 h 1614582"/>
              <a:gd name="connsiteX6" fmla="*/ 2934798 w 9212369"/>
              <a:gd name="connsiteY6" fmla="*/ 0 h 1614582"/>
              <a:gd name="connsiteX7" fmla="*/ 3592824 w 9212369"/>
              <a:gd name="connsiteY7" fmla="*/ 0 h 1614582"/>
              <a:gd name="connsiteX8" fmla="*/ 4250850 w 9212369"/>
              <a:gd name="connsiteY8" fmla="*/ 0 h 1614582"/>
              <a:gd name="connsiteX9" fmla="*/ 5001000 w 9212369"/>
              <a:gd name="connsiteY9" fmla="*/ 0 h 1614582"/>
              <a:gd name="connsiteX10" fmla="*/ 5474779 w 9212369"/>
              <a:gd name="connsiteY10" fmla="*/ 0 h 1614582"/>
              <a:gd name="connsiteX11" fmla="*/ 5948558 w 9212369"/>
              <a:gd name="connsiteY11" fmla="*/ 0 h 1614582"/>
              <a:gd name="connsiteX12" fmla="*/ 6330214 w 9212369"/>
              <a:gd name="connsiteY12" fmla="*/ 0 h 1614582"/>
              <a:gd name="connsiteX13" fmla="*/ 6711869 w 9212369"/>
              <a:gd name="connsiteY13" fmla="*/ 0 h 1614582"/>
              <a:gd name="connsiteX14" fmla="*/ 7462019 w 9212369"/>
              <a:gd name="connsiteY14" fmla="*/ 0 h 1614582"/>
              <a:gd name="connsiteX15" fmla="*/ 8304293 w 9212369"/>
              <a:gd name="connsiteY15" fmla="*/ 0 h 1614582"/>
              <a:gd name="connsiteX16" fmla="*/ 9212369 w 9212369"/>
              <a:gd name="connsiteY16" fmla="*/ 0 h 1614582"/>
              <a:gd name="connsiteX17" fmla="*/ 9212369 w 9212369"/>
              <a:gd name="connsiteY17" fmla="*/ 554340 h 1614582"/>
              <a:gd name="connsiteX18" fmla="*/ 9212369 w 9212369"/>
              <a:gd name="connsiteY18" fmla="*/ 1044096 h 1614582"/>
              <a:gd name="connsiteX19" fmla="*/ 9212369 w 9212369"/>
              <a:gd name="connsiteY19" fmla="*/ 1614582 h 1614582"/>
              <a:gd name="connsiteX20" fmla="*/ 8554343 w 9212369"/>
              <a:gd name="connsiteY20" fmla="*/ 1614582 h 1614582"/>
              <a:gd name="connsiteX21" fmla="*/ 7804193 w 9212369"/>
              <a:gd name="connsiteY21" fmla="*/ 1614582 h 1614582"/>
              <a:gd name="connsiteX22" fmla="*/ 7054043 w 9212369"/>
              <a:gd name="connsiteY22" fmla="*/ 1614582 h 1614582"/>
              <a:gd name="connsiteX23" fmla="*/ 6672387 w 9212369"/>
              <a:gd name="connsiteY23" fmla="*/ 1614582 h 1614582"/>
              <a:gd name="connsiteX24" fmla="*/ 6106485 w 9212369"/>
              <a:gd name="connsiteY24" fmla="*/ 1614582 h 1614582"/>
              <a:gd name="connsiteX25" fmla="*/ 5448458 w 9212369"/>
              <a:gd name="connsiteY25" fmla="*/ 1614582 h 1614582"/>
              <a:gd name="connsiteX26" fmla="*/ 4974679 w 9212369"/>
              <a:gd name="connsiteY26" fmla="*/ 1614582 h 1614582"/>
              <a:gd name="connsiteX27" fmla="*/ 4224529 w 9212369"/>
              <a:gd name="connsiteY27" fmla="*/ 1614582 h 1614582"/>
              <a:gd name="connsiteX28" fmla="*/ 3750750 w 9212369"/>
              <a:gd name="connsiteY28" fmla="*/ 1614582 h 1614582"/>
              <a:gd name="connsiteX29" fmla="*/ 2908476 w 9212369"/>
              <a:gd name="connsiteY29" fmla="*/ 1614582 h 1614582"/>
              <a:gd name="connsiteX30" fmla="*/ 2434698 w 9212369"/>
              <a:gd name="connsiteY30" fmla="*/ 1614582 h 1614582"/>
              <a:gd name="connsiteX31" fmla="*/ 1776671 w 9212369"/>
              <a:gd name="connsiteY31" fmla="*/ 1614582 h 1614582"/>
              <a:gd name="connsiteX32" fmla="*/ 1395016 w 9212369"/>
              <a:gd name="connsiteY32" fmla="*/ 1614582 h 1614582"/>
              <a:gd name="connsiteX33" fmla="*/ 921237 w 9212369"/>
              <a:gd name="connsiteY33" fmla="*/ 1614582 h 1614582"/>
              <a:gd name="connsiteX34" fmla="*/ 0 w 9212369"/>
              <a:gd name="connsiteY34" fmla="*/ 1614582 h 1614582"/>
              <a:gd name="connsiteX35" fmla="*/ 0 w 9212369"/>
              <a:gd name="connsiteY35" fmla="*/ 1076388 h 1614582"/>
              <a:gd name="connsiteX36" fmla="*/ 0 w 9212369"/>
              <a:gd name="connsiteY36" fmla="*/ 538194 h 1614582"/>
              <a:gd name="connsiteX37" fmla="*/ 0 w 9212369"/>
              <a:gd name="connsiteY37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12369" h="1614582" fill="none" extrusionOk="0">
                <a:moveTo>
                  <a:pt x="0" y="0"/>
                </a:moveTo>
                <a:cubicBezTo>
                  <a:pt x="118388" y="13662"/>
                  <a:pt x="257241" y="17799"/>
                  <a:pt x="473779" y="0"/>
                </a:cubicBezTo>
                <a:cubicBezTo>
                  <a:pt x="690317" y="-17799"/>
                  <a:pt x="878772" y="-20667"/>
                  <a:pt x="1039682" y="0"/>
                </a:cubicBezTo>
                <a:cubicBezTo>
                  <a:pt x="1200592" y="20667"/>
                  <a:pt x="1389877" y="-12081"/>
                  <a:pt x="1605584" y="0"/>
                </a:cubicBezTo>
                <a:cubicBezTo>
                  <a:pt x="1821291" y="12081"/>
                  <a:pt x="2013860" y="-22322"/>
                  <a:pt x="2171487" y="0"/>
                </a:cubicBezTo>
                <a:cubicBezTo>
                  <a:pt x="2329114" y="22322"/>
                  <a:pt x="2428018" y="-8570"/>
                  <a:pt x="2553142" y="0"/>
                </a:cubicBezTo>
                <a:cubicBezTo>
                  <a:pt x="2678267" y="8570"/>
                  <a:pt x="2746356" y="-17627"/>
                  <a:pt x="2934798" y="0"/>
                </a:cubicBezTo>
                <a:cubicBezTo>
                  <a:pt x="3123240" y="17627"/>
                  <a:pt x="3362884" y="31532"/>
                  <a:pt x="3592824" y="0"/>
                </a:cubicBezTo>
                <a:cubicBezTo>
                  <a:pt x="3822764" y="-31532"/>
                  <a:pt x="3995264" y="-2517"/>
                  <a:pt x="4250850" y="0"/>
                </a:cubicBezTo>
                <a:cubicBezTo>
                  <a:pt x="4506436" y="2517"/>
                  <a:pt x="4737051" y="31617"/>
                  <a:pt x="5001000" y="0"/>
                </a:cubicBezTo>
                <a:cubicBezTo>
                  <a:pt x="5264949" y="-31617"/>
                  <a:pt x="5287392" y="13928"/>
                  <a:pt x="5474779" y="0"/>
                </a:cubicBezTo>
                <a:cubicBezTo>
                  <a:pt x="5662166" y="-13928"/>
                  <a:pt x="5732931" y="17232"/>
                  <a:pt x="5948558" y="0"/>
                </a:cubicBezTo>
                <a:cubicBezTo>
                  <a:pt x="6164185" y="-17232"/>
                  <a:pt x="6214257" y="-8875"/>
                  <a:pt x="6330214" y="0"/>
                </a:cubicBezTo>
                <a:cubicBezTo>
                  <a:pt x="6446171" y="8875"/>
                  <a:pt x="6574027" y="-1313"/>
                  <a:pt x="6711869" y="0"/>
                </a:cubicBezTo>
                <a:cubicBezTo>
                  <a:pt x="6849712" y="1313"/>
                  <a:pt x="7175515" y="-27673"/>
                  <a:pt x="7462019" y="0"/>
                </a:cubicBezTo>
                <a:cubicBezTo>
                  <a:pt x="7748523" y="27673"/>
                  <a:pt x="8123252" y="418"/>
                  <a:pt x="8304293" y="0"/>
                </a:cubicBezTo>
                <a:cubicBezTo>
                  <a:pt x="8485334" y="-418"/>
                  <a:pt x="8799058" y="15396"/>
                  <a:pt x="9212369" y="0"/>
                </a:cubicBezTo>
                <a:cubicBezTo>
                  <a:pt x="9188227" y="225719"/>
                  <a:pt x="9233763" y="396042"/>
                  <a:pt x="9212369" y="554340"/>
                </a:cubicBezTo>
                <a:cubicBezTo>
                  <a:pt x="9190975" y="712638"/>
                  <a:pt x="9194322" y="936719"/>
                  <a:pt x="9212369" y="1044096"/>
                </a:cubicBezTo>
                <a:cubicBezTo>
                  <a:pt x="9230416" y="1151473"/>
                  <a:pt x="9235779" y="1369363"/>
                  <a:pt x="9212369" y="1614582"/>
                </a:cubicBezTo>
                <a:cubicBezTo>
                  <a:pt x="8921138" y="1637251"/>
                  <a:pt x="8839931" y="1645147"/>
                  <a:pt x="8554343" y="1614582"/>
                </a:cubicBezTo>
                <a:cubicBezTo>
                  <a:pt x="8268755" y="1584017"/>
                  <a:pt x="8154398" y="1626574"/>
                  <a:pt x="7804193" y="1614582"/>
                </a:cubicBezTo>
                <a:cubicBezTo>
                  <a:pt x="7453988" y="1602591"/>
                  <a:pt x="7253242" y="1580732"/>
                  <a:pt x="7054043" y="1614582"/>
                </a:cubicBezTo>
                <a:cubicBezTo>
                  <a:pt x="6854844" y="1648433"/>
                  <a:pt x="6841074" y="1622355"/>
                  <a:pt x="6672387" y="1614582"/>
                </a:cubicBezTo>
                <a:cubicBezTo>
                  <a:pt x="6503700" y="1606809"/>
                  <a:pt x="6269980" y="1615099"/>
                  <a:pt x="6106485" y="1614582"/>
                </a:cubicBezTo>
                <a:cubicBezTo>
                  <a:pt x="5942990" y="1614065"/>
                  <a:pt x="5663100" y="1615315"/>
                  <a:pt x="5448458" y="1614582"/>
                </a:cubicBezTo>
                <a:cubicBezTo>
                  <a:pt x="5233816" y="1613849"/>
                  <a:pt x="5088861" y="1608242"/>
                  <a:pt x="4974679" y="1614582"/>
                </a:cubicBezTo>
                <a:cubicBezTo>
                  <a:pt x="4860497" y="1620922"/>
                  <a:pt x="4405486" y="1617015"/>
                  <a:pt x="4224529" y="1614582"/>
                </a:cubicBezTo>
                <a:cubicBezTo>
                  <a:pt x="4043572" y="1612150"/>
                  <a:pt x="3923472" y="1599976"/>
                  <a:pt x="3750750" y="1614582"/>
                </a:cubicBezTo>
                <a:cubicBezTo>
                  <a:pt x="3578028" y="1629188"/>
                  <a:pt x="3253630" y="1572911"/>
                  <a:pt x="2908476" y="1614582"/>
                </a:cubicBezTo>
                <a:cubicBezTo>
                  <a:pt x="2563322" y="1656253"/>
                  <a:pt x="2562157" y="1594538"/>
                  <a:pt x="2434698" y="1614582"/>
                </a:cubicBezTo>
                <a:cubicBezTo>
                  <a:pt x="2307239" y="1634626"/>
                  <a:pt x="2058453" y="1634584"/>
                  <a:pt x="1776671" y="1614582"/>
                </a:cubicBezTo>
                <a:cubicBezTo>
                  <a:pt x="1494889" y="1594580"/>
                  <a:pt x="1563963" y="1622824"/>
                  <a:pt x="1395016" y="1614582"/>
                </a:cubicBezTo>
                <a:cubicBezTo>
                  <a:pt x="1226069" y="1606340"/>
                  <a:pt x="1089594" y="1634638"/>
                  <a:pt x="921237" y="1614582"/>
                </a:cubicBezTo>
                <a:cubicBezTo>
                  <a:pt x="752880" y="1594526"/>
                  <a:pt x="383699" y="1610889"/>
                  <a:pt x="0" y="1614582"/>
                </a:cubicBezTo>
                <a:cubicBezTo>
                  <a:pt x="-11399" y="1436190"/>
                  <a:pt x="-13119" y="1277297"/>
                  <a:pt x="0" y="1076388"/>
                </a:cubicBezTo>
                <a:cubicBezTo>
                  <a:pt x="13119" y="875479"/>
                  <a:pt x="21804" y="729643"/>
                  <a:pt x="0" y="538194"/>
                </a:cubicBezTo>
                <a:cubicBezTo>
                  <a:pt x="-21804" y="346745"/>
                  <a:pt x="-18454" y="256176"/>
                  <a:pt x="0" y="0"/>
                </a:cubicBezTo>
                <a:close/>
              </a:path>
              <a:path w="9212369" h="1614582" stroke="0" extrusionOk="0">
                <a:moveTo>
                  <a:pt x="0" y="0"/>
                </a:moveTo>
                <a:cubicBezTo>
                  <a:pt x="255867" y="35833"/>
                  <a:pt x="658191" y="24627"/>
                  <a:pt x="842274" y="0"/>
                </a:cubicBezTo>
                <a:cubicBezTo>
                  <a:pt x="1026357" y="-24627"/>
                  <a:pt x="1424615" y="-13579"/>
                  <a:pt x="1592424" y="0"/>
                </a:cubicBezTo>
                <a:cubicBezTo>
                  <a:pt x="1760233" y="13579"/>
                  <a:pt x="2065260" y="-5500"/>
                  <a:pt x="2250450" y="0"/>
                </a:cubicBezTo>
                <a:cubicBezTo>
                  <a:pt x="2435640" y="5500"/>
                  <a:pt x="2796424" y="-19193"/>
                  <a:pt x="3000600" y="0"/>
                </a:cubicBezTo>
                <a:cubicBezTo>
                  <a:pt x="3204776" y="19193"/>
                  <a:pt x="3345682" y="15897"/>
                  <a:pt x="3658627" y="0"/>
                </a:cubicBezTo>
                <a:cubicBezTo>
                  <a:pt x="3971572" y="-15897"/>
                  <a:pt x="3905226" y="-18793"/>
                  <a:pt x="4132406" y="0"/>
                </a:cubicBezTo>
                <a:cubicBezTo>
                  <a:pt x="4359586" y="18793"/>
                  <a:pt x="4530137" y="-21792"/>
                  <a:pt x="4790432" y="0"/>
                </a:cubicBezTo>
                <a:cubicBezTo>
                  <a:pt x="5050727" y="21792"/>
                  <a:pt x="5265537" y="8645"/>
                  <a:pt x="5632706" y="0"/>
                </a:cubicBezTo>
                <a:cubicBezTo>
                  <a:pt x="5999875" y="-8645"/>
                  <a:pt x="6039306" y="-1460"/>
                  <a:pt x="6290732" y="0"/>
                </a:cubicBezTo>
                <a:cubicBezTo>
                  <a:pt x="6542158" y="1460"/>
                  <a:pt x="6870994" y="40792"/>
                  <a:pt x="7133006" y="0"/>
                </a:cubicBezTo>
                <a:cubicBezTo>
                  <a:pt x="7395018" y="-40792"/>
                  <a:pt x="7406106" y="-13541"/>
                  <a:pt x="7514661" y="0"/>
                </a:cubicBezTo>
                <a:cubicBezTo>
                  <a:pt x="7623217" y="13541"/>
                  <a:pt x="7802564" y="-18895"/>
                  <a:pt x="8080564" y="0"/>
                </a:cubicBezTo>
                <a:cubicBezTo>
                  <a:pt x="8358564" y="18895"/>
                  <a:pt x="8322235" y="-13325"/>
                  <a:pt x="8462219" y="0"/>
                </a:cubicBezTo>
                <a:cubicBezTo>
                  <a:pt x="8602204" y="13325"/>
                  <a:pt x="8917530" y="311"/>
                  <a:pt x="9212369" y="0"/>
                </a:cubicBezTo>
                <a:cubicBezTo>
                  <a:pt x="9236727" y="144459"/>
                  <a:pt x="9191024" y="292044"/>
                  <a:pt x="9212369" y="489757"/>
                </a:cubicBezTo>
                <a:cubicBezTo>
                  <a:pt x="9233714" y="687470"/>
                  <a:pt x="9212963" y="928825"/>
                  <a:pt x="9212369" y="1044096"/>
                </a:cubicBezTo>
                <a:cubicBezTo>
                  <a:pt x="9211775" y="1159367"/>
                  <a:pt x="9227941" y="1431453"/>
                  <a:pt x="9212369" y="1614582"/>
                </a:cubicBezTo>
                <a:cubicBezTo>
                  <a:pt x="8933478" y="1630792"/>
                  <a:pt x="8809389" y="1615878"/>
                  <a:pt x="8462219" y="1614582"/>
                </a:cubicBezTo>
                <a:cubicBezTo>
                  <a:pt x="8115049" y="1613287"/>
                  <a:pt x="7873146" y="1596329"/>
                  <a:pt x="7712069" y="1614582"/>
                </a:cubicBezTo>
                <a:cubicBezTo>
                  <a:pt x="7550992" y="1632836"/>
                  <a:pt x="7458438" y="1627789"/>
                  <a:pt x="7238290" y="1614582"/>
                </a:cubicBezTo>
                <a:cubicBezTo>
                  <a:pt x="7018142" y="1601375"/>
                  <a:pt x="6923666" y="1592232"/>
                  <a:pt x="6764511" y="1614582"/>
                </a:cubicBezTo>
                <a:cubicBezTo>
                  <a:pt x="6605356" y="1636932"/>
                  <a:pt x="6497146" y="1603895"/>
                  <a:pt x="6382856" y="1614582"/>
                </a:cubicBezTo>
                <a:cubicBezTo>
                  <a:pt x="6268566" y="1625269"/>
                  <a:pt x="6009169" y="1619259"/>
                  <a:pt x="5724829" y="1614582"/>
                </a:cubicBezTo>
                <a:cubicBezTo>
                  <a:pt x="5440489" y="1609905"/>
                  <a:pt x="5424525" y="1605657"/>
                  <a:pt x="5158927" y="1614582"/>
                </a:cubicBezTo>
                <a:cubicBezTo>
                  <a:pt x="4893329" y="1623507"/>
                  <a:pt x="4738834" y="1610735"/>
                  <a:pt x="4593024" y="1614582"/>
                </a:cubicBezTo>
                <a:cubicBezTo>
                  <a:pt x="4447214" y="1618429"/>
                  <a:pt x="4162979" y="1628309"/>
                  <a:pt x="3842874" y="1614582"/>
                </a:cubicBezTo>
                <a:cubicBezTo>
                  <a:pt x="3522769" y="1600856"/>
                  <a:pt x="3539987" y="1627910"/>
                  <a:pt x="3276971" y="1614582"/>
                </a:cubicBezTo>
                <a:cubicBezTo>
                  <a:pt x="3013955" y="1601254"/>
                  <a:pt x="3057872" y="1611088"/>
                  <a:pt x="2895316" y="1614582"/>
                </a:cubicBezTo>
                <a:cubicBezTo>
                  <a:pt x="2732761" y="1618076"/>
                  <a:pt x="2535019" y="1616956"/>
                  <a:pt x="2421537" y="1614582"/>
                </a:cubicBezTo>
                <a:cubicBezTo>
                  <a:pt x="2308055" y="1612208"/>
                  <a:pt x="2113338" y="1620797"/>
                  <a:pt x="1947758" y="1614582"/>
                </a:cubicBezTo>
                <a:cubicBezTo>
                  <a:pt x="1782178" y="1608367"/>
                  <a:pt x="1721927" y="1632885"/>
                  <a:pt x="1566103" y="1614582"/>
                </a:cubicBezTo>
                <a:cubicBezTo>
                  <a:pt x="1410280" y="1596279"/>
                  <a:pt x="1133704" y="1599826"/>
                  <a:pt x="815953" y="1614582"/>
                </a:cubicBezTo>
                <a:cubicBezTo>
                  <a:pt x="498202" y="1629339"/>
                  <a:pt x="300393" y="1645542"/>
                  <a:pt x="0" y="1614582"/>
                </a:cubicBezTo>
                <a:cubicBezTo>
                  <a:pt x="-2351" y="1369431"/>
                  <a:pt x="16151" y="1309204"/>
                  <a:pt x="0" y="1092534"/>
                </a:cubicBezTo>
                <a:cubicBezTo>
                  <a:pt x="-16151" y="875864"/>
                  <a:pt x="25603" y="664498"/>
                  <a:pt x="0" y="522048"/>
                </a:cubicBezTo>
                <a:cubicBezTo>
                  <a:pt x="-25603" y="379598"/>
                  <a:pt x="-24239" y="121809"/>
                  <a:pt x="0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182880" y="121157"/>
            <a:ext cx="915806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400" b="1" spc="300" dirty="0">
                <a:ln/>
                <a:solidFill>
                  <a:srgbClr val="C00000"/>
                </a:solidFill>
              </a:rPr>
              <a:t>O LE A SE MEA O FAAATA MAI AI SE FAATUSA POO SE FAAILOGA O SE TASI I LE LUMANA’I?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89" y="1012875"/>
            <a:ext cx="9232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“Na oo na mea uma ia te’i latou e fai ma faailoga; ua tusia foi e fai ma apoapoa’iga mo i tatou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 e ua aulia mai ai tausaga e gata ai.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(1Korinito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6" y="1724319"/>
            <a:ext cx="9086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Paulo – ma isi tusitala faale-tusi paia – na faaaogina le upu lea o le “faatusa” e faasino i se talafaasolopito poo se mea e sui a’i se mea na tupu poo se tasi mai lona lava taimi/poo le lumanai (ta’ua o se “suitulaga”).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499473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43200"/>
            <a:ext cx="2832672" cy="18195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Mo se faataitaiga, o loo ta’ua i le Roma 5:14 o Atamu o se faatusa [“foliga vaaia”] “o Ia o L</a:t>
            </a:r>
            <a:r>
              <a:rPr lang="en-US" b="1" dirty="0"/>
              <a:t>ē</a:t>
            </a:r>
            <a:r>
              <a:rPr lang="en" b="1" dirty="0"/>
              <a:t> a maliu mai,” o lona uiga, o Iesu—o Ia o le a suitulaga. 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56" y="176412"/>
            <a:ext cx="2581797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754879"/>
            <a:ext cx="34154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tele o taimi, tatou te maua ai i le Feagaiga Tuai se faaaliga e uiga i ni amioga faapitoa poo ni mea e tutupu o faatusa ia o mea e oo mai. </a:t>
            </a:r>
            <a:r>
              <a:rPr lang="en-US" b="1" dirty="0"/>
              <a:t>S</a:t>
            </a:r>
            <a:r>
              <a:rPr lang="en" b="1" dirty="0"/>
              <a:t>e’i o tatou vaai i ni faataitaiga se lua: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449773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AUALA E FAAMATALAINA A’I SE TAGATA O SE FAATUSA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82881" y="571797"/>
            <a:ext cx="11830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 i ai foi o ia ua oo ina oti o Herota; ina ia taunuu ai le afioga a le Alii i le perofeta, ua faap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 mai: ‘Na Ou valaauina Lo’u Atalii ai Aikupito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(Mataio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4" y="1218128"/>
            <a:ext cx="6755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ta’ua mai i le Feagaiga Tuai ni ituaiga faatusa eseese se tolu e suitulaga mo le faataunuuina i le Feagaiga Fou: O Keriso; o le Ekalesia; ma le taimi o le iuga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665325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851" y="1276945"/>
            <a:ext cx="122088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984" y="1270433"/>
            <a:ext cx="1744393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7914" y="1265753"/>
            <a:ext cx="1744393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2221974"/>
            <a:ext cx="6693467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O LE FAATUSA O IOSUA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36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IOSUA O SE FAATUSA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faatuina e Ieova lou Atua mai ia te oe, o so lou au uso, se perofeta mo oe e pei o a’u nei;</a:t>
            </a:r>
            <a:r>
              <a:rPr lang="en-US" sz="20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Tou te faalogo ia te ia</a:t>
            </a:r>
            <a:r>
              <a:rPr lang="en" sz="20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(Teuteuronome 18:15)</a:t>
            </a:r>
            <a:endParaRPr lang="es-ES" sz="2000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7" y="1428750"/>
            <a:ext cx="851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faataunuuina e Iosua se vaega o le valoaga a Mose e uiga i se perofeta lona lua o le a faatuina na te taita’iina le nuu (Teuteuronome 18:15-19).</a:t>
            </a: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308" y="1428750"/>
            <a:ext cx="1631852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319976"/>
            <a:ext cx="1946326" cy="1579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" t="9748" r="-272" b="24741"/>
          <a:stretch>
            <a:fillRect/>
          </a:stretch>
        </p:blipFill>
        <p:spPr>
          <a:xfrm>
            <a:off x="6850967" y="3334043"/>
            <a:ext cx="2588456" cy="185640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702" y="1428750"/>
            <a:ext cx="1569716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370" y="3305907"/>
            <a:ext cx="2468482" cy="188453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4920343" y="5283199"/>
            <a:ext cx="7271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Ae na malamalama le nuu o le valoaga a Mose sa faalauateleina atu lea ia Iosua (Ioane 1:21). O lea o Mose ma Iosua na avea i la’ua ma faatusa o le suitulaga moni o l</a:t>
            </a:r>
            <a:r>
              <a:rPr lang="en-US" b="1" dirty="0"/>
              <a:t>ē</a:t>
            </a:r>
            <a:r>
              <a:rPr lang="en" b="1" dirty="0"/>
              <a:t> na iloa atoatoa le tuuina atu ia Mose o le valoaga e uiga “i le Perofeta”: o Iesu lea (Galuega 3:22-26).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291840"/>
            <a:ext cx="44470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’o amata ona pa’u le manai i le taimi o Mose, na faamuta i le taimi o Iosua. </a:t>
            </a:r>
            <a:r>
              <a:rPr lang="en-US" b="1" dirty="0"/>
              <a:t>E</a:t>
            </a:r>
            <a:r>
              <a:rPr lang="en" b="1" dirty="0"/>
              <a:t> le gata i lea, na faataunuuina e Iosua o faatonuga na tuuina atu e Mose; e faatatau i le vaevaeina o le laueleele ma aai o sulufa’iga.</a:t>
            </a: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449535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6" y="2025748"/>
            <a:ext cx="8498369" cy="124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pei o Mose, na maua e Iosua feau tuusa’o mai le Atua; na ia faamanatuina le Paseka; na ia sopoia vaitafe; na ia vaaia le agelu a Ieova; o lona aao faaloaloa na aumaia ai le manumalo; na ia faamalosi i le nuu ina ia tutumau i le faamaoni pe a mavae atu lona maliu.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O L</a:t>
            </a:r>
            <a:r>
              <a:rPr lang="en-US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Ē</a:t>
            </a:r>
            <a:r>
              <a:rPr lang="en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 SUITULAGA IA IOSUA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239151" y="674191"/>
            <a:ext cx="11823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ona po o le alofa ua Ou tali atu ai ia te oe; o le aso e faaolaina ai ua Ou fesoasoani ai ia te oe; Ou te leoleo foi ia te oe, ma A’u avatua oe e fai ma feagaiga a le nuu; ina ia faaeaina le lalolagi, ia faia nuu ua faatafunaina mo latou tofi”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sini o taua na taita’ia e Iosua o le faamautuina lea o tagata Isaraelu i le Nuu o le Folafolaga. Na faailoa mai e Isaia galuega a le Mesia e aofia ai le tuuina atu o “tofi ua faatafuna’ina i [Ona tagata]” (Isaia 49:8), e faaaogaina ai le faaupuga lava lea e tasi e pei o le tusi a Iosua.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246920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080826"/>
            <a:ext cx="7448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 se lagona o loo atagia i le soifuaga ma le galuega a Iosua o se (faatusa) i le soifuaga ma galuega a Iesu (o L</a:t>
            </a:r>
            <a:r>
              <a:rPr lang="en-US" b="1" dirty="0"/>
              <a:t>ē</a:t>
            </a:r>
            <a:r>
              <a:rPr lang="en" b="1" dirty="0"/>
              <a:t> suitulaga)?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17556</TotalTime>
  <Words>1670</Words>
  <Application>Microsoft Office PowerPoint</Application>
  <PresentationFormat>Panorámica</PresentationFormat>
  <Paragraphs>96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2025-11-01T16:23:57Z</dcterms:created>
  <dcterms:modified xsi:type="dcterms:W3CDTF">2025-11-26T20:22:52Z</dcterms:modified>
</cp:coreProperties>
</file>