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4" d="100"/>
          <a:sy n="24" d="100"/>
        </p:scale>
        <p:origin x="42" y="14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alofa atu ia Ieova lo outou Atua</a:t>
          </a: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ana’ana e fai Ana poloaiga</a:t>
          </a: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I</a:t>
          </a:r>
          <a:r>
            <a:rPr lang="en" sz="1800" b="1" dirty="0">
              <a:solidFill>
                <a:schemeClr val="tx1"/>
              </a:solidFill>
            </a:rPr>
            <a:t>a pipii-mau ia te Ia</a:t>
          </a: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Ia auauna</a:t>
          </a:r>
          <a:r>
            <a:rPr lang="en" sz="1600" b="1" dirty="0">
              <a:solidFill>
                <a:schemeClr val="tx1"/>
              </a:solidFill>
            </a:rPr>
            <a:t> atu ia te Ia ma lou loto atoa ma lou agaga atoa</a:t>
          </a: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600" b="1" dirty="0"/>
            <a:t>O le alofa o le mataupu faavae lea e tatau ona taitaiina atu ai i tatou i le Atua. Tatou te alolofa atu ia te Ia aua na Ia mua’i alofa mai i a’i tatou (1Ioane 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600" b="1" dirty="0"/>
            <a:t>O le auala lenei ua faailoa mai e Iosua, o le amio e manaomia e i latou o e filifili e savavali faatasi ma le Atua </a:t>
          </a:r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600" b="1" dirty="0"/>
            <a:t>O le usiusitai o se taunuuga masani lea o se loto faafetai e malamalama lelei i mea na faia e le Atua. </a:t>
          </a:r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US" sz="1600" b="1" dirty="0"/>
            <a:t>E</a:t>
          </a:r>
          <a:r>
            <a:rPr lang="en" sz="1600" b="1" dirty="0"/>
            <a:t> tatau ona tatou pipii-mau i le Atua e aunoa ma le faatagaina o se mea e ono aveesea ma motusia ai lea sootaga</a:t>
          </a:r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600" b="1" dirty="0"/>
            <a:t>E maua lo tatou faamoemoe moni, o le faamalieina, ma le ola manuia pe a tatou auauna atu i le lotomalie ma le alofa i lo tatou Foafoa; Le na faia i tatou</a:t>
          </a: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savavali ma le usiusitai ia te Ia</a:t>
          </a:r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#2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Sa latou faalologo ma le fifilemu i tuua’iga</a:t>
          </a:r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Sa latou valaau i le Atua o se molimau i a’i latou </a:t>
          </a:r>
          <a:endParaRPr lang="es-ES" sz="18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S</a:t>
          </a:r>
          <a:r>
            <a:rPr lang="en" sz="1800" b="1" dirty="0"/>
            <a:t>a latou talia ia faasalaina pe afai sa agasala i latou</a:t>
          </a:r>
          <a:endParaRPr lang="es-ES" sz="18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Na latou faaalia lo latou faanaunauta’iga moni</a:t>
          </a:r>
          <a:endParaRPr lang="es-ES" sz="18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n" sz="1800" b="1" dirty="0">
              <a:solidFill>
                <a:schemeClr val="tx1"/>
              </a:solidFill>
              <a:effectLst/>
              <a:latin typeface="+mn-lt"/>
            </a:rPr>
            <a:t>E ala i a latou faataitaiiga, ua mafai ai ona tatou iloa atu ni laasaga talafeagai e toe fuata’ina ai le tulaga tutusa o le filemu, ina ia fesootai atu ai i aiga, ekalesia, ma nuu:</a:t>
          </a:r>
          <a:endParaRPr lang="es-ES" sz="18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‘Aua ne’i vave-vave i ni faaiuga</a:t>
          </a: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Talanoa e uiga i faafitauli a’o lei faatinoina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 tuu nisi mea ma le lotomalie ina ia maua ai le lotogatasi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 tali atu ma le faaaloalo i ni tuua’iga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 olioli ma faamanuia le Atua ina ua toe faafoisia le to’afilemu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Fesoota’iga i o tatou mafaufauga</a:t>
          </a: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716409" y="-2352149"/>
          <a:ext cx="804751" cy="5518790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600" b="1" kern="1200" dirty="0"/>
            <a:t>O le alofa o le mataupu faavae lea e tatau ona taitaiina atu ai i tatou i le Atua. Tatou te alolofa atu ia te Ia aua na Ia mua’i alofa mai i a’i tatou (1Ioane 4:19)</a:t>
          </a:r>
        </a:p>
      </dsp:txBody>
      <dsp:txXfrm rot="-5400000">
        <a:off x="2359390" y="44155"/>
        <a:ext cx="5479505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35863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alofa atu ia Ieova lo outou Atua</a:t>
          </a:r>
        </a:p>
      </dsp:txBody>
      <dsp:txXfrm>
        <a:off x="39579" y="41433"/>
        <a:ext cx="227947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794471" y="-1500826"/>
          <a:ext cx="648626" cy="5518790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600" b="1" kern="1200" dirty="0"/>
            <a:t>O le auala lenei ua faailoa mai e Iosua, o le amio e manaomia e i latou o e filifili e savavali faatasi ma le Atua </a:t>
          </a:r>
        </a:p>
      </dsp:txBody>
      <dsp:txXfrm rot="-5400000">
        <a:off x="2359390" y="965918"/>
        <a:ext cx="5487127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35863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savavali ma le usiusitai ia te Ia</a:t>
          </a:r>
        </a:p>
      </dsp:txBody>
      <dsp:txXfrm>
        <a:off x="39579" y="892756"/>
        <a:ext cx="227947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716409" y="-649503"/>
          <a:ext cx="804751" cy="5518790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600" b="1" kern="1200" dirty="0"/>
            <a:t>O le usiusitai o se taunuuga masani lea o se loto faafetai e malamalama lelei i mea na faia e le Atua. </a:t>
          </a:r>
        </a:p>
      </dsp:txBody>
      <dsp:txXfrm rot="-5400000">
        <a:off x="2359390" y="1746801"/>
        <a:ext cx="5479505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35863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ana’ana e fai Ana poloaiga</a:t>
          </a:r>
        </a:p>
      </dsp:txBody>
      <dsp:txXfrm>
        <a:off x="39579" y="1744078"/>
        <a:ext cx="227947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794471" y="201818"/>
          <a:ext cx="648626" cy="5518790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E</a:t>
          </a:r>
          <a:r>
            <a:rPr lang="en" sz="1600" b="1" kern="1200" dirty="0"/>
            <a:t> tatau ona tatou pipii-mau i le Atua e aunoa ma le faatagaina o se mea e ono aveesea ma motusia ai lea sootaga</a:t>
          </a:r>
        </a:p>
      </dsp:txBody>
      <dsp:txXfrm rot="-5400000">
        <a:off x="2359390" y="2668563"/>
        <a:ext cx="5487127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35863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</a:t>
          </a:r>
          <a:r>
            <a:rPr lang="en" sz="1800" b="1" kern="1200" dirty="0">
              <a:solidFill>
                <a:schemeClr val="tx1"/>
              </a:solidFill>
            </a:rPr>
            <a:t>a pipii-mau ia te Ia</a:t>
          </a:r>
        </a:p>
      </dsp:txBody>
      <dsp:txXfrm>
        <a:off x="39579" y="2595401"/>
        <a:ext cx="227947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716409" y="1053141"/>
          <a:ext cx="804751" cy="5518790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600" b="1" kern="1200" dirty="0"/>
            <a:t>E maua lo tatou faamoemoe moni, o le faamalieina, ma le ola manuia pe a tatou auauna atu i le lotomalie ma le alofa i lo tatou Foafoa; Le na faia i tatou</a:t>
          </a:r>
        </a:p>
      </dsp:txBody>
      <dsp:txXfrm rot="-5400000">
        <a:off x="2359390" y="3449446"/>
        <a:ext cx="5479505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35863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Ia auauna</a:t>
          </a:r>
          <a:r>
            <a:rPr lang="en" sz="1600" b="1" kern="1200" dirty="0">
              <a:solidFill>
                <a:schemeClr val="tx1"/>
              </a:solidFill>
            </a:rPr>
            <a:t> atu ia te Ia ma lou loto atoa ma lou agaga atoa</a:t>
          </a:r>
        </a:p>
      </dsp:txBody>
      <dsp:txXfrm>
        <a:off x="39579" y="3446724"/>
        <a:ext cx="227947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Sa latou faalologo ma le fifilemu i tuua’iga</a:t>
          </a:r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Sa latou valaau i le Atua o se molimau i a’i latou </a:t>
          </a:r>
          <a:endParaRPr lang="es-ES" sz="18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</a:t>
          </a:r>
          <a:r>
            <a:rPr lang="en" sz="1800" b="1" kern="1200" dirty="0"/>
            <a:t>a latou talia ia faasalaina pe afai sa agasala i latou</a:t>
          </a:r>
          <a:endParaRPr lang="es-ES" sz="18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Na latou faaalia lo latou faanaunauta’iga moni</a:t>
          </a:r>
          <a:endParaRPr lang="es-ES" sz="18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  <a:effectLst/>
              <a:latin typeface="+mn-lt"/>
            </a:rPr>
            <a:t>E ala i a latou faataitaiiga, ua mafai ai ona tatou iloa atu ni laasaga talafeagai e toe fuata’ina ai le tulaga tutusa o le filemu, ina ia fesootai atu ai i aiga, ekalesia, ma nuu:</a:t>
          </a:r>
          <a:endParaRPr lang="es-ES" sz="18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Fesoota’iga i o tatou mafaufauga</a:t>
          </a: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‘Aua ne’i vave-vave i ni faaiuga</a:t>
          </a: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Talanoa e uiga i faafitauli a’o lei faatinoina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 tuu nisi mea ma le lotomalie ina ia maua ai le lotogatasi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 tali atu ma le faaaloalo i ni tuua’iga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 olioli ma faamanuia le Atua ina ua toe faafoisia le to’afilemu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10/12/2025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1688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n" sz="36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OLA AI I TOTONU O LE LAUELE’ELE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9081009" y="6519446"/>
            <a:ext cx="2943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11, Novema 13,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346917" y="4650725"/>
            <a:ext cx="73574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“O le tali filemu</a:t>
            </a:r>
            <a:r>
              <a:rPr kumimoji="0" lang="es-ES" sz="3600" b="1" i="0" u="none" strike="noStrike" kern="1200" cap="none" spc="0" normalizeH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liliu’eseina ai le ita; a’o le upu faatiga e tupu ai le ita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Faataoto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868A2"/>
                </a:solidFill>
              </a:rPr>
              <a:t>O se saunoaga faamavae (Iosua 22:1-8)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B6260"/>
                </a:solidFill>
              </a:rPr>
              <a:t>Mafuaaga o le faafitauli (Iosua 22:10-12)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5F9199"/>
                </a:solidFill>
              </a:rPr>
              <a:t>O tuua’iga (Iosua 22:13-20)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729C63"/>
                </a:solidFill>
              </a:rPr>
              <a:t>Tali atu i le upu filemu (Iosua 22:21-29)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B8F61"/>
                </a:solidFill>
              </a:rPr>
              <a:t>O se faaleleiga (Iosua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mavae ni nai tausaga o taua, ona faatoilaloina lea e Isaraelu o Kanana, e ui lava e lei tutuliesea uma tagata na nonofo ai. </a:t>
            </a: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4192172"/>
            <a:ext cx="5448572" cy="24456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2574388"/>
            <a:ext cx="80867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Mulimuli ane, ua oo i le taimi e tete’a ese ai. </a:t>
            </a:r>
            <a:r>
              <a:rPr lang="en-US" b="1" dirty="0"/>
              <a:t>I</a:t>
            </a:r>
            <a:r>
              <a:rPr lang="en" b="1" dirty="0"/>
              <a:t>na ua uma ona faamanuia atu i a’i latou ma fautuaina ina ia faaauau pea ona latou savalivali i ala o le Atua, ona tuua ai lea oi latou e Iosua ia o atu i o latou aiga. </a:t>
            </a:r>
            <a:r>
              <a:rPr lang="en-US" b="1" dirty="0"/>
              <a:t>A</a:t>
            </a:r>
            <a:r>
              <a:rPr lang="en" b="1" dirty="0"/>
              <a:t>e na ufitia i se matu</a:t>
            </a:r>
            <a:r>
              <a:rPr lang="en-US" b="1" dirty="0"/>
              <a:t>ā</a:t>
            </a:r>
            <a:r>
              <a:rPr lang="en" b="1" dirty="0"/>
              <a:t> l</a:t>
            </a:r>
            <a:r>
              <a:rPr lang="en-US" b="1" dirty="0"/>
              <a:t>ē</a:t>
            </a:r>
            <a:r>
              <a:rPr lang="en" b="1" dirty="0"/>
              <a:t> malamalama lava lea faamavaega, ma e ono faigofie le mafai ai ona faaleagaina o lea lotogatasitasi i le nuu o Isaraelu.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759655"/>
            <a:ext cx="80867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ituaiga e lua ma le afa na mauaina le vaega i le itu i sasa’e o (Reupena, o Kato, ma le afa o le ituaiga o Manase), ae sa latou sopoia atu Ioritana i le itu i sisifo, ina ia fesoasoani i le faatoilaloina, o isi aai o Kanana mo isi ituaiga uma o Isaraelu. Pe a i le ono i le fitu tausaga sa tuua ai o latou aiga i le itu i sasa’e a’o latou faia lenei auaunaga, e fesoasoani ai i o latou uso. Sa faataunuuina ai ma le faamaoni la latou ta’utinoga. </a:t>
            </a: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SE SAUNOAGA FAAMAVAE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“A ia outou matu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ā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anaana e fai le poloa’iga ma le tulafono, na fai atu ai Mose le auauna a Ieova ia te outou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tou te alofa atu ia Ieova lo outou Atua, ma savavali i Ona ala uma, ma anaana i Ana poloaiga, ma pipii lava ia te Ia, na auauna ia te Ia ma o outou loto atoa ma o outou agaga atoa”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(Iosua 22:5).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67286" y="1617785"/>
            <a:ext cx="11563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Talu ai ona o Ioritana lea na amata ona tuueseeseina ai o ituaiga, na tuuina atu ai e Iosua se fautuaga poto i ituaiga uma e lua ma le afa ina ia mafai ona latou tutumau ma savavali ma le faamaoni i le Atua </a:t>
            </a:r>
            <a:r>
              <a:rPr lang="en-US" b="1" dirty="0"/>
              <a:t>i Ona ala uma</a:t>
            </a:r>
            <a:r>
              <a:rPr lang="en" b="1" dirty="0"/>
              <a:t> (Iosua 22:5):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92639"/>
              </p:ext>
            </p:extLst>
          </p:nvPr>
        </p:nvGraphicFramePr>
        <p:xfrm>
          <a:off x="238124" y="2552491"/>
          <a:ext cx="7878934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42142" y="2560320"/>
            <a:ext cx="3726033" cy="4211954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O LE MAFUAAGA O FAAFITAULI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168813" y="520506"/>
            <a:ext cx="11844996" cy="104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“Ua oo atu i latou i le itu o Ioritana, oi le nuu o Kanana, ona faia lea i lea mea e le fanauga a Reupena, ma le fanauga a Kato, ma le tasi vaega o le ituaiga o Manase, o le fatafaitaulaga e lata ane i Ioritana, o le fatafaitaulaga tele e iloa-gofie” 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2560320" y="1610410"/>
            <a:ext cx="6949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lata ane i le nofoaga na faatuina ai e Iosua se maa faamanatu o se vavega ina ua sopoia atu le Ioritana, sa fausia ai foi e ituaiga e lua ma le afa o se fatafaitaulaga o se faatusa lea o le fatafaitaulaga o le Falefetafai (Iosua 22:10, 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2251677" cy="23300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80097" y="1708733"/>
            <a:ext cx="2387665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037428"/>
            <a:ext cx="72445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Na filifili Isaraelu uma ina ia tafiesea lenei agasala e ala i le osofa’ia pe sii taua atu i o latou uso (Iosua 22:12). </a:t>
            </a:r>
            <a:r>
              <a:rPr lang="en-US" b="1" dirty="0"/>
              <a:t>A</a:t>
            </a:r>
            <a:r>
              <a:rPr lang="en" b="1" dirty="0"/>
              <a:t>e na faauilavea le Atua ina ia puipuia mai ai i se taua o le toto-masaa. </a:t>
            </a:r>
            <a:r>
              <a:rPr lang="en-US" b="1" dirty="0"/>
              <a:t>N</a:t>
            </a:r>
            <a:r>
              <a:rPr lang="en" b="1" dirty="0"/>
              <a:t>a Ia faatuina mai ni tagata o e na filifili ia aua nei faamasinoa e aunoa ma ni faamaoniga uma; ae tuuina atu i ai se avanoa e manatu ai e sa’o; ma ua latou filifili e tuuina atu i o latou uso se avanoa e faamatalaina ai i latou lava (Iosua 22:13-14).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945" y="4242795"/>
            <a:ext cx="4497817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2560320" y="2855743"/>
            <a:ext cx="6865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lenei faatinoga sa faamatalaina ai o se soliga o le tulafono e faapea e faasaina le ofoina atu o ni taulaga i se isi lava nofoaga e ese mai nai lo le fatafaitaulaga e faamu a’i taulaga mu i le Falefetafai (Levitiko 17:8-9).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006906"/>
            <a:ext cx="72305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le mea na</a:t>
            </a:r>
            <a:r>
              <a:rPr lang="en" b="1" dirty="0"/>
              <a:t> tulai mai, o le l</a:t>
            </a:r>
            <a:r>
              <a:rPr lang="en-US" b="1" dirty="0"/>
              <a:t>ē</a:t>
            </a:r>
            <a:r>
              <a:rPr lang="en" b="1" dirty="0"/>
              <a:t> logoina lea o ona uso e uiga i se mea ua ia manatu </a:t>
            </a:r>
            <a:r>
              <a:rPr lang="en-US" b="1" dirty="0"/>
              <a:t>i ai, na pau lea o sona sesē</a:t>
            </a:r>
            <a:r>
              <a:rPr lang="en" b="1" dirty="0"/>
              <a:t>… ae le o se agasala lea mea.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NI TUUA’IGA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“O loo fai mai le faapotopotoga uma a Ieova, ua faapea mai, Se a lenei mea leaga ua outou agaleaga ai i le Atua o Isaraelu e liliuese i le aso nei, nei outou mulimuli atu ia Ieova, ina ua outou faia mo outou le fatafaitaulaga ina ia outou fouvale i le aso nei ia Ieova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?’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(Iosua 22:16)</a:t>
            </a:r>
            <a:endParaRPr lang="en" sz="1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68615" y="1744394"/>
            <a:ext cx="832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Aisea na filifilia ai Fineaso e taita’ia le komiti su’esu’e? (Iosua 22:13-14)?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8246" y="3770142"/>
            <a:ext cx="4098112" cy="2923319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727938"/>
            <a:ext cx="2165745" cy="2872027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68230" cy="18405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699803"/>
            <a:ext cx="5410764" cy="1519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saunoaga a Fineaso sa matu</a:t>
            </a:r>
            <a:r>
              <a:rPr lang="en-US" b="1" dirty="0"/>
              <a:t>ā</a:t>
            </a:r>
            <a:r>
              <a:rPr lang="en" b="1" dirty="0"/>
              <a:t> talafeagai lava. Pe ana fai ae ofoina atu taulaga i le fatafaitaulaga fou na faatuina, o le a faasalaina e le Atua Isaraelu uma ona o lea mea (Iosua 22:18b).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26412" y="2138289"/>
            <a:ext cx="83655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Fineaso, o le atalii lea o le faitaulaga sili, sa le faavaivai i le taofia o le agasala a Pa’ala-Peoro (Numera 25:7-8). Na avea le mea na faia e Fineaso, na aveesea ai le faamai sa oo ia Isaraelu. I lana saunoaga, na ia tuuina atu ai se sootaga o lenei agasala i le agasala a Akana, ma sa faatusaina foi i ai i le agasala lea na faapea na faia e ituaiga e lua ma le afa (Iosua 22:16-20).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205045"/>
            <a:ext cx="54107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Peitai, na ia tuuina atu i a’i latou le avanoa e faasa’oina ai lenei mea ses</a:t>
            </a:r>
            <a:r>
              <a:rPr lang="en-US" b="1" dirty="0"/>
              <a:t>ē</a:t>
            </a:r>
            <a:r>
              <a:rPr lang="en" b="1" dirty="0"/>
              <a:t>, a’o lei faia e i latou le agasala: na ia ofoina atu foi ia tei latou le avanoa e toe foi atu ai i le tasi itu o Ioritana o loo i ai le Falefetafai (Iosua 22:19).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 ATU I LE AGALELEI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52050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“Na fai ai mo i matou le fatafaitaulaga e liliuese ai, nei mulimuli atu ia Ieova; afai foi e fai ai i ona luga o taulaga mu ma taulaga i mea e ‘ai;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afai foi e fai ai i ona luga o taulaga faafetai, ia tauia mai e Ieova lava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(Iosua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2" y="1481012"/>
            <a:ext cx="2181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ituaiga o Reupean ma Kato ma le afa o le ituaiga o Manase, ina ua molia, sa latou faatinoina se faaa’oa’oga sili ona lelei atoatoa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782420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0" y="3882683"/>
            <a:ext cx="7864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A’o lei iloa e isi ituaiga o le fanauga a Isaraelu se mafuaaga sa fausia ai e o latou uso le fatafaitaulaga, sa latou manatu ai: o se fouvale lava lea, o se manaoga mo le tete’aese, ma o se faasalaga lea faale-lagi.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006" y="3730990"/>
            <a:ext cx="3688698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0" y="5697415"/>
            <a:ext cx="77243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b="1" dirty="0"/>
              <a:t>E ui lava e ono lagona e ituaiga ia ua tuua’ia le lē fiafia i tuua’iga, ma mafai ona tali atu ai ma le sauā mo so latou puipuiga, ae faafetai i lo latou tali atu ma le filemu i se alofa faale-uso ma ‘alofia ai ni taua semanu e tutupu mai.</a:t>
            </a:r>
            <a:endParaRPr lang="en-US" sz="28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59" y="4825217"/>
            <a:ext cx="78087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mea moni lava: o se faanaunauga ina ia tumau pea le lotogatasitasi ma o latou uso, ma ia taofia le tete’aese o se vaega o le fanauga a Isaraelu i le lumanai (Iosua 22:24-26).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64633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FAIA O</a:t>
            </a:r>
            <a:r>
              <a:rPr lang="en" sz="36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SE LELEIGA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604911"/>
            <a:ext cx="902969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“Ua lelei le tala i le fanauga a Isaraelu; ua faafetai atu foi le fanauga a Isaraelu i le Atua, ma latou le toe tautalatala i se taua e sii atu ia tei latou, e faaumatia le nuu e nonofo ai le fanauga a Reupena, ma le fanauga a Kato” </a:t>
            </a:r>
            <a:r>
              <a:rPr lang="en" sz="1400" b="1" dirty="0">
                <a:latin typeface="Comic Sans MS" panose="030F0702030302020204" pitchFamily="66" charset="0"/>
              </a:rPr>
              <a:t>(Iosua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168812" y="1702191"/>
            <a:ext cx="61757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le vaai atu i le 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ē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faavaea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ia tuua’iga, na mapu ai Fineaso ma le aumalaga a Isaraelu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(Iosua 22:30-31). Mo la latou vaega,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ina ua a’oa’oina e le 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fanauga 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Isaraelu le mea moni, ona latou olioli ai lea ma vivii atu i le Atua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Iosua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22:32-33).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545672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291841"/>
            <a:ext cx="5857875" cy="3404234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1153551" y="942534"/>
            <a:ext cx="943942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“Ona tuu atu lea e le fanauga a Kato ma Reupena i luga o la latou fatafaitaulaga o se tusitusiga e faasino atu ai le faamoemoe na mafua ona faatuina ai; </a:t>
            </a:r>
            <a:r>
              <a:rPr lang="en-US" sz="2000" b="1" dirty="0">
                <a:latin typeface="Constantia" panose="02030602050306030303" pitchFamily="18" charset="0"/>
              </a:rPr>
              <a:t>ma ua latou faapea ane ai, “A ia fai ma molimau ia tei matou ma outou o Ieova o le Atua lava ia.” Sa faapea ona latou taumafai malosi ina ia taofia se lē malamalama i le lumanai ma aveese mea e ono avea ma pogai o faaosoosoga.  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Constantia" panose="02030602050306030303" pitchFamily="18" charset="0"/>
              </a:rPr>
              <a:t>Pe faafia ona tula’i mai ni faigata matuiā ona o se lē malamalama faigofie, e oo lava i a’i latou o e faaosofia i ni mafuaaga tāua ma le aoga; ma a aunoa ma le faatinoina o le faaaloalo ma le faapalepale, o a ni taunuuga ogaoga e ono oo lava i le oti e mafai ona mulimuli mai ai […]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Constantia" panose="02030602050306030303" pitchFamily="18" charset="0"/>
              </a:rPr>
              <a:t>E leai lava se tasi na te toe faafoisia mai se tulaga sesē e ala i se faasalaga ma se faalumaina; ae o le toatele ua faapena ona taumamao mai le ala sa’o ma taitaiina atu ai i le faamaaa o latou loto e tetee atu ai i le talitonuga maumaututu. O le agaga o le agalelei, o le amio faaaloalo, ma le faapalepale e mafai ai ona faasaoina ma natia le tagata sese ‘ai le tele o agasala.”</a:t>
            </a:r>
            <a:endParaRPr lang="en" sz="20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484710" y="6064597"/>
            <a:ext cx="380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pp.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</TotalTime>
  <Words>1964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Constantia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2025-11-15T16:15:13Z</dcterms:created>
  <dcterms:modified xsi:type="dcterms:W3CDTF">2025-12-10T05:30:54Z</dcterms:modified>
</cp:coreProperties>
</file>