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3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ua ne’i i ai se sootaga (faaipoipo atu) i tagata e nonofo i ia nuu (Iosua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ua foi nei ta’uta’u e outou igoa o latou atua </a:t>
          </a:r>
          <a:br>
            <a:rPr lang="es-ES" sz="1800" b="1" dirty="0"/>
          </a:br>
          <a:r>
            <a:rPr lang="en" sz="1800" b="1" dirty="0"/>
            <a:t>(Iosua 23:7b)</a:t>
          </a:r>
          <a:endParaRPr lang="es-ES" sz="18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ua foi tou te ifo atu i o latou atua (Iosua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30974"/>
          <a:ext cx="5582463" cy="5681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ua foi tou te ifo atu i o latou atua (Iosua 23:7c)</a:t>
          </a:r>
        </a:p>
      </dsp:txBody>
      <dsp:txXfrm>
        <a:off x="0" y="1730974"/>
        <a:ext cx="5582463" cy="568144"/>
      </dsp:txXfrm>
    </dsp:sp>
    <dsp:sp modelId="{4A2981D8-ED82-4DD0-9931-C7C413BEB15C}">
      <dsp:nvSpPr>
        <dsp:cNvPr id="0" name=""/>
        <dsp:cNvSpPr/>
      </dsp:nvSpPr>
      <dsp:spPr>
        <a:xfrm rot="10800000">
          <a:off x="0" y="865690"/>
          <a:ext cx="5582463" cy="87380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ua foi nei ta’uta’u e outou igoa o latou atua </a:t>
          </a:r>
          <a:br>
            <a:rPr lang="es-ES" sz="1800" b="1" kern="1200" dirty="0"/>
          </a:br>
          <a:r>
            <a:rPr lang="en" sz="1800" b="1" kern="1200" dirty="0"/>
            <a:t>(Iosua 23:7b)</a:t>
          </a:r>
          <a:endParaRPr lang="es-ES" sz="1800" b="1" kern="1200" dirty="0"/>
        </a:p>
      </dsp:txBody>
      <dsp:txXfrm rot="10800000">
        <a:off x="0" y="865690"/>
        <a:ext cx="5582463" cy="567773"/>
      </dsp:txXfrm>
    </dsp:sp>
    <dsp:sp modelId="{04504CCF-E609-403F-BDD7-9DC328702048}">
      <dsp:nvSpPr>
        <dsp:cNvPr id="0" name=""/>
        <dsp:cNvSpPr/>
      </dsp:nvSpPr>
      <dsp:spPr>
        <a:xfrm rot="10800000">
          <a:off x="0" y="406"/>
          <a:ext cx="5582463" cy="873806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ua ne’i i ai se sootaga (faaipoipo atu) i tagata e nonofo i ia nuu (Iosua 23:7a)</a:t>
          </a:r>
        </a:p>
      </dsp:txBody>
      <dsp:txXfrm rot="10800000">
        <a:off x="0" y="406"/>
        <a:ext cx="5582463" cy="567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9E327-D745-406A-91AD-05B6B12674AA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D28B5-5040-4DC1-8360-1196232A7C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D28B5-5040-4DC1-8360-1196232A7C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33849"/>
            <a:ext cx="4785360" cy="238125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FAAMAONI LAVA LE ATUA!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3A5036"/>
                </a:solidFill>
              </a:rPr>
              <a:t>Lesona 12, Tesema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168811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 le’i i’uvale se upu i upu lelei uma na fetalai mai ai Ieova </a:t>
            </a:r>
            <a:r>
              <a:rPr kumimoji="0" lang="en-US" sz="32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aiga o Isaraelu</a:t>
            </a:r>
            <a:r>
              <a:rPr kumimoji="0" lang="en-US" sz="32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r>
              <a:rPr kumimoji="0" lang="en-US" sz="3200" b="1" i="0" u="none" strike="noStrike" kern="1200" cap="none" spc="0" normalizeH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ua taunuu uma lava</a:t>
            </a:r>
            <a:r>
              <a:rPr kumimoji="0" lang="es-ES" sz="32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Iosua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335621" y="4135903"/>
            <a:ext cx="6875429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DE785F"/>
                </a:solidFill>
              </a:rPr>
              <a:t>O</a:t>
            </a:r>
            <a:r>
              <a:rPr lang="en" sz="2000" b="1" dirty="0">
                <a:solidFill>
                  <a:srgbClr val="DE785F"/>
                </a:solidFill>
              </a:rPr>
              <a:t> le faamaoni o le Atua </a:t>
            </a:r>
            <a:r>
              <a:rPr lang="en" sz="2000" b="1" dirty="0"/>
              <a:t>(Iosua 21:43-45)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579D65"/>
                </a:solidFill>
              </a:rPr>
              <a:t>O</a:t>
            </a:r>
            <a:r>
              <a:rPr lang="en" sz="2000" b="1" dirty="0">
                <a:solidFill>
                  <a:srgbClr val="579D65"/>
                </a:solidFill>
              </a:rPr>
              <a:t> mea na faia e le Atua ma mea o le a Ia faia </a:t>
            </a:r>
            <a:r>
              <a:rPr lang="en" sz="2000" b="1" dirty="0"/>
              <a:t>(Iosua 23:1-5)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5F69DE"/>
                </a:solidFill>
              </a:rPr>
              <a:t>O</a:t>
            </a:r>
            <a:r>
              <a:rPr lang="en" sz="2000" b="1" dirty="0">
                <a:solidFill>
                  <a:srgbClr val="5F69DE"/>
                </a:solidFill>
              </a:rPr>
              <a:t> le taui o le faamaoni </a:t>
            </a:r>
            <a:r>
              <a:rPr lang="en" sz="2000" b="1" dirty="0"/>
              <a:t>(Iosau 23:6-10)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DE5F8B"/>
                </a:solidFill>
              </a:rPr>
              <a:t>O</a:t>
            </a:r>
            <a:r>
              <a:rPr lang="en" sz="2000" b="1" dirty="0">
                <a:solidFill>
                  <a:srgbClr val="DE5F8B"/>
                </a:solidFill>
              </a:rPr>
              <a:t> le a se mea e tatau ona tatou faia </a:t>
            </a:r>
            <a:r>
              <a:rPr lang="en" sz="2000" b="1" dirty="0"/>
              <a:t>(Iosua 23:11-14)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25FDE"/>
                </a:solidFill>
              </a:rPr>
              <a:t>O</a:t>
            </a:r>
            <a:r>
              <a:rPr lang="en" sz="2000" b="1" dirty="0">
                <a:solidFill>
                  <a:srgbClr val="A25FDE"/>
                </a:solidFill>
              </a:rPr>
              <a:t> le faasalaga mo le au l</a:t>
            </a:r>
            <a:r>
              <a:rPr lang="en-US" sz="2000" b="1" dirty="0">
                <a:solidFill>
                  <a:srgbClr val="A25FDE"/>
                </a:solidFill>
              </a:rPr>
              <a:t>ē</a:t>
            </a:r>
            <a:r>
              <a:rPr lang="en" sz="2000" b="1" dirty="0">
                <a:solidFill>
                  <a:srgbClr val="A25FDE"/>
                </a:solidFill>
              </a:rPr>
              <a:t> faamaoni </a:t>
            </a:r>
            <a:r>
              <a:rPr lang="en" sz="2000" b="1" dirty="0"/>
              <a:t>(Iosua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matua lava le soifua o Iosua, a’o loo i ai lava aai e tatau ona faatoilaloina. </a:t>
            </a:r>
            <a:r>
              <a:rPr lang="en-US" b="1" dirty="0"/>
              <a:t>S</a:t>
            </a:r>
            <a:r>
              <a:rPr lang="en" b="1" dirty="0"/>
              <a:t>a ia faapotopotoina ni taitai fou ina ia faalaei’auina i latou ina ia faaauau pea le faatoilaloina o ia aai. </a:t>
            </a: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6"/>
            <a:ext cx="4113029" cy="3541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20569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888" y="4235115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024" y="4695098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92" y="515508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92" y="6075049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92" y="561506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250832"/>
            <a:ext cx="73532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na ia faaali atu foi i a’i latou faatasi ma ni tulaga lamatia. </a:t>
            </a:r>
            <a:r>
              <a:rPr lang="en-US" b="1" dirty="0"/>
              <a:t>O</a:t>
            </a:r>
            <a:r>
              <a:rPr lang="en" b="1" dirty="0"/>
              <a:t> le mea moni, e tasi lava le tulaga lamatia, o le mea lava lea e tasi e tatau ona fetaia’i ma i tatou i aso nei: o le tuua lea o lo tatou faamaoni i le Atua; ma ua tatou taui atu le faamaoni o le Atua i lo tatou l</a:t>
            </a:r>
            <a:r>
              <a:rPr lang="en-US" b="1" dirty="0"/>
              <a:t>ē</a:t>
            </a:r>
            <a:r>
              <a:rPr lang="en" b="1" dirty="0"/>
              <a:t> faamaoni.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055077"/>
            <a:ext cx="7353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tomai e ausia ai lea manumalo e le ona o’i latou lea, ae ona o le Atua. </a:t>
            </a:r>
            <a:r>
              <a:rPr lang="en-US" b="1" dirty="0"/>
              <a:t>O</a:t>
            </a:r>
            <a:r>
              <a:rPr lang="en" b="1" dirty="0"/>
              <a:t> lea na ia faamanatu atu ai i a’i latou le faamaoni o le Atua ua uma ona faaalia mai ma ia latou mautinoa o le a faaauau pea lava Lona faamaoni.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LE FAAMAONI O LE ATUA</a:t>
            </a:r>
            <a:endParaRPr lang="en" sz="36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182880" y="647997"/>
            <a:ext cx="1181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lei i’uvale se upu i upu lelei uma na fetalai mai ai Ieova i le aiga o Isaraelu; ua taunuu uma lava</a:t>
            </a:r>
            <a:r>
              <a:rPr lang="en" sz="20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21:45)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92702"/>
            <a:ext cx="1206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foaiina atu e Ieova ia Isaraelu “le nuu </a:t>
            </a:r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n" b="1" dirty="0"/>
              <a:t>” (Iosua 21:43) ma ua tuuina atu e Ieova “oi latou </a:t>
            </a:r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na ita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a’i latou</a:t>
            </a:r>
            <a:r>
              <a:rPr lang="en" b="1" dirty="0"/>
              <a:t>” </a:t>
            </a:r>
            <a:r>
              <a:rPr lang="en-US" b="1" dirty="0"/>
              <a:t>i o latou lima</a:t>
            </a:r>
            <a:r>
              <a:rPr lang="en" b="1" dirty="0"/>
              <a:t> (Iosua 21:44), o lea “ua faataunuuina </a:t>
            </a:r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lava</a:t>
            </a:r>
            <a:r>
              <a:rPr lang="en" b="1" dirty="0"/>
              <a:t>” (Iosua 21:45).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716" y="2208627"/>
            <a:ext cx="5822667" cy="2715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09" y="2082019"/>
            <a:ext cx="59368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toe faaaogaina pea o le upu “uma” o loo faamamafaina ai le faamaoni o le Atua </a:t>
            </a:r>
            <a:r>
              <a:rPr lang="en-US" b="1" dirty="0"/>
              <a:t>i le faataunuuina o Ana folafolaga. O ona fili na faatoilaloina uma lea e le Atua. Sa mafai ona latou nofoia le nuu ona o le Atua na tuuina atu mo i latou. E mafai foi ona latou mautinoa o le a faamaeaina lava le tuliesea uma o le au sa Kananā o e o loo nonofo pea i le laueleele, ona e tausia lava e le Atua Ana folafolaga uma e oo mai i le taimi nei ma o le a faaauau pea ona tausia i latou i le lumanai.</a:t>
            </a:r>
            <a:r>
              <a:rPr lang="en" b="1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064369"/>
            <a:ext cx="66100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galulue nei mea uma mo lo tatou lelei. E tumau lava le faamaoni o le Atua (Teuteuronome 7:9; Salamo 117:2; Auega 3:22-23). Ua Ia folafola mai Na te laveai’ina </a:t>
            </a:r>
            <a:r>
              <a:rPr lang="en-US" b="1" dirty="0"/>
              <a:t>i tatou ma foaiina mai i a’i tatou le Lalolagi e fai ma tofi, ma o le a Ia faataunuuina lava lenei folafolaga</a:t>
            </a:r>
            <a:r>
              <a:rPr lang="en" b="1" dirty="0"/>
              <a:t> (Filipi 1:6; 1Peteru 1:5; Salamo 37:29).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4994031"/>
            <a:ext cx="5175518" cy="1690549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O MEA NA FAIA E LE ATUA MA MEA O LE A IA FAIA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“A’o outou, ua iloa e outou o mea uma ua faia e Ieova lo outou Atua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 ia nuu uma ona o outou; aua o Ieova o lo outou Atua o Ia na tau ai le taua mo outou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(Iosua 23:3)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524000"/>
            <a:ext cx="3102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lana faamalosiaga </a:t>
            </a:r>
            <a:r>
              <a:rPr lang="en-US" b="1" dirty="0"/>
              <a:t>i toeaiina, na amata i le ta’uina atu e Iosua i a’i latou o mea ua uma ona faia e le Atua </a:t>
            </a:r>
            <a:r>
              <a:rPr lang="en" b="1" dirty="0"/>
              <a:t>ma mea o le a Ia faia: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Ia tau le taua faasaga atu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nuu ona oi latou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Iosua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23:3)</a:t>
            </a:r>
            <a:endPara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Ia vaevaeina nuu o totoe mo ituaiga sa totoe 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(Iosua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23:4)</a:t>
            </a:r>
            <a:endPara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Ia tutuli ese nuu na totoe ai o latou luma (Iosua 23:5)</a:t>
            </a:r>
            <a:endPara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534013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nei mea uma (o mea ua uma ona faia ma mea o le a faia) sa noatia </a:t>
            </a:r>
            <a:r>
              <a:rPr lang="en-US" b="1" dirty="0"/>
              <a:t>i se vaega e tasi e tatau ona faia e Isaraelu: </a:t>
            </a:r>
            <a:r>
              <a:rPr lang="en" b="1" dirty="0"/>
              <a:t>o le usiusitai lea (Iosua 23:6).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67508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pule lava </a:t>
            </a:r>
            <a:r>
              <a:rPr lang="en-US" b="1" dirty="0"/>
              <a:t>i tatou i le faaauauina o lea taua, ma ia faatuatua i le Agaga Paia ina ia tatou ola i se olaga manumalo</a:t>
            </a:r>
            <a:r>
              <a:rPr lang="en" b="1" dirty="0"/>
              <a:t> (2Korinito 10:3-5; Efeso 6:11-18).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0" y="4470400"/>
            <a:ext cx="6107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talafaasolopito o Isaraelu o se lesona lea mo </a:t>
            </a:r>
            <a:r>
              <a:rPr lang="en-US" b="1" dirty="0"/>
              <a:t>i tatou i ona aso nei. Ua uma ona manumalo le Atua i le agasala ma ua tuuina mai i a’i tatou le mautinoaga o le faaolataga e ala i le taulaga a Iesu </a:t>
            </a:r>
            <a:r>
              <a:rPr lang="en" b="1" dirty="0"/>
              <a:t>(Kolose 2:15).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4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TAUI O LE FAAMAONI</a:t>
            </a:r>
            <a:endParaRPr lang="e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548640"/>
            <a:ext cx="7525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tulia le toaafe e le toatasi o outou; aua o Ieova lo outou Atua, o Ia e tau ai le taua mo outou, e pei ona fetalai mai ai o Ia iā te outou</a:t>
            </a:r>
            <a:r>
              <a:rPr lang="en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547446"/>
            <a:ext cx="743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atoatoa o le taui mo le faamaoni o Isaraelu ma le manumalo atoatoa i o latou fili uma (Iosua 23:6, 10).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091205"/>
              </p:ext>
            </p:extLst>
          </p:nvPr>
        </p:nvGraphicFramePr>
        <p:xfrm>
          <a:off x="2505498" y="2764844"/>
          <a:ext cx="5582463" cy="229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217921"/>
            <a:ext cx="1197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mea lea, ua fautuaina ai tatou o Kerisiano ina ia mulimuli atu i ia lava fautuaga, ma ia aua lava nei faaipoipo atu i ia tagata le talitonu (2Korinito 6:14-16). “</a:t>
            </a:r>
            <a:r>
              <a:rPr lang="en-US" b="1" dirty="0"/>
              <a:t>A</a:t>
            </a:r>
            <a:r>
              <a:rPr lang="en" b="1" dirty="0"/>
              <a:t>ua nei amo faale-gatasi ma e le talitonu”</a:t>
            </a: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670" y="187446"/>
            <a:ext cx="1936187" cy="2133723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303172" y="2658796"/>
            <a:ext cx="3888828" cy="3432515"/>
            <a:chOff x="8131722" y="3288310"/>
            <a:chExt cx="3888828" cy="338834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257212"/>
              <a:ext cx="3118782" cy="1419442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8038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tatau ona latou tausia le mam</a:t>
            </a:r>
            <a:r>
              <a:rPr lang="en-US" b="1" dirty="0"/>
              <a:t>ā o le ola</a:t>
            </a:r>
            <a:r>
              <a:rPr lang="en" b="1" dirty="0"/>
              <a:t> faale-agaga. Pe afai latou te faaipoipo atu i ia tagata nuu, o le a amata ai ona latou tautala i o latou atua, ma o le a iu ina ifo atu ai i a’i latou. </a:t>
            </a:r>
            <a:r>
              <a:rPr lang="en-US" b="1" dirty="0"/>
              <a:t>O</a:t>
            </a:r>
            <a:r>
              <a:rPr lang="en" b="1" dirty="0"/>
              <a:t> lea foi na amata ai le liliese o Solomona (1Tupu 11:4).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138289"/>
            <a:ext cx="7395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tulaga i le faatoilaloina o Kanana, e tatau ona faaalia le faamaoni i le Atua i ni auala mautinoa se tolu: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277772" y="0"/>
            <a:ext cx="8914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LE MEA E TATAU ONA TATOU FAIA?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604911"/>
            <a:ext cx="7992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“Ia outou matua faaeteete ia te outou, ina ia alolofa atu ai Ieova lo outou Atua” 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(Iosua 23:11)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164037" y="1265758"/>
            <a:ext cx="557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mafai ona tatou fai atu e aunoa ma se masalosalo o le manatu autu o le faamalosi a Iosua o loo maua lea i le f.11: Ia alofa atu i le Atua</a:t>
            </a: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323556"/>
            <a:ext cx="3780932" cy="248330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4" y="3165231"/>
            <a:ext cx="6346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ma lea, ua faaosofia e Iosua se fautuaga i le faafaileleina o lea alofa: o le faamaoni o le Atua (Iosua 23:14).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3" y="4051496"/>
            <a:ext cx="5994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aso nei ua i a’i tatou se faamalosiaga ua sili atu: o le faaaoaoga na tuuina mai e Iesu (Ioane 13:34).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684542"/>
            <a:ext cx="5039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faanaunauga o le Atua ia ulu atu i se mafutaga sili ona vavalalata ma tagata uma o e tali atu i Lona alofa.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3896752" y="2194560"/>
            <a:ext cx="5725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tatau ona faailoa atu e Isaraelu lo latou alolofa e ala i lo latou le alolofa atu i isi atua, au</a:t>
            </a:r>
            <a:r>
              <a:rPr lang="en-US" b="1" dirty="0"/>
              <a:t>ā</a:t>
            </a:r>
            <a:r>
              <a:rPr lang="en" b="1" dirty="0"/>
              <a:t> o le a iu atu ai i latou i se taunuuga matui</a:t>
            </a:r>
            <a:r>
              <a:rPr lang="en-US" b="1" dirty="0"/>
              <a:t>ā</a:t>
            </a:r>
            <a:r>
              <a:rPr lang="en" b="1" dirty="0"/>
              <a:t> (Iosua 23:12-13).</a:t>
            </a: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5861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0" y="5613009"/>
            <a:ext cx="4884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na o lea, o Lona alofa ua fausia o se auivi mo tagata uma e faaalia ai le faatauaina o lo tatou lotofuatiaifo ma le fealofani, atoa ma le alofa fefaasoa-a’i </a:t>
            </a: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3329" y="5190979"/>
            <a:ext cx="3902852" cy="15682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O LE FAASALAGA O LE LĒ FAAMAONI</a:t>
            </a:r>
            <a:endParaRPr lang="en" sz="36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lenei, e pei ona taunuu ia te outou o upu lelei uma na fetalai mai ai Ieova lo outou Atua ia te outou, e faapea foi ona faataunuuina e Ieova o mea leaga uma ia te outou, seia faaumatia outou e Ia ‘ai lenei nuu lelei ua foaiina mai e Ieova lo outou Atua ia te outou.”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23:15)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769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faauma e Iosua lana lauga i ni upu sau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 o se lapata’iga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uiga i le taunuuga o le l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usiusitai: o le a mafatia i le toasa o le Atua (Iosua 23:15-16).</a:t>
            </a: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87" y="1941342"/>
            <a:ext cx="3433174" cy="4795788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573194"/>
            <a:ext cx="3388064" cy="3153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9" y="3460651"/>
            <a:ext cx="47080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alofa lava lea e tasi na taitaiina ai le Atua ina ia foaiina mai Lona Alo mo i tatou, o le alofa lea e faaalia mai i Lona lava toasa i a’i latou o e pipii mau atu i le agasala ma le lotomaaa (Ioane 3:16; Roma 2:5).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9" y="2489982"/>
            <a:ext cx="7684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pei lava ona faamaoni le faataunuuina o folafolaga a le Alii e tusa ai ma le faamanuiaga o Isaraelu, o le a faapea foi ona taunuu le malaia pe afai e solia e Isaraelu le feagaiga.  </a:t>
            </a:r>
            <a:endParaRPr lang="en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233182"/>
            <a:ext cx="46236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toilalo ma mafatia Isaraelu i lona faasalaga.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 tatou maua pea se avanoa i le aso nei e tusia ai se tala e ese mai: ia tumau i le faamaoni ma pipii mau atu i Lona alofa (Ioane 15:9).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659988" y="1189925"/>
            <a:ext cx="8440615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“O lou fiafia uma, o le filemu, o le olioli, ma le manuia i le soifuaga nei e faalagolago lea i le talitonu ma le faatuatua moni i le Atua. </a:t>
            </a:r>
            <a:r>
              <a:rPr lang="en-US" sz="2400" b="1" dirty="0">
                <a:latin typeface="Constantia" panose="02030602050306030303" pitchFamily="18" charset="0"/>
              </a:rPr>
              <a:t>O lenei faatuatua o le a vave ai ona i ai le usiusitai moni i poloaiga a le Atua. O le iloa ma le faatuatua i le Atua o se aupega malosi lea e taofiofia oe mai amioga leaga uma, e ono aveesea ai mafuaaga ma le pogai o mea lelei uma. 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Talitonu nei ia Iesu o Le na te faamagaloina au agasala, o se tasi e finagalo ina ia e maua le fiafia moni i maota ua Ia saunia mo oe. E finagalo o Ia ina ia e nofo i Lona afioaga; ia e maua le ola e faavavau ma faapaleina oe i Lona mamalu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741625" y="6059417"/>
            <a:ext cx="375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1718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Constantia</vt:lpstr>
      <vt:lpstr>Aptos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2025-11-21T08:17:24Z</dcterms:created>
  <dcterms:modified xsi:type="dcterms:W3CDTF">2025-12-13T07:45:46Z</dcterms:modified>
</cp:coreProperties>
</file>