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0" r:id="rId4"/>
    <p:sldId id="257" r:id="rId5"/>
    <p:sldId id="311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6" d="100"/>
          <a:sy n="26" d="100"/>
        </p:scale>
        <p:origin x="90" y="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/>
            <a:t>O le tala na tusia e le Atua (Iosua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/>
            <a:t>O</a:t>
          </a:r>
          <a:r>
            <a:rPr lang="en" sz="1800" b="1" dirty="0"/>
            <a:t> le valaau i le loto-sa’o (Iosua 24:14-15)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" sz="1800" b="1" dirty="0"/>
            <a:t>O le filifiliga a le nuu (Iosua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/>
            <a:t>O</a:t>
          </a:r>
          <a:r>
            <a:rPr lang="en" sz="1800" b="1" dirty="0"/>
            <a:t> le toe faafouina o le feagaiga (Iosua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/>
            <a:t>O</a:t>
          </a:r>
          <a:r>
            <a:rPr lang="en" sz="1800" b="1" dirty="0"/>
            <a:t> le faaauauina o le tala (Iosua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se nofoaga muamua i Kanana na tolauapi ai Aperaamo (Kenese 12:6)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nofoaga muamua lea i Kanana na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tolauapi ai Iakopo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(Kenese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na o le pau lea o se mea totino na maua e Iakopo (Kenese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tanumia ai e Iakopo atua ese sa umia pea e lona aiga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(Kenese 35:4)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18B27404-72AB-4F0A-BEF2-B035A8EA57A9}" type="presOf" srcId="{798AB19D-ECD5-4E83-93C1-1F58EE9C9242}" destId="{F28057B6-914F-4162-A1E6-62C0FACC967C}" srcOrd="0" destOrd="0" presId="urn:microsoft.com/office/officeart/2005/8/layout/vList2"/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19E41821-2D14-4881-A7E3-A07D682CBC49}" type="presOf" srcId="{D1932EA2-E8FC-4F08-9329-B9288A5015F7}" destId="{AC61220C-B99C-49DF-98C9-45D044822E5A}" srcOrd="0" destOrd="0" presId="urn:microsoft.com/office/officeart/2005/8/layout/vList2"/>
    <dgm:cxn modelId="{84372C33-DC3C-4667-9218-92204DE9B799}" type="presOf" srcId="{9AC10BB6-9906-415A-9957-9AAB382B0671}" destId="{8CF698DE-538E-4611-B39E-0660C0FA78DD}" srcOrd="0" destOrd="0" presId="urn:microsoft.com/office/officeart/2005/8/layout/vList2"/>
    <dgm:cxn modelId="{3877205F-BD40-485F-A2DC-C75C44746C8A}" type="presOf" srcId="{CD387350-E4A0-417A-8737-FF93E2BBE432}" destId="{11E0DE68-D6C6-4A99-AE8F-6B0DB7F1EF15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9183479D-78E8-4C50-BE4A-D12FAAAE0F5F}" type="presOf" srcId="{7E1201E9-3500-4A94-AC51-4821C99C61EC}" destId="{D8E3A47D-7AAD-492B-87DB-471556F70C0E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2F9DAE91-AEB1-4B21-8B25-8BA221E97E01}" type="presParOf" srcId="{8CF698DE-538E-4611-B39E-0660C0FA78DD}" destId="{11E0DE68-D6C6-4A99-AE8F-6B0DB7F1EF15}" srcOrd="0" destOrd="0" presId="urn:microsoft.com/office/officeart/2005/8/layout/vList2"/>
    <dgm:cxn modelId="{309FB50D-6DD5-4E82-B4B8-745E3E969826}" type="presParOf" srcId="{8CF698DE-538E-4611-B39E-0660C0FA78DD}" destId="{DAE775A6-BC74-4981-AFFA-CCE0C81B60DB}" srcOrd="1" destOrd="0" presId="urn:microsoft.com/office/officeart/2005/8/layout/vList2"/>
    <dgm:cxn modelId="{35CC8B01-5999-4773-A517-AF518E9772C6}" type="presParOf" srcId="{8CF698DE-538E-4611-B39E-0660C0FA78DD}" destId="{F28057B6-914F-4162-A1E6-62C0FACC967C}" srcOrd="2" destOrd="0" presId="urn:microsoft.com/office/officeart/2005/8/layout/vList2"/>
    <dgm:cxn modelId="{C962782A-A35E-40F5-A81F-D26E63FCB4C4}" type="presParOf" srcId="{8CF698DE-538E-4611-B39E-0660C0FA78DD}" destId="{557CCA0B-0676-4C3E-A6E4-DA3282A1084A}" srcOrd="3" destOrd="0" presId="urn:microsoft.com/office/officeart/2005/8/layout/vList2"/>
    <dgm:cxn modelId="{68E4C23E-CE70-4244-B79D-CBDA40955EAF}" type="presParOf" srcId="{8CF698DE-538E-4611-B39E-0660C0FA78DD}" destId="{AC61220C-B99C-49DF-98C9-45D044822E5A}" srcOrd="4" destOrd="0" presId="urn:microsoft.com/office/officeart/2005/8/layout/vList2"/>
    <dgm:cxn modelId="{ADC32803-5F1E-4339-A2FC-62186B23DDB7}" type="presParOf" srcId="{8CF698DE-538E-4611-B39E-0660C0FA78DD}" destId="{8850C61C-B71E-4A5B-95DB-D1885DF61CFA}" srcOrd="5" destOrd="0" presId="urn:microsoft.com/office/officeart/2005/8/layout/vList2"/>
    <dgm:cxn modelId="{029A8F22-BCC3-4A1E-B983-45003108DB9C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matata’u i le Atua</a:t>
          </a: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dirty="0">
              <a:effectLst/>
            </a:rPr>
            <a:t> Ia faaalia se faaaloalo loloto mo Ia o le e silisili atu nai lo a’u, ma ia talia o Ia o lo’u Tupu ma lo’u Alii </a:t>
          </a:r>
          <a:endParaRPr lang="es-ES" sz="18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auauna i le Atua i le faamaoni ma le [lotosa’o]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dirty="0">
              <a:effectLst/>
            </a:rPr>
            <a:t> O se auaunaga e aunoa ma ni faaletonu (faapei o le manu na faamatalaina na fasia e “leai se pon</a:t>
          </a:r>
          <a:r>
            <a:rPr lang="en-US" sz="1800" b="1" dirty="0">
              <a:effectLst/>
            </a:rPr>
            <a:t>ā</a:t>
          </a:r>
          <a:r>
            <a:rPr lang="en" sz="1800" b="1" dirty="0">
              <a:effectLst/>
            </a:rPr>
            <a:t>” e [atoatoa])</a:t>
          </a:r>
          <a:endParaRPr lang="es-ES" sz="18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auauna i le Atua i le faamaoni</a:t>
          </a: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dirty="0">
              <a:effectLst/>
            </a:rPr>
            <a:t> Ia faamaoni, ia faatuatuaina, ia tutumau, e le tuueseeseina, e tumau. </a:t>
          </a:r>
          <a:r>
            <a:rPr lang="en-US" sz="1800" b="1" dirty="0">
              <a:effectLst/>
            </a:rPr>
            <a:t>I</a:t>
          </a:r>
          <a:r>
            <a:rPr lang="en" sz="1800" b="1" dirty="0">
              <a:effectLst/>
            </a:rPr>
            <a:t>a atagia i lo’u olaga lo’u agaga faafetai i le Atua ona o le mea na Ia faia ia te a’u</a:t>
          </a:r>
          <a:endParaRPr lang="es-ES" sz="18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le tala na tusia e le Atua (Iosua 24:1-13)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valaau i le loto-sa’o (Iosua 24:14-15)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le filifiliga a le nuu (Iosua 24:16-21)</a:t>
          </a:r>
          <a:endParaRPr lang="es-ES" sz="18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toe faafouina o le feagaiga (Iosua 24:22-28)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faaauauina o le tala (Iosua 24:29-33)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620"/>
          <a:ext cx="8467725" cy="32344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se nofoaga muamua i Kanana na tolauapi ai Aperaamo (Kenese 12:6)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6409"/>
        <a:ext cx="8436147" cy="291863"/>
      </dsp:txXfrm>
    </dsp:sp>
    <dsp:sp modelId="{F28057B6-914F-4162-A1E6-62C0FACC967C}">
      <dsp:nvSpPr>
        <dsp:cNvPr id="0" name=""/>
        <dsp:cNvSpPr/>
      </dsp:nvSpPr>
      <dsp:spPr>
        <a:xfrm>
          <a:off x="0" y="333539"/>
          <a:ext cx="8467725" cy="323441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nofoaga muamua lea i Kanana na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tolauapi ai Iakopo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(Kenese 33:18)</a:t>
          </a:r>
        </a:p>
      </dsp:txBody>
      <dsp:txXfrm>
        <a:off x="15789" y="349328"/>
        <a:ext cx="8436147" cy="291863"/>
      </dsp:txXfrm>
    </dsp:sp>
    <dsp:sp modelId="{AC61220C-B99C-49DF-98C9-45D044822E5A}">
      <dsp:nvSpPr>
        <dsp:cNvPr id="0" name=""/>
        <dsp:cNvSpPr/>
      </dsp:nvSpPr>
      <dsp:spPr>
        <a:xfrm>
          <a:off x="0" y="666458"/>
          <a:ext cx="8467725" cy="32344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na o le pau lea o se mea totino na maua e Iakopo (Kenese 33:19)</a:t>
          </a:r>
        </a:p>
      </dsp:txBody>
      <dsp:txXfrm>
        <a:off x="15789" y="682247"/>
        <a:ext cx="8436147" cy="291863"/>
      </dsp:txXfrm>
    </dsp:sp>
    <dsp:sp modelId="{D8E3A47D-7AAD-492B-87DB-471556F70C0E}">
      <dsp:nvSpPr>
        <dsp:cNvPr id="0" name=""/>
        <dsp:cNvSpPr/>
      </dsp:nvSpPr>
      <dsp:spPr>
        <a:xfrm>
          <a:off x="0" y="999997"/>
          <a:ext cx="8467725" cy="323441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tanumia ai e Iakopo atua ese sa umia pea e lona aiga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(Kenese 35:4)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015786"/>
        <a:ext cx="8436147" cy="291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26440"/>
          <a:ext cx="9088067" cy="561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matata’u i le Atua</a:t>
          </a:r>
        </a:p>
      </dsp:txBody>
      <dsp:txXfrm>
        <a:off x="27415" y="53855"/>
        <a:ext cx="9033237" cy="506770"/>
      </dsp:txXfrm>
    </dsp:sp>
    <dsp:sp modelId="{854F4650-27AE-4C03-B454-E09E451F5BDE}">
      <dsp:nvSpPr>
        <dsp:cNvPr id="0" name=""/>
        <dsp:cNvSpPr/>
      </dsp:nvSpPr>
      <dsp:spPr>
        <a:xfrm>
          <a:off x="0" y="588040"/>
          <a:ext cx="9088067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kern="1200" dirty="0">
              <a:effectLst/>
            </a:rPr>
            <a:t> Ia faaalia se faaaloalo loloto mo Ia o le e silisili atu nai lo a’u, ma ia talia o Ia o lo’u Tupu ma lo’u Alii </a:t>
          </a:r>
          <a:endParaRPr lang="es-ES" sz="1800" kern="1200" dirty="0">
            <a:effectLst/>
          </a:endParaRPr>
        </a:p>
      </dsp:txBody>
      <dsp:txXfrm>
        <a:off x="0" y="588040"/>
        <a:ext cx="9088067" cy="558900"/>
      </dsp:txXfrm>
    </dsp:sp>
    <dsp:sp modelId="{91EBD55B-773A-4BEF-B76C-4D8BBE65E8E9}">
      <dsp:nvSpPr>
        <dsp:cNvPr id="0" name=""/>
        <dsp:cNvSpPr/>
      </dsp:nvSpPr>
      <dsp:spPr>
        <a:xfrm>
          <a:off x="0" y="1146940"/>
          <a:ext cx="9088067" cy="561600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auauna i le Atua i le faamaoni ma le [lotosa’o]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15" y="1174355"/>
        <a:ext cx="9033237" cy="506770"/>
      </dsp:txXfrm>
    </dsp:sp>
    <dsp:sp modelId="{7CF48978-E8B4-4BA6-95E8-43AAEF845A18}">
      <dsp:nvSpPr>
        <dsp:cNvPr id="0" name=""/>
        <dsp:cNvSpPr/>
      </dsp:nvSpPr>
      <dsp:spPr>
        <a:xfrm>
          <a:off x="0" y="1708541"/>
          <a:ext cx="9088067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kern="1200" dirty="0">
              <a:effectLst/>
            </a:rPr>
            <a:t> O se auaunaga e aunoa ma ni faaletonu (faapei o le manu na faamatalaina na fasia e “leai se pon</a:t>
          </a:r>
          <a:r>
            <a:rPr lang="en-US" sz="1800" b="1" kern="1200" dirty="0">
              <a:effectLst/>
            </a:rPr>
            <a:t>ā</a:t>
          </a:r>
          <a:r>
            <a:rPr lang="en" sz="1800" b="1" kern="1200" dirty="0">
              <a:effectLst/>
            </a:rPr>
            <a:t>” e [atoatoa])</a:t>
          </a:r>
          <a:endParaRPr lang="es-ES" sz="1800" kern="1200" dirty="0">
            <a:effectLst/>
          </a:endParaRPr>
        </a:p>
      </dsp:txBody>
      <dsp:txXfrm>
        <a:off x="0" y="1708541"/>
        <a:ext cx="9088067" cy="558900"/>
      </dsp:txXfrm>
    </dsp:sp>
    <dsp:sp modelId="{DC838278-61D5-4F0B-A5CA-D07614038E8A}">
      <dsp:nvSpPr>
        <dsp:cNvPr id="0" name=""/>
        <dsp:cNvSpPr/>
      </dsp:nvSpPr>
      <dsp:spPr>
        <a:xfrm>
          <a:off x="0" y="2267441"/>
          <a:ext cx="9088067" cy="561600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auauna i le Atua i le faamaoni</a:t>
          </a:r>
        </a:p>
      </dsp:txBody>
      <dsp:txXfrm>
        <a:off x="27415" y="2294856"/>
        <a:ext cx="9033237" cy="506770"/>
      </dsp:txXfrm>
    </dsp:sp>
    <dsp:sp modelId="{F01C0CC6-238B-429D-AD18-2848C863196E}">
      <dsp:nvSpPr>
        <dsp:cNvPr id="0" name=""/>
        <dsp:cNvSpPr/>
      </dsp:nvSpPr>
      <dsp:spPr>
        <a:xfrm>
          <a:off x="0" y="2829041"/>
          <a:ext cx="9088067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" sz="1800" b="1" kern="1200" dirty="0">
              <a:effectLst/>
            </a:rPr>
            <a:t> Ia faamaoni, ia faatuatuaina, ia tutumau, e le tuueseeseina, e tumau. </a:t>
          </a:r>
          <a:r>
            <a:rPr lang="en-US" sz="1800" b="1" kern="1200" dirty="0">
              <a:effectLst/>
            </a:rPr>
            <a:t>I</a:t>
          </a:r>
          <a:r>
            <a:rPr lang="en" sz="1800" b="1" kern="1200" dirty="0">
              <a:effectLst/>
            </a:rPr>
            <a:t>a atagia i lo’u olaga lo’u agaga faafetai i le Atua ona o le mea na Ia faia ia te a’u</a:t>
          </a:r>
          <a:endParaRPr lang="es-ES" sz="1800" kern="1200" dirty="0">
            <a:effectLst/>
          </a:endParaRPr>
        </a:p>
      </dsp:txBody>
      <dsp:txXfrm>
        <a:off x="0" y="2829041"/>
        <a:ext cx="9088067" cy="55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2096E-6E71-4547-B80D-86ACB271189F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F30AB-3B96-488C-A11D-5216F14F04F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30AB-3B96-488C-A11D-5216F14F04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30AB-3B96-488C-A11D-5216F14F04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2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microsoft.com/office/2007/relationships/diagramDrawing" Target="../diagrams/drawing2.xml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419274" y="-77552"/>
            <a:ext cx="4502595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" sz="60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FILIFILI IA I LE ASO NEI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609429" y="6372665"/>
            <a:ext cx="358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20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13, Tesema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86350" y="3315596"/>
            <a:ext cx="6176689" cy="35086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</a:t>
            </a:r>
            <a:r>
              <a:rPr kumimoji="0" lang="es-E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afai foi e leaga ia te outou ona auauna ia Ieova, ina filifili ia o outou i le aso nei, poo ai tou te auauna i ai; poo atua na auauna i ai o outou tamā, o e sa i le la itu o le vaitafe, poo atua o sa </a:t>
            </a:r>
            <a:r>
              <a:rPr kumimoji="0" lang="es-ES" sz="2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Amorī</a:t>
            </a:r>
            <a:r>
              <a:rPr kumimoji="0" lang="es-E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e o latou le nuu ua outou nonofo ai; 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A’o a’u nei ma lo’u aiga, matou te auauna ia Ieova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es-ES" sz="24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Iosua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4262172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1" y="1"/>
            <a:ext cx="7347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lagona e Iosua ua latalata i ona aso e oti ai. Sa ia tau le taua lelei. Ua iu lana tausinioga.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ia taofi i le upu o le faatuatua.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mafai ona ia faatalitali ma le mautinoa, e pei o Paulo, i le pale o le amiotonu ua teuina mo ia (2Tim. 4:7-8). E lei tofia e Iosua se tasi e suitulaga ia te ia e taitaiina le nuu, o le Atua o lo latou taitai ma lo latou tupu. 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 e tumau ma faamaoni Isaraelu i le Atua, e taitai ma puipui i latou e le Atua.  </a:t>
            </a: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967089"/>
            <a:ext cx="4378999" cy="25667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02" y="160745"/>
            <a:ext cx="4252988" cy="32436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644726"/>
            <a:ext cx="6953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lea le mafua’aga, na ia faapotopotoina ai le nuu i Sekema ina ia faafouina le feagaiga o le faamaoni, ma toe apoapoai atu i a’i latou ia filifili le olaga o le auauna atu i le Atua.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997612"/>
            <a:ext cx="730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Peitai, e pei o Kalepo, sa ia fia mautinoa o le a i ai nisi e tauavea le sulu ma taitaiina tagata o le Atua i le ala sa’o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22" y="81756"/>
            <a:ext cx="2666373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" sz="3600" b="1" dirty="0">
                <a:ln/>
                <a:solidFill>
                  <a:schemeClr val="accent1">
                    <a:lumMod val="50000"/>
                  </a:schemeClr>
                </a:solidFill>
              </a:rPr>
              <a:t> LE TALA NA TUSIA E LE ATUA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196948" y="675249"/>
            <a:ext cx="90736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“Ua Ou foaiina atu ia te outou le nuu na le faatigaina ai outou, ma aai tou te lei faia, tou te nonofo ai; ua outou aai foi i tovine ma toolive tou te lei totoina.”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(Iosua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519311"/>
            <a:ext cx="1191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nofoaga na filifilia e Iosua mo lana lauga mulimuli o se nofoaga oi le talafaasolopito: Sekema </a:t>
            </a:r>
            <a:r>
              <a:rPr lang="en" sz="1400" b="1" dirty="0"/>
              <a:t>(Iosua 24:1).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850834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208628" y="3348110"/>
            <a:ext cx="8018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Na amata e Iosua i le ta’uina atu i a’i latou e uiga i “atua  ese” na tapuai i ai Tara, lo latou auga-tama (Iosua 24:2). </a:t>
            </a:r>
            <a:r>
              <a:rPr lang="en-US" sz="1600" b="1" dirty="0"/>
              <a:t>M</a:t>
            </a:r>
            <a:r>
              <a:rPr lang="en" sz="1600" b="1" dirty="0"/>
              <a:t>ai iina, na ia faamanatu atu ai i a’i latou o le tagata muamua na faia e le Atua o mea uma: Na Ou ave; na Ou aumaia; na Ou faateleina; na Ou auina atu; na Ou taia; na Ou aveeseina mai oe; na Ou tuuina atu oe; na Ou laveaiina i latou; na Ou faaumatia i latou; Ou te lei faalogo ia Palaamo; na Ou laveaiina oe; na Ou tuua i latou; na Ou auina atu lago e muamua i a’i latou; na Ou tuuina atu ia te oe le laueleele (Iosua 24:3-13).</a:t>
            </a:r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4" y="3170262"/>
            <a:ext cx="1934162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480430" y="3688237"/>
            <a:ext cx="1549641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4" y="4964156"/>
            <a:ext cx="1934162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66363" y="5262234"/>
            <a:ext cx="156370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208628" y="5176911"/>
            <a:ext cx="7990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I lenei tala, sa faasolosolo ane ai le augatupulaga, e uma atu le tasi ae sosoo ane le isi e aunoa ma se eseesega. </a:t>
            </a:r>
            <a:r>
              <a:rPr lang="en-US" sz="1600" b="1" dirty="0"/>
              <a:t>Sa</a:t>
            </a:r>
            <a:r>
              <a:rPr lang="en" sz="1600" b="1" dirty="0"/>
              <a:t> aofia ai i latou uma. </a:t>
            </a:r>
            <a:r>
              <a:rPr lang="en-US" sz="1600" b="1" dirty="0"/>
              <a:t>O’</a:t>
            </a:r>
            <a:r>
              <a:rPr lang="en" sz="1600" b="1" dirty="0"/>
              <a:t>i latou na faalogo ia Iosua na o mai “mai tala atu o le vaitafe;” na latou o ifo i Aikupito; na latou o ese ma le mana tele; sa latou sopoia le sami; na latou avea le isi itu o Ioritana; na latou maua Kanana. </a:t>
            </a:r>
            <a:r>
              <a:rPr lang="en-US" sz="1600" b="1" dirty="0"/>
              <a:t>O le mea na faia e le Atua i o latou tuaā, o lea foi na Ia faia i a’i latou, ma o le a Ia </a:t>
            </a:r>
            <a:r>
              <a:rPr lang="en" sz="1600" b="1" dirty="0"/>
              <a:t>faia foi i a’i tatou i le aso nei.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VALAAU I LE LOTO-SA’O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“Pe afai foi e leaga ia te outou ona auauna ia Ieova, ina filifili ia o outou i le aso nei, poo ai tou te auauna i ai; poo atua na auauna i ai o outou tama, o e sa i le la itu o le vaitafe,</a:t>
            </a:r>
            <a:r>
              <a:rPr lang="en-US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poo atua o sa Amori, e o latou le nuu ua outou nonofo ai; ao a’u nei ma lo’u aiga, matou te auauna ia Ieova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2" y="1835002"/>
            <a:ext cx="896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Faapei ona valaaulia e Iakopo lona aiga ina ia tanumia o latou atua ao lei faafouina la latou feagaiga ma le Atua i Peteli, na faapea foi ona valaaulia e Iosua le nuu ina ia lafoai o latou atua a’o lei faafouina la latou feagaiga ma le Atua (Iosua 24:14b).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36189"/>
              </p:ext>
            </p:extLst>
          </p:nvPr>
        </p:nvGraphicFramePr>
        <p:xfrm>
          <a:off x="211576" y="3446586"/>
          <a:ext cx="9088067" cy="341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649627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686929"/>
            <a:ext cx="8962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E tatau ona latou matata’u i le Atua ma auauna atu ia te Ia i le “lotosa’o ma le faamaoni” (Iosua 24:14a). </a:t>
            </a:r>
            <a:r>
              <a:rPr lang="en-US" sz="1600" b="1" dirty="0"/>
              <a:t>O</a:t>
            </a:r>
            <a:r>
              <a:rPr lang="en" sz="1600" b="1" dirty="0"/>
              <a:t> le a le uiga o lenei mea?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308295" y="0"/>
            <a:ext cx="1088370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O LE FILIFILIGA O LE NUU</a:t>
            </a:r>
            <a:endParaRPr lang="en" sz="40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“Ona tali mai ai lea o le nuu, ua faapea mai, Ia mamao lava ia tei matou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ona matou tuua o Ieova, ina ia auauna i atua ese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(Iosua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9648"/>
            <a:ext cx="658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 se tali atu i le valaau a Iosua? (Iosua 24:16). </a:t>
            </a:r>
            <a:r>
              <a:rPr lang="en-US" b="1" dirty="0"/>
              <a:t>Sa</a:t>
            </a:r>
            <a:r>
              <a:rPr lang="en" b="1" dirty="0"/>
              <a:t> leai atu le nuu atoa i o latou atua, ma ua latou talia e na’o le tasi lava lo latou Atua: “lo tatou Atua,” o Ia lava lea e toatasi na taitaiina i latou—o latou auga-tama ma i latou lava—e oo mai i lea lava taimi (Iosua 24:17-18).</a:t>
            </a: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1822" y="3263705"/>
            <a:ext cx="6239641" cy="3440439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5400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ai lo le faamalo atu i le nuu i la latou filifiliga, na tuuina atu e Iosua se tali sa lei mafaufauina: “Tou te le mafaia ona auauna ia Ieova” (Iosua 24:19). O se faanoanoaga lea!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283079" y="5934670"/>
            <a:ext cx="5625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lenei tali sau</a:t>
            </a:r>
            <a:r>
              <a:rPr lang="en-US" b="1" dirty="0"/>
              <a:t>ā</a:t>
            </a:r>
            <a:r>
              <a:rPr lang="en" b="1" dirty="0"/>
              <a:t> na ausia ai lona sini. </a:t>
            </a:r>
            <a:r>
              <a:rPr lang="en-US" b="1" dirty="0"/>
              <a:t>Na naunau le </a:t>
            </a:r>
            <a:r>
              <a:rPr lang="en" b="1" dirty="0"/>
              <a:t>tupulaga fou ina ia ‘aua ne’i toe faia ia lava mea ses</a:t>
            </a:r>
            <a:r>
              <a:rPr lang="en-US" b="1" dirty="0"/>
              <a:t>ē</a:t>
            </a:r>
            <a:r>
              <a:rPr lang="en" b="1" dirty="0"/>
              <a:t> (Iosua 24:21).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670475"/>
            <a:ext cx="5442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Sa faalogo Iosua i ona matua o faia lava lea folafolaga e tasi (Esoto 19:8), ma sa ia vaai ao la solia pea lava pea ia folafolaga mo le 40 o tausaga.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" sz="32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 LE TOE FAAFOUINA O LE FEAGAIGA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281354" y="464234"/>
            <a:ext cx="11563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“Ona osia lea e Iosua i lea aso le feagiga ma le nuu; ua faia foi mo i latou le tulafono ma le faamasi</a:t>
            </a:r>
            <a:r>
              <a:rPr lang="en-US" sz="2000" b="1" dirty="0" err="1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noga</a:t>
            </a:r>
            <a:r>
              <a:rPr lang="en-US" sz="20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Sekema.</a:t>
            </a:r>
            <a:r>
              <a:rPr lang="en" sz="20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24:25)</a:t>
            </a:r>
            <a:endParaRPr lang="es-ES" sz="2000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223889"/>
            <a:ext cx="988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faaiuina o lana lauga, na talosaga atu ai Iosua i a’i latou ina ia tuu ese o atua ese o loo i “totonu ia te outou,” ae ia toe liliu ma uai atu o outou loto i le Atua (Iosua 24:23).</a:t>
            </a: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912012"/>
            <a:ext cx="2500440" cy="2447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8067" y="2681631"/>
            <a:ext cx="2886853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472332"/>
            <a:ext cx="6658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ia tuuina le feagaiga i ni tusitusiga, ma faatuina se maa faamanatu: o se maa e avea o se molimau i le tautinoga sa latou faia, e fai foi le Atua ma molimau ia te’i latou, ina ne’i latou pepelo i lo latou Atua (Iosua 24:26-27).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4923692" y="2827606"/>
            <a:ext cx="41218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lava o le feagaiga ma le Atua e faavae lea i luga o se sootaga faatasi ma Ia, ae le mafai foi ona faailoa atoatoa ina atu e ala i na’o ni tulafono, peitai na malamalama lelei Iosua e tatau ona manino le tuuina atu o ni faamanatu e mafai ona fesoasoani i a’i latou ina ia tutumau i le tausiaina o le feagaiga</a:t>
            </a: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lona tolu lea o taimi, na ta’utino atu ai le nuu e auauna atu i le Atua (Iosua 24:24). </a:t>
            </a:r>
            <a:r>
              <a:rPr lang="en-US" b="1" dirty="0"/>
              <a:t>N</a:t>
            </a:r>
            <a:r>
              <a:rPr lang="en" b="1" dirty="0"/>
              <a:t>a faamaonia le feagaiga, ma, e faapei o Mose, na “tuuina atu foi i a’i latou o faamasinoga ma tulafono” e Iosua (Iosua 24:25).</a:t>
            </a: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6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 LE FAAAUAUINA O LE TALA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“Ua auauna Isaraelu ia Ieova i aso uma o Iosua ma aso uma o toeaina e na ola mai a ua mavae Iosua, o e na iloa galuega uma a Ieova na Ia faia ia Isaraelu” </a:t>
            </a:r>
            <a:r>
              <a:rPr lang="en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(Iosua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faaiu le tusi o Iosua i ni falelauasiga se tolu. O le tasi oi latou; na valoia mai lea i le faitau selau o tausaga ua mavae, o le tanuga lea o Iosefa i le tofi o Iakopo (Kenese 50:24-26; Iosua 24:32).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646" y="4112356"/>
            <a:ext cx="3248282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504049" y="5022167"/>
            <a:ext cx="62319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tatau i augatupulaga taitasi ona osia a latou lava feagaiga ma le Atua. O le faatuatua a o latou matua e mafai ona fesoasoani i le faia o a latou foi filifiliga sa’o. </a:t>
            </a:r>
            <a:r>
              <a:rPr lang="en-US" b="1" dirty="0"/>
              <a:t>A</a:t>
            </a:r>
            <a:r>
              <a:rPr lang="en" b="1" dirty="0"/>
              <a:t>’o le filifiliga e i a’i latou lava. Ia faia nei a tatou foi filifiliga i le aso nei: “Ao a’u nei ma lo’u aiga, matou te auauna ia Ieova” (Iosua 24:15).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165231"/>
            <a:ext cx="1191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augatupulaga fouvale na o ese mai Aikupito na tanumia uma i latou i le toafa. </a:t>
            </a:r>
            <a:r>
              <a:rPr lang="en-US" b="1" dirty="0"/>
              <a:t>A</a:t>
            </a:r>
            <a:r>
              <a:rPr lang="en" b="1" dirty="0"/>
              <a:t>e o le augatupulaga fou na tanumia “i o latou tofi,” faatasi ma i latou o e na tutumau ma le faamaoni i totonu o se auga-tupulaga l</a:t>
            </a:r>
            <a:r>
              <a:rPr lang="en-US" b="1" dirty="0"/>
              <a:t>ē</a:t>
            </a:r>
            <a:r>
              <a:rPr lang="en" b="1" dirty="0"/>
              <a:t> faamaoni: Iosua ma Eleasaro (Iosua 24:29-30, 33).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518117" y="4093698"/>
            <a:ext cx="6877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augatupulaga sa tumau lo latou faamaoni (Iosua 24:31). </a:t>
            </a:r>
            <a:r>
              <a:rPr lang="en-US" b="1" dirty="0"/>
              <a:t>A</a:t>
            </a:r>
            <a:r>
              <a:rPr lang="en" b="1" dirty="0"/>
              <a:t>e na faapefea le augatupulaga na sosoo atu ai?  (Faamasino 2:10-11)</a:t>
            </a: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178105"/>
            <a:ext cx="2271917" cy="2570709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405575" y="731519"/>
            <a:ext cx="88345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O lo tatou taitai'au, o Lē e le’i toilalo lava i se taua, atoa ai ma le auaunaga faamaoni mai i tagata uma o e ua resitala i lalo ifo o Lana fu’a. O le faaiuga o finauga o loo faia nei i le va o ‘au mo le lelei ma ‘au a le leaga. O loo Ia faananau atu ai mo tagata uma, o tagata lautele faapea ma faifeau ina ia auai uma. O’i latou uma ua resitalaina e avea ma Ana fitafita e tatau ona tuuina atu se auaunaga faamaoni, ia saunia i taimi uma e tali atu ai ma le mata’alia i tiute tauave a tagata ta’ito’atasi ua i o latou luga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474981" y="5577525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9, p.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10766</TotalTime>
  <Words>1967</Words>
  <Application>Microsoft Office PowerPoint</Application>
  <PresentationFormat>Panorámica</PresentationFormat>
  <Paragraphs>53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Wingdings</vt:lpstr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2025-12-04T08:44:01Z</dcterms:created>
  <dcterms:modified xsi:type="dcterms:W3CDTF">2025-12-19T06:18:25Z</dcterms:modified>
</cp:coreProperties>
</file>