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sldIdLst>
    <p:sldId id="257" r:id="rId4"/>
    <p:sldId id="31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D07D7C-B5CD-459F-BD11-0361D1F01132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8D218B3-F65D-4CFC-A0FD-051C19E77E79}">
      <dgm:prSet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Tumau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autasi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(Filipi 2:14)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4DD0AD-CE6D-4425-A723-3CBEE9977EF1}" type="parTrans" cxnId="{BE3BD4DF-F7D4-4ED0-BA9C-9989D1BC9A6A}">
      <dgm:prSet/>
      <dgm:spPr/>
      <dgm:t>
        <a:bodyPr/>
        <a:lstStyle/>
        <a:p>
          <a:endParaRPr lang="es-ES" sz="1800"/>
        </a:p>
      </dgm:t>
    </dgm:pt>
    <dgm:pt modelId="{7E4AC8DB-24F9-431B-A36E-F2F44C798536}" type="sibTrans" cxnId="{BE3BD4DF-F7D4-4ED0-BA9C-9989D1BC9A6A}">
      <dgm:prSet/>
      <dgm:spPr/>
      <dgm:t>
        <a:bodyPr/>
        <a:lstStyle/>
        <a:p>
          <a:endParaRPr lang="es-ES" sz="1800"/>
        </a:p>
      </dgm:t>
    </dgm:pt>
    <dgm:pt modelId="{A8F4F8C1-79F7-4DA3-AD7F-C727F8B972C1}">
      <dgm:prSet custT="1"/>
      <dgm:spPr/>
      <dgm:t>
        <a:bodyPr/>
        <a:lstStyle/>
        <a:p>
          <a:r>
            <a:rPr lang="it-IT" sz="1800" b="1" dirty="0"/>
            <a:t>A galulue faʻatasi, e le tatau ona i ai ni faitala, faitioga, tauvaga, poʻo ni finauga i le va o i tatou.</a:t>
          </a:r>
          <a:endParaRPr lang="es-ES" sz="1800" dirty="0"/>
        </a:p>
      </dgm:t>
    </dgm:pt>
    <dgm:pt modelId="{BC24767B-8C79-4035-8CEF-527ABF1DC129}" type="parTrans" cxnId="{9A58EAB5-D606-4639-93D2-A57E6ABAD2D5}">
      <dgm:prSet/>
      <dgm:spPr/>
      <dgm:t>
        <a:bodyPr/>
        <a:lstStyle/>
        <a:p>
          <a:endParaRPr lang="es-ES" sz="1800"/>
        </a:p>
      </dgm:t>
    </dgm:pt>
    <dgm:pt modelId="{038FDCBF-CE56-478F-9762-3B0F71A0A1EC}" type="sibTrans" cxnId="{9A58EAB5-D606-4639-93D2-A57E6ABAD2D5}">
      <dgm:prSet/>
      <dgm:spPr/>
      <dgm:t>
        <a:bodyPr/>
        <a:lstStyle/>
        <a:p>
          <a:endParaRPr lang="es-ES" sz="1800"/>
        </a:p>
      </dgm:t>
    </dgm:pt>
    <dgm:pt modelId="{8F13B9EF-7C3D-4D73-81A6-38D115799957}">
      <dgm:prSet custT="1"/>
      <dgm:spPr/>
      <dgm:t>
        <a:bodyPr/>
        <a:lstStyle/>
        <a:p>
          <a:r>
            <a:rPr lang="it-I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 amio lelei ma le lē ponā (Filipi 2:15)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A33D29-882F-4DE7-A919-361C399A85B4}" type="parTrans" cxnId="{4DA9CACD-E693-43DB-AD89-7FEDF7C359A4}">
      <dgm:prSet/>
      <dgm:spPr/>
      <dgm:t>
        <a:bodyPr/>
        <a:lstStyle/>
        <a:p>
          <a:endParaRPr lang="es-ES" sz="1800"/>
        </a:p>
      </dgm:t>
    </dgm:pt>
    <dgm:pt modelId="{BE75C234-FBC4-459A-B1AB-99BC6A698030}" type="sibTrans" cxnId="{4DA9CACD-E693-43DB-AD89-7FEDF7C359A4}">
      <dgm:prSet/>
      <dgm:spPr/>
      <dgm:t>
        <a:bodyPr/>
        <a:lstStyle/>
        <a:p>
          <a:endParaRPr lang="es-ES" sz="1800"/>
        </a:p>
      </dgm:t>
    </dgm:pt>
    <dgm:pt modelId="{4AE1B839-9D75-49FC-83F0-722BDBF17955}">
      <dgm:prSet custT="1"/>
      <dgm:spPr/>
      <dgm:t>
        <a:bodyPr/>
        <a:lstStyle/>
        <a:p>
          <a:r>
            <a:rPr lang="it-IT" sz="1800" b="1" dirty="0"/>
            <a:t>O le usiusitai i lo tatou Tama ma le ola faafaigofie e matua ese lava mai le amioleaga ma le fa'atafunaga o lo'o siomia ai i tatou.</a:t>
          </a:r>
          <a:endParaRPr lang="es-ES" sz="1800" dirty="0"/>
        </a:p>
      </dgm:t>
    </dgm:pt>
    <dgm:pt modelId="{4774350F-BA3F-4807-9765-F3AE907743C6}" type="parTrans" cxnId="{BE79C872-FCF8-42A3-A89C-6CB2FF481FAB}">
      <dgm:prSet/>
      <dgm:spPr/>
      <dgm:t>
        <a:bodyPr/>
        <a:lstStyle/>
        <a:p>
          <a:endParaRPr lang="es-ES" sz="1800"/>
        </a:p>
      </dgm:t>
    </dgm:pt>
    <dgm:pt modelId="{5367268C-47C1-4E92-91CE-F91AF96E16B5}" type="sibTrans" cxnId="{BE79C872-FCF8-42A3-A89C-6CB2FF481FAB}">
      <dgm:prSet/>
      <dgm:spPr/>
      <dgm:t>
        <a:bodyPr/>
        <a:lstStyle/>
        <a:p>
          <a:endParaRPr lang="es-ES" sz="1800"/>
        </a:p>
      </dgm:t>
    </dgm:pt>
    <dgm:pt modelId="{B2EAAED4-506D-493C-A31B-92CA7847C081}">
      <dgm:prSet custT="1"/>
      <dgm:spPr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/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it-I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 faamaoni i le Afioga a le Atua (Filipi 2:16)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ADB5BB-25D8-4CD2-851B-A986E0C3FA0B}" type="parTrans" cxnId="{4E6B1006-7298-461F-B7B6-22B6288AA871}">
      <dgm:prSet/>
      <dgm:spPr/>
      <dgm:t>
        <a:bodyPr/>
        <a:lstStyle/>
        <a:p>
          <a:endParaRPr lang="es-ES" sz="1800"/>
        </a:p>
      </dgm:t>
    </dgm:pt>
    <dgm:pt modelId="{C81402C2-7D8D-47C9-B73D-7D9A6A0A2153}" type="sibTrans" cxnId="{4E6B1006-7298-461F-B7B6-22B6288AA871}">
      <dgm:prSet/>
      <dgm:spPr/>
      <dgm:t>
        <a:bodyPr/>
        <a:lstStyle/>
        <a:p>
          <a:endParaRPr lang="es-ES" sz="1800"/>
        </a:p>
      </dgm:t>
    </dgm:pt>
    <dgm:pt modelId="{57EE0F82-6A25-4944-9E83-D989DD5B276D}">
      <dgm:prSet custT="1"/>
      <dgm:spPr/>
      <dgm:t>
        <a:bodyPr/>
        <a:lstStyle/>
        <a:p>
          <a:r>
            <a:rPr lang="it-IT" sz="1800" b="1" dirty="0"/>
            <a:t>E tatau ona ogatasi a tatou amioga ma mafaufauga ma mea o loo aʻoaʻoina e le Tusi Paia</a:t>
          </a:r>
          <a:endParaRPr lang="es-ES" sz="1800" dirty="0"/>
        </a:p>
      </dgm:t>
    </dgm:pt>
    <dgm:pt modelId="{C4C774AF-AD51-4633-9BA0-BEEE26985739}" type="parTrans" cxnId="{1A993B5B-D18D-437C-B3BD-D2D393F999C2}">
      <dgm:prSet/>
      <dgm:spPr/>
      <dgm:t>
        <a:bodyPr/>
        <a:lstStyle/>
        <a:p>
          <a:endParaRPr lang="es-ES" sz="1800"/>
        </a:p>
      </dgm:t>
    </dgm:pt>
    <dgm:pt modelId="{E8F19191-2C8E-47A5-B206-D58078937791}" type="sibTrans" cxnId="{1A993B5B-D18D-437C-B3BD-D2D393F999C2}">
      <dgm:prSet/>
      <dgm:spPr/>
      <dgm:t>
        <a:bodyPr/>
        <a:lstStyle/>
        <a:p>
          <a:endParaRPr lang="es-ES" sz="1800"/>
        </a:p>
      </dgm:t>
    </dgm:pt>
    <dgm:pt modelId="{FFAB9AD1-5D21-498A-90A8-0367D2E12C5C}" type="pres">
      <dgm:prSet presAssocID="{B0D07D7C-B5CD-459F-BD11-0361D1F01132}" presName="Name0" presStyleCnt="0">
        <dgm:presLayoutVars>
          <dgm:dir/>
        </dgm:presLayoutVars>
      </dgm:prSet>
      <dgm:spPr/>
    </dgm:pt>
    <dgm:pt modelId="{48063ED8-A635-461F-86DA-E22AC266976F}" type="pres">
      <dgm:prSet presAssocID="{B8D218B3-F65D-4CFC-A0FD-051C19E77E79}" presName="composite" presStyleCnt="0"/>
      <dgm:spPr/>
    </dgm:pt>
    <dgm:pt modelId="{4A452F6F-4B99-4272-BEC2-4EAFBD9409F4}" type="pres">
      <dgm:prSet presAssocID="{B8D218B3-F65D-4CFC-A0FD-051C19E77E79}" presName="Accent" presStyleLbl="alignAcc1" presStyleIdx="0" presStyleCnt="3"/>
      <dgm:spPr/>
    </dgm:pt>
    <dgm:pt modelId="{EDA97946-C8AC-47C0-9915-6179CBB0BB13}" type="pres">
      <dgm:prSet presAssocID="{B8D218B3-F65D-4CFC-A0FD-051C19E77E79}" presName="Image" presStyleLbl="nod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FD6ED73-D0F2-4D58-BC16-C77EE9FD655A}" type="pres">
      <dgm:prSet presAssocID="{B8D218B3-F65D-4CFC-A0FD-051C19E77E79}" presName="Child" presStyleLbl="revTx" presStyleIdx="0" presStyleCnt="3" custScaleX="112994" custLinFactNeighborX="1446">
        <dgm:presLayoutVars>
          <dgm:bulletEnabled val="1"/>
        </dgm:presLayoutVars>
      </dgm:prSet>
      <dgm:spPr/>
    </dgm:pt>
    <dgm:pt modelId="{005260F8-7B30-470E-AA28-FCEB93406D5D}" type="pres">
      <dgm:prSet presAssocID="{B8D218B3-F65D-4CFC-A0FD-051C19E77E79}" presName="Parent" presStyleLbl="alignNode1" presStyleIdx="0" presStyleCnt="3" custScaleX="155280" custScaleY="129400">
        <dgm:presLayoutVars>
          <dgm:bulletEnabled val="1"/>
        </dgm:presLayoutVars>
      </dgm:prSet>
      <dgm:spPr/>
    </dgm:pt>
    <dgm:pt modelId="{1725A13B-8CCF-468D-880B-35A3CA369DCC}" type="pres">
      <dgm:prSet presAssocID="{7E4AC8DB-24F9-431B-A36E-F2F44C798536}" presName="sibTrans" presStyleCnt="0"/>
      <dgm:spPr/>
    </dgm:pt>
    <dgm:pt modelId="{567B367D-0D04-4C50-9522-FC4878237EB4}" type="pres">
      <dgm:prSet presAssocID="{8F13B9EF-7C3D-4D73-81A6-38D115799957}" presName="composite" presStyleCnt="0"/>
      <dgm:spPr/>
    </dgm:pt>
    <dgm:pt modelId="{1FC1ACCF-0605-4F01-87E7-E6DD7A7807A9}" type="pres">
      <dgm:prSet presAssocID="{8F13B9EF-7C3D-4D73-81A6-38D115799957}" presName="Accent" presStyleLbl="alignAcc1" presStyleIdx="1" presStyleCnt="3"/>
      <dgm:spPr/>
    </dgm:pt>
    <dgm:pt modelId="{A3359CDB-09D8-48D6-B1A2-9336A1E66799}" type="pres">
      <dgm:prSet presAssocID="{8F13B9EF-7C3D-4D73-81A6-38D115799957}" presName="Image" presStyleLbl="nod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5AC557A-1213-46C1-8A5C-30C5FAED6ED4}" type="pres">
      <dgm:prSet presAssocID="{8F13B9EF-7C3D-4D73-81A6-38D115799957}" presName="Child" presStyleLbl="revTx" presStyleIdx="1" presStyleCnt="3" custScaleX="112994" custLinFactNeighborX="1446">
        <dgm:presLayoutVars>
          <dgm:bulletEnabled val="1"/>
        </dgm:presLayoutVars>
      </dgm:prSet>
      <dgm:spPr/>
    </dgm:pt>
    <dgm:pt modelId="{F0371C59-4F87-4DBD-9EC4-342D3DF794AF}" type="pres">
      <dgm:prSet presAssocID="{8F13B9EF-7C3D-4D73-81A6-38D115799957}" presName="Parent" presStyleLbl="alignNode1" presStyleIdx="1" presStyleCnt="3" custScaleX="155280" custScaleY="129400">
        <dgm:presLayoutVars>
          <dgm:bulletEnabled val="1"/>
        </dgm:presLayoutVars>
      </dgm:prSet>
      <dgm:spPr/>
    </dgm:pt>
    <dgm:pt modelId="{BFB1D35E-63F0-44C6-BA35-7D6F3F242456}" type="pres">
      <dgm:prSet presAssocID="{BE75C234-FBC4-459A-B1AB-99BC6A698030}" presName="sibTrans" presStyleCnt="0"/>
      <dgm:spPr/>
    </dgm:pt>
    <dgm:pt modelId="{41E727D5-902B-4745-9B62-5B0FD1F4FF44}" type="pres">
      <dgm:prSet presAssocID="{B2EAAED4-506D-493C-A31B-92CA7847C081}" presName="composite" presStyleCnt="0"/>
      <dgm:spPr/>
    </dgm:pt>
    <dgm:pt modelId="{B7601F9C-0C9A-46F1-A8E3-B33234CD3938}" type="pres">
      <dgm:prSet presAssocID="{B2EAAED4-506D-493C-A31B-92CA7847C081}" presName="Accent" presStyleLbl="alignAcc1" presStyleIdx="2" presStyleCnt="3"/>
      <dgm:spPr>
        <a:ln>
          <a:solidFill>
            <a:schemeClr val="accent1">
              <a:lumMod val="75000"/>
            </a:schemeClr>
          </a:solidFill>
        </a:ln>
      </dgm:spPr>
    </dgm:pt>
    <dgm:pt modelId="{0F77C533-51C8-4753-ADB2-F8E85ED79FB9}" type="pres">
      <dgm:prSet presAssocID="{B2EAAED4-506D-493C-A31B-92CA7847C081}" presName="Image" presStyleLbl="nod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83980AE-3F0B-4B5A-8608-E2875A2DB327}" type="pres">
      <dgm:prSet presAssocID="{B2EAAED4-506D-493C-A31B-92CA7847C081}" presName="Child" presStyleLbl="revTx" presStyleIdx="2" presStyleCnt="3" custScaleX="112994" custLinFactNeighborX="1446">
        <dgm:presLayoutVars>
          <dgm:bulletEnabled val="1"/>
        </dgm:presLayoutVars>
      </dgm:prSet>
      <dgm:spPr/>
    </dgm:pt>
    <dgm:pt modelId="{2E811DF2-F3C4-4512-A907-06319FA32221}" type="pres">
      <dgm:prSet presAssocID="{B2EAAED4-506D-493C-A31B-92CA7847C081}" presName="Parent" presStyleLbl="alignNode1" presStyleIdx="2" presStyleCnt="3" custScaleX="155280" custScaleY="129400">
        <dgm:presLayoutVars>
          <dgm:bulletEnabled val="1"/>
        </dgm:presLayoutVars>
      </dgm:prSet>
      <dgm:spPr/>
    </dgm:pt>
  </dgm:ptLst>
  <dgm:cxnLst>
    <dgm:cxn modelId="{4E6B1006-7298-461F-B7B6-22B6288AA871}" srcId="{B0D07D7C-B5CD-459F-BD11-0361D1F01132}" destId="{B2EAAED4-506D-493C-A31B-92CA7847C081}" srcOrd="2" destOrd="0" parTransId="{B2ADB5BB-25D8-4CD2-851B-A986E0C3FA0B}" sibTransId="{C81402C2-7D8D-47C9-B73D-7D9A6A0A2153}"/>
    <dgm:cxn modelId="{84D5351B-EB37-483E-BE59-930D669A2CAF}" type="presOf" srcId="{B2EAAED4-506D-493C-A31B-92CA7847C081}" destId="{2E811DF2-F3C4-4512-A907-06319FA32221}" srcOrd="0" destOrd="0" presId="urn:microsoft.com/office/officeart/2008/layout/TitlePictureLineup"/>
    <dgm:cxn modelId="{1A993B5B-D18D-437C-B3BD-D2D393F999C2}" srcId="{B2EAAED4-506D-493C-A31B-92CA7847C081}" destId="{57EE0F82-6A25-4944-9E83-D989DD5B276D}" srcOrd="0" destOrd="0" parTransId="{C4C774AF-AD51-4633-9BA0-BEEE26985739}" sibTransId="{E8F19191-2C8E-47A5-B206-D58078937791}"/>
    <dgm:cxn modelId="{1FFD3243-381E-42C3-BD7A-D795793D4B4D}" type="presOf" srcId="{4AE1B839-9D75-49FC-83F0-722BDBF17955}" destId="{65AC557A-1213-46C1-8A5C-30C5FAED6ED4}" srcOrd="0" destOrd="0" presId="urn:microsoft.com/office/officeart/2008/layout/TitlePictureLineup"/>
    <dgm:cxn modelId="{8649284A-E923-4FC0-967B-BAEFA73B4BA2}" type="presOf" srcId="{B0D07D7C-B5CD-459F-BD11-0361D1F01132}" destId="{FFAB9AD1-5D21-498A-90A8-0367D2E12C5C}" srcOrd="0" destOrd="0" presId="urn:microsoft.com/office/officeart/2008/layout/TitlePictureLineup"/>
    <dgm:cxn modelId="{BE79C872-FCF8-42A3-A89C-6CB2FF481FAB}" srcId="{8F13B9EF-7C3D-4D73-81A6-38D115799957}" destId="{4AE1B839-9D75-49FC-83F0-722BDBF17955}" srcOrd="0" destOrd="0" parTransId="{4774350F-BA3F-4807-9765-F3AE907743C6}" sibTransId="{5367268C-47C1-4E92-91CE-F91AF96E16B5}"/>
    <dgm:cxn modelId="{2BF7255A-4961-49B9-A28F-AF473B06D219}" type="presOf" srcId="{A8F4F8C1-79F7-4DA3-AD7F-C727F8B972C1}" destId="{3FD6ED73-D0F2-4D58-BC16-C77EE9FD655A}" srcOrd="0" destOrd="0" presId="urn:microsoft.com/office/officeart/2008/layout/TitlePictureLineup"/>
    <dgm:cxn modelId="{1F5D22A1-1290-4C81-9B4B-FBB660C05D38}" type="presOf" srcId="{B8D218B3-F65D-4CFC-A0FD-051C19E77E79}" destId="{005260F8-7B30-470E-AA28-FCEB93406D5D}" srcOrd="0" destOrd="0" presId="urn:microsoft.com/office/officeart/2008/layout/TitlePictureLineup"/>
    <dgm:cxn modelId="{9A58EAB5-D606-4639-93D2-A57E6ABAD2D5}" srcId="{B8D218B3-F65D-4CFC-A0FD-051C19E77E79}" destId="{A8F4F8C1-79F7-4DA3-AD7F-C727F8B972C1}" srcOrd="0" destOrd="0" parTransId="{BC24767B-8C79-4035-8CEF-527ABF1DC129}" sibTransId="{038FDCBF-CE56-478F-9762-3B0F71A0A1EC}"/>
    <dgm:cxn modelId="{DE699ABD-38BA-486F-A337-2B187992167C}" type="presOf" srcId="{57EE0F82-6A25-4944-9E83-D989DD5B276D}" destId="{083980AE-3F0B-4B5A-8608-E2875A2DB327}" srcOrd="0" destOrd="0" presId="urn:microsoft.com/office/officeart/2008/layout/TitlePictureLineup"/>
    <dgm:cxn modelId="{640140C0-20FE-43D5-ADFE-3C4198720BF8}" type="presOf" srcId="{8F13B9EF-7C3D-4D73-81A6-38D115799957}" destId="{F0371C59-4F87-4DBD-9EC4-342D3DF794AF}" srcOrd="0" destOrd="0" presId="urn:microsoft.com/office/officeart/2008/layout/TitlePictureLineup"/>
    <dgm:cxn modelId="{4DA9CACD-E693-43DB-AD89-7FEDF7C359A4}" srcId="{B0D07D7C-B5CD-459F-BD11-0361D1F01132}" destId="{8F13B9EF-7C3D-4D73-81A6-38D115799957}" srcOrd="1" destOrd="0" parTransId="{D7A33D29-882F-4DE7-A919-361C399A85B4}" sibTransId="{BE75C234-FBC4-459A-B1AB-99BC6A698030}"/>
    <dgm:cxn modelId="{BE3BD4DF-F7D4-4ED0-BA9C-9989D1BC9A6A}" srcId="{B0D07D7C-B5CD-459F-BD11-0361D1F01132}" destId="{B8D218B3-F65D-4CFC-A0FD-051C19E77E79}" srcOrd="0" destOrd="0" parTransId="{F24DD0AD-CE6D-4425-A723-3CBEE9977EF1}" sibTransId="{7E4AC8DB-24F9-431B-A36E-F2F44C798536}"/>
    <dgm:cxn modelId="{5984EEAA-829E-4A90-9496-F90358A4001A}" type="presParOf" srcId="{FFAB9AD1-5D21-498A-90A8-0367D2E12C5C}" destId="{48063ED8-A635-461F-86DA-E22AC266976F}" srcOrd="0" destOrd="0" presId="urn:microsoft.com/office/officeart/2008/layout/TitlePictureLineup"/>
    <dgm:cxn modelId="{24FB4ADF-63AC-48A6-A715-E87822562ECE}" type="presParOf" srcId="{48063ED8-A635-461F-86DA-E22AC266976F}" destId="{4A452F6F-4B99-4272-BEC2-4EAFBD9409F4}" srcOrd="0" destOrd="0" presId="urn:microsoft.com/office/officeart/2008/layout/TitlePictureLineup"/>
    <dgm:cxn modelId="{43C0A72B-2C52-472F-8455-9C61B5809512}" type="presParOf" srcId="{48063ED8-A635-461F-86DA-E22AC266976F}" destId="{EDA97946-C8AC-47C0-9915-6179CBB0BB13}" srcOrd="1" destOrd="0" presId="urn:microsoft.com/office/officeart/2008/layout/TitlePictureLineup"/>
    <dgm:cxn modelId="{7BFC3A26-8489-4636-A829-2DCEDCF4F98E}" type="presParOf" srcId="{48063ED8-A635-461F-86DA-E22AC266976F}" destId="{3FD6ED73-D0F2-4D58-BC16-C77EE9FD655A}" srcOrd="2" destOrd="0" presId="urn:microsoft.com/office/officeart/2008/layout/TitlePictureLineup"/>
    <dgm:cxn modelId="{746E70CC-2EFA-4D36-BA38-020A9C14719B}" type="presParOf" srcId="{48063ED8-A635-461F-86DA-E22AC266976F}" destId="{005260F8-7B30-470E-AA28-FCEB93406D5D}" srcOrd="3" destOrd="0" presId="urn:microsoft.com/office/officeart/2008/layout/TitlePictureLineup"/>
    <dgm:cxn modelId="{CAE105A0-A79B-400E-BCD0-7BE720C7F595}" type="presParOf" srcId="{FFAB9AD1-5D21-498A-90A8-0367D2E12C5C}" destId="{1725A13B-8CCF-468D-880B-35A3CA369DCC}" srcOrd="1" destOrd="0" presId="urn:microsoft.com/office/officeart/2008/layout/TitlePictureLineup"/>
    <dgm:cxn modelId="{4D6D657A-A996-4B67-9FCE-06F2C635E408}" type="presParOf" srcId="{FFAB9AD1-5D21-498A-90A8-0367D2E12C5C}" destId="{567B367D-0D04-4C50-9522-FC4878237EB4}" srcOrd="2" destOrd="0" presId="urn:microsoft.com/office/officeart/2008/layout/TitlePictureLineup"/>
    <dgm:cxn modelId="{0D75D1BD-8BEE-4128-BA96-78EA448416C1}" type="presParOf" srcId="{567B367D-0D04-4C50-9522-FC4878237EB4}" destId="{1FC1ACCF-0605-4F01-87E7-E6DD7A7807A9}" srcOrd="0" destOrd="0" presId="urn:microsoft.com/office/officeart/2008/layout/TitlePictureLineup"/>
    <dgm:cxn modelId="{05B9C929-6E73-4F67-9583-C377AE034C84}" type="presParOf" srcId="{567B367D-0D04-4C50-9522-FC4878237EB4}" destId="{A3359CDB-09D8-48D6-B1A2-9336A1E66799}" srcOrd="1" destOrd="0" presId="urn:microsoft.com/office/officeart/2008/layout/TitlePictureLineup"/>
    <dgm:cxn modelId="{BC00A607-B7B9-4248-8277-0E83D7BDF6CF}" type="presParOf" srcId="{567B367D-0D04-4C50-9522-FC4878237EB4}" destId="{65AC557A-1213-46C1-8A5C-30C5FAED6ED4}" srcOrd="2" destOrd="0" presId="urn:microsoft.com/office/officeart/2008/layout/TitlePictureLineup"/>
    <dgm:cxn modelId="{FD123B77-23B2-4039-B915-A6397EE9BA57}" type="presParOf" srcId="{567B367D-0D04-4C50-9522-FC4878237EB4}" destId="{F0371C59-4F87-4DBD-9EC4-342D3DF794AF}" srcOrd="3" destOrd="0" presId="urn:microsoft.com/office/officeart/2008/layout/TitlePictureLineup"/>
    <dgm:cxn modelId="{830ECF10-06BF-43B4-B421-3010C31B4842}" type="presParOf" srcId="{FFAB9AD1-5D21-498A-90A8-0367D2E12C5C}" destId="{BFB1D35E-63F0-44C6-BA35-7D6F3F242456}" srcOrd="3" destOrd="0" presId="urn:microsoft.com/office/officeart/2008/layout/TitlePictureLineup"/>
    <dgm:cxn modelId="{55DB48EF-D16A-4608-BA08-4CA29789B9AE}" type="presParOf" srcId="{FFAB9AD1-5D21-498A-90A8-0367D2E12C5C}" destId="{41E727D5-902B-4745-9B62-5B0FD1F4FF44}" srcOrd="4" destOrd="0" presId="urn:microsoft.com/office/officeart/2008/layout/TitlePictureLineup"/>
    <dgm:cxn modelId="{705CCF17-FEFA-450C-A5A1-60CBB8DDC19A}" type="presParOf" srcId="{41E727D5-902B-4745-9B62-5B0FD1F4FF44}" destId="{B7601F9C-0C9A-46F1-A8E3-B33234CD3938}" srcOrd="0" destOrd="0" presId="urn:microsoft.com/office/officeart/2008/layout/TitlePictureLineup"/>
    <dgm:cxn modelId="{3C556635-985A-4E93-AB6D-053B6011501D}" type="presParOf" srcId="{41E727D5-902B-4745-9B62-5B0FD1F4FF44}" destId="{0F77C533-51C8-4753-ADB2-F8E85ED79FB9}" srcOrd="1" destOrd="0" presId="urn:microsoft.com/office/officeart/2008/layout/TitlePictureLineup"/>
    <dgm:cxn modelId="{B581781E-1B99-43EC-AEC6-56F926626D30}" type="presParOf" srcId="{41E727D5-902B-4745-9B62-5B0FD1F4FF44}" destId="{083980AE-3F0B-4B5A-8608-E2875A2DB327}" srcOrd="2" destOrd="0" presId="urn:microsoft.com/office/officeart/2008/layout/TitlePictureLineup"/>
    <dgm:cxn modelId="{EFD5A684-3D0C-4231-B299-C79EA2B936A4}" type="presParOf" srcId="{41E727D5-902B-4745-9B62-5B0FD1F4FF44}" destId="{2E811DF2-F3C4-4512-A907-06319FA32221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52F6F-4B99-4272-BEC2-4EAFBD9409F4}">
      <dsp:nvSpPr>
        <dsp:cNvPr id="0" name=""/>
        <dsp:cNvSpPr/>
      </dsp:nvSpPr>
      <dsp:spPr>
        <a:xfrm>
          <a:off x="775059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A97946-C8AC-47C0-9915-6179CBB0BB13}">
      <dsp:nvSpPr>
        <dsp:cNvPr id="0" name=""/>
        <dsp:cNvSpPr/>
      </dsp:nvSpPr>
      <dsp:spPr>
        <a:xfrm>
          <a:off x="879386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D6ED73-D0F2-4D58-BC16-C77EE9FD655A}">
      <dsp:nvSpPr>
        <dsp:cNvPr id="0" name=""/>
        <dsp:cNvSpPr/>
      </dsp:nvSpPr>
      <dsp:spPr>
        <a:xfrm>
          <a:off x="779612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A galulue faʻatasi, e le tatau ona i ai ni faitala, faitioga, tauvaga, poʻo ni finauga i le va o i tatou.</a:t>
          </a:r>
          <a:endParaRPr lang="es-ES" sz="1800" kern="1200" dirty="0"/>
        </a:p>
      </dsp:txBody>
      <dsp:txXfrm>
        <a:off x="779612" y="2265318"/>
        <a:ext cx="2232009" cy="1940489"/>
      </dsp:txXfrm>
    </dsp:sp>
    <dsp:sp modelId="{005260F8-7B30-470E-AA28-FCEB93406D5D}">
      <dsp:nvSpPr>
        <dsp:cNvPr id="0" name=""/>
        <dsp:cNvSpPr/>
      </dsp:nvSpPr>
      <dsp:spPr>
        <a:xfrm>
          <a:off x="198337" y="-28632"/>
          <a:ext cx="3239991" cy="5399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Tumau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autasi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(Filipi 2:14)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337" y="-28632"/>
        <a:ext cx="3239991" cy="539998"/>
      </dsp:txXfrm>
    </dsp:sp>
    <dsp:sp modelId="{1FC1ACCF-0605-4F01-87E7-E6DD7A7807A9}">
      <dsp:nvSpPr>
        <dsp:cNvPr id="0" name=""/>
        <dsp:cNvSpPr/>
      </dsp:nvSpPr>
      <dsp:spPr>
        <a:xfrm>
          <a:off x="4576477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359CDB-09D8-48D6-B1A2-9336A1E66799}">
      <dsp:nvSpPr>
        <dsp:cNvPr id="0" name=""/>
        <dsp:cNvSpPr/>
      </dsp:nvSpPr>
      <dsp:spPr>
        <a:xfrm>
          <a:off x="4680804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AC557A-1213-46C1-8A5C-30C5FAED6ED4}">
      <dsp:nvSpPr>
        <dsp:cNvPr id="0" name=""/>
        <dsp:cNvSpPr/>
      </dsp:nvSpPr>
      <dsp:spPr>
        <a:xfrm>
          <a:off x="4581030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O le usiusitai i lo tatou Tama ma le ola faafaigofie e matua ese lava mai le amioleaga ma le fa'atafunaga o lo'o siomia ai i tatou.</a:t>
          </a:r>
          <a:endParaRPr lang="es-ES" sz="1800" kern="1200" dirty="0"/>
        </a:p>
      </dsp:txBody>
      <dsp:txXfrm>
        <a:off x="4581030" y="2265318"/>
        <a:ext cx="2232009" cy="1940489"/>
      </dsp:txXfrm>
    </dsp:sp>
    <dsp:sp modelId="{F0371C59-4F87-4DBD-9EC4-342D3DF794AF}">
      <dsp:nvSpPr>
        <dsp:cNvPr id="0" name=""/>
        <dsp:cNvSpPr/>
      </dsp:nvSpPr>
      <dsp:spPr>
        <a:xfrm>
          <a:off x="3999755" y="-28632"/>
          <a:ext cx="3239991" cy="53999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 amio lelei ma le lē ponā (Filipi 2:15)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99755" y="-28632"/>
        <a:ext cx="3239991" cy="539998"/>
      </dsp:txXfrm>
    </dsp:sp>
    <dsp:sp modelId="{B7601F9C-0C9A-46F1-A8E3-B33234CD3938}">
      <dsp:nvSpPr>
        <dsp:cNvPr id="0" name=""/>
        <dsp:cNvSpPr/>
      </dsp:nvSpPr>
      <dsp:spPr>
        <a:xfrm>
          <a:off x="8377894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77C533-51C8-4753-ADB2-F8E85ED79FB9}">
      <dsp:nvSpPr>
        <dsp:cNvPr id="0" name=""/>
        <dsp:cNvSpPr/>
      </dsp:nvSpPr>
      <dsp:spPr>
        <a:xfrm>
          <a:off x="8482222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3980AE-3F0B-4B5A-8608-E2875A2DB327}">
      <dsp:nvSpPr>
        <dsp:cNvPr id="0" name=""/>
        <dsp:cNvSpPr/>
      </dsp:nvSpPr>
      <dsp:spPr>
        <a:xfrm>
          <a:off x="8382448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E tatau ona ogatasi a tatou amioga ma mafaufauga ma mea o loo aʻoaʻoina e le Tusi Paia</a:t>
          </a:r>
          <a:endParaRPr lang="es-ES" sz="1800" kern="1200" dirty="0"/>
        </a:p>
      </dsp:txBody>
      <dsp:txXfrm>
        <a:off x="8382448" y="2265318"/>
        <a:ext cx="2232009" cy="1940489"/>
      </dsp:txXfrm>
    </dsp:sp>
    <dsp:sp modelId="{2E811DF2-F3C4-4512-A907-06319FA32221}">
      <dsp:nvSpPr>
        <dsp:cNvPr id="0" name=""/>
        <dsp:cNvSpPr/>
      </dsp:nvSpPr>
      <dsp:spPr>
        <a:xfrm>
          <a:off x="7801173" y="-28632"/>
          <a:ext cx="3239991" cy="539998"/>
        </a:xfrm>
        <a:prstGeom prst="rect">
          <a:avLst/>
        </a:prstGeom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/>
            </a:gs>
          </a:gsLst>
          <a:lin ang="16200000" scaled="1"/>
          <a:tileRect/>
        </a:gra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 faamaoni i le Afioga a le Atua (Filipi 2:16)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01173" y="-28632"/>
        <a:ext cx="3239991" cy="539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A79AD-2DB8-56CC-0F8D-2E89D6F52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17A658-9E01-95BC-5419-F22BA71C1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E6CD0F-5930-E4A8-9F4F-6209547D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B988E5-44F9-E2AD-68C0-203115FE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283094-1480-17A0-17C1-BFE3A9AA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27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26CE8-83C9-1F0E-81B9-9BC2C72B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E61664-0762-18C4-977B-71E59B66E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807FF-FF38-4564-6073-83BA54E6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540576-1A5A-98D8-AA6B-E8142155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D1EFB2-ADCA-E7DE-24A9-2A5FE923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39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80921E-BB28-F51A-29EC-793170261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F8C199-2E6B-9CC3-CD23-A53727559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C0D8BC-E0A6-BB47-30A5-0CFF190E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C80248-4AE7-1738-1868-27CA6133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1D6CC8-9F4B-199F-645A-63AD7E03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07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A79AD-2DB8-56CC-0F8D-2E89D6F52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17A658-9E01-95BC-5419-F22BA71C1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E6CD0F-5930-E4A8-9F4F-6209547D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B988E5-44F9-E2AD-68C0-203115FE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283094-1480-17A0-17C1-BFE3A9AA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11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DE7D0-885B-9314-0B24-649ECC9C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400FE9-D016-1C3E-3055-4D1981585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13FCB7-E363-68F8-2F8F-C945101F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C8976A-53DA-0067-4BD8-10D140D0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130BA-AFA3-F858-1652-9B0DCBF9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79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F33DE-8D5A-E785-FECE-65862FB3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E37FF2-5994-9DB0-10DE-B8E9ED52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16EA45-7F08-FAB7-E523-E861623A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FA369B-9659-687B-D8B0-89717E24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35A1CA-80BD-9F91-E8B6-BA1705C3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35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C79D3-BECF-8959-8683-65495FDD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26748-90CA-2E49-1370-F2F7B1FF2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FEF482-D39D-7186-BC6D-1A6A85507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5DA7AA-7259-5A62-EF4C-2C79B2AD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BDE7B2-CA02-DA18-8467-71C98715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1834DC-853E-C6E2-F983-51BFE3A4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69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9749E-B060-1F6C-9CD9-4B9CDC1E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CABEF7-5297-8CD1-074A-2B280D555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811009-D149-BEC5-B66A-738C2CE48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44E421-D8BB-1CA1-9D51-0FFA74388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1E3E2D-EF7E-0E4D-A48E-015ACCC07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594C05-82AE-3612-BA9F-81FB0603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6F77F5-2786-1626-5825-4694BB7C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502257-4BC9-7F51-D17A-18AD236F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33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14F0C-F944-CA69-D1A3-A8117083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16F554-6035-AA00-FC09-A96518B2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3BE221-D2B8-B640-7C5D-A3908325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79DC5D-1C94-F6E3-F870-862CCC2F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41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E6A1A0E-C82E-0CB1-ABE1-1E353C3E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E15515-5802-417D-1242-298C5127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D91DCD-D552-625D-D3C1-AB0EE4B5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46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C7999-69F5-7993-9F46-C330302B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D41CB8-06F4-6401-FC88-C8C4CB68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1E85D4-8139-6541-E96D-AFFD6E617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8D3E5E-A936-B369-9321-65F60988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9881C7-247D-E197-5C80-FDCBA53F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292C3A-DDF2-1A63-A413-0C01734F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51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DE7D0-885B-9314-0B24-649ECC9C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400FE9-D016-1C3E-3055-4D1981585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13FCB7-E363-68F8-2F8F-C945101F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C8976A-53DA-0067-4BD8-10D140D0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130BA-AFA3-F858-1652-9B0DCBF9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48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7BB6E-0F94-6FBD-1F2C-F9F70E8F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D1A6FB-27C7-3DBA-1FC9-B50AE587D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A25F0B-B1A0-FAA4-CDE4-C3A4E2F8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DFF930-7720-3328-374D-7709EC17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02AF5F-A1F3-5DE4-5266-964BAB583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44F3C5-4114-CFA7-A12B-BEBFF335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90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26CE8-83C9-1F0E-81B9-9BC2C72B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E61664-0762-18C4-977B-71E59B66E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807FF-FF38-4564-6073-83BA54E6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540576-1A5A-98D8-AA6B-E8142155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D1EFB2-ADCA-E7DE-24A9-2A5FE923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03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80921E-BB28-F51A-29EC-793170261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F8C199-2E6B-9CC3-CD23-A53727559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C0D8BC-E0A6-BB47-30A5-0CFF190E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C80248-4AE7-1738-1868-27CA6133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1D6CC8-9F4B-199F-645A-63AD7E03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8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00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56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01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47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3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26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031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F33DE-8D5A-E785-FECE-65862FB3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E37FF2-5994-9DB0-10DE-B8E9ED52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16EA45-7F08-FAB7-E523-E861623A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FA369B-9659-687B-D8B0-89717E24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35A1CA-80BD-9F91-E8B6-BA1705C3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86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27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72E8027-C3E3-4EBF-8ECC-94EC8C4D01B0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70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73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66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C79D3-BECF-8959-8683-65495FDD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26748-90CA-2E49-1370-F2F7B1FF2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FEF482-D39D-7186-BC6D-1A6A85507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5DA7AA-7259-5A62-EF4C-2C79B2AD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BDE7B2-CA02-DA18-8467-71C98715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1834DC-853E-C6E2-F983-51BFE3A4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38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9749E-B060-1F6C-9CD9-4B9CDC1E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CABEF7-5297-8CD1-074A-2B280D555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811009-D149-BEC5-B66A-738C2CE48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44E421-D8BB-1CA1-9D51-0FFA74388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1E3E2D-EF7E-0E4D-A48E-015ACCC07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594C05-82AE-3612-BA9F-81FB0603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6F77F5-2786-1626-5825-4694BB7C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502257-4BC9-7F51-D17A-18AD236F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43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14F0C-F944-CA69-D1A3-A8117083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16F554-6035-AA00-FC09-A96518B2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3BE221-D2B8-B640-7C5D-A3908325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79DC5D-1C94-F6E3-F870-862CCC2F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81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E6A1A0E-C82E-0CB1-ABE1-1E353C3E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E15515-5802-417D-1242-298C5127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D91DCD-D552-625D-D3C1-AB0EE4B5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91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C7999-69F5-7993-9F46-C330302B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D41CB8-06F4-6401-FC88-C8C4CB68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1E85D4-8139-6541-E96D-AFFD6E617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8D3E5E-A936-B369-9321-65F60988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9881C7-247D-E197-5C80-FDCBA53F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292C3A-DDF2-1A63-A413-0C01734F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58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7BB6E-0F94-6FBD-1F2C-F9F70E8F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D1A6FB-27C7-3DBA-1FC9-B50AE587D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A25F0B-B1A0-FAA4-CDE4-C3A4E2F8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DFF930-7720-3328-374D-7709EC17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02AF5F-A1F3-5DE4-5266-964BAB583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44F3C5-4114-CFA7-A12B-BEBFF335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87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0CDF98-B360-94A5-9D74-1470AC3F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DDCF8A-2178-B53F-785F-0D403A7C8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65E633-C4D6-E53E-1E7D-A58BBD43B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643C79-028A-6CEB-B297-FA8AE151D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E14627-B1F0-FFD5-3DBD-9FD31A00C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36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0CDF98-B360-94A5-9D74-1470AC3F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DDCF8A-2178-B53F-785F-0D403A7C8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65E633-C4D6-E53E-1E7D-A58BBD43B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643C79-028A-6CEB-B297-FA8AE151D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E14627-B1F0-FFD5-3DBD-9FD31A00C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74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43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microsoft.com/office/2007/relationships/hdphoto" Target="../media/hdphoto3.wdp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1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C6F0F0-ABC5-2941-0DF6-92385DFF5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9F053DD-AFB4-7298-5EC2-D891F9642B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B302B9D-BDD9-FE60-51F0-27F32203CF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1083BB-3ECE-A590-2C11-DD60DEFC51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B9EF278-4595-8E69-4257-9EAA845D03A2}"/>
              </a:ext>
            </a:extLst>
          </p:cNvPr>
          <p:cNvSpPr txBox="1"/>
          <p:nvPr/>
        </p:nvSpPr>
        <p:spPr>
          <a:xfrm>
            <a:off x="5133997" y="4088625"/>
            <a:ext cx="6829404" cy="22018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  <a:scene3d>
              <a:camera prst="orthographicFront"/>
              <a:lightRig rig="harsh" dir="t"/>
            </a:scene3d>
            <a:sp3d extrusionH="57150" contourW="25400">
              <a:bevelT w="38100" h="38100" prst="relaxedInset"/>
              <a:contourClr>
                <a:schemeClr val="accent2"/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n" sz="4800" b="1">
                <a:ln w="22225">
                  <a:noFill/>
                  <a:prstDash val="solid"/>
                </a:ln>
                <a:solidFill>
                  <a:srgbClr val="9900CC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Aptos" panose="02110004020202020204"/>
              </a:rPr>
              <a:t>SUSULU E PEI O LE MALAMALAMA I LE PO</a:t>
            </a:r>
            <a:endParaRPr kumimoji="0" lang="en" sz="4800" b="1" i="0" u="none" strike="noStrike" kern="1200" cap="none" spc="0" normalizeH="0" baseline="0" noProof="0">
              <a:ln w="22225">
                <a:noFill/>
                <a:prstDash val="solid"/>
              </a:ln>
              <a:solidFill>
                <a:srgbClr val="9900CC">
                  <a:lumMod val="40000"/>
                  <a:lumOff val="60000"/>
                </a:srgb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528DBBA-92AA-BADC-5F21-8E22D1CB5BBC}"/>
              </a:ext>
            </a:extLst>
          </p:cNvPr>
          <p:cNvSpPr txBox="1"/>
          <p:nvPr/>
        </p:nvSpPr>
        <p:spPr>
          <a:xfrm>
            <a:off x="9343336" y="0"/>
            <a:ext cx="2848665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r">
              <a:defRPr/>
            </a:pPr>
            <a:r>
              <a:rPr lang="en" sz="1600" b="1" dirty="0"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</a:rPr>
              <a:t>Lesona 5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en" sz="1600" b="1" dirty="0"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</a:rPr>
              <a:t>mo Ianuari 31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lang="en" sz="1600" b="1" dirty="0"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</a:rPr>
              <a:t>2026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FCF6C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55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19A8BCE-5FF1-0F21-5F9E-A3FFE53C77A4}"/>
              </a:ext>
            </a:extLst>
          </p:cNvPr>
          <p:cNvSpPr txBox="1"/>
          <p:nvPr/>
        </p:nvSpPr>
        <p:spPr>
          <a:xfrm>
            <a:off x="7747819" y="51549"/>
            <a:ext cx="444418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9900CC">
                        <a:lumMod val="50000"/>
                      </a:srgbClr>
                    </a:gs>
                    <a:gs pos="50000">
                      <a:srgbClr val="9900CC"/>
                    </a:gs>
                    <a:gs pos="100000">
                      <a:srgbClr val="9900C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Epaferoti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A459A1-04B1-C8CB-B761-09EF7FD4E12C}"/>
              </a:ext>
            </a:extLst>
          </p:cNvPr>
          <p:cNvSpPr txBox="1"/>
          <p:nvPr/>
        </p:nvSpPr>
        <p:spPr>
          <a:xfrm>
            <a:off x="333375" y="120373"/>
            <a:ext cx="7262043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'A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ua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ou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manatu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, e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tatau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ina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auina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atu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outou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o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Epaferoti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, o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lo‘u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uso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lea ma le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ma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galulue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faatasi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, ma le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ma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matātau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faatasi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, a o lo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outou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faifeau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, ma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lē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auauna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mai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lo‘u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mativa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.“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(Filipi 2:25)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54A14B-E8C5-9065-235F-3D2206112A8D}"/>
              </a:ext>
            </a:extLst>
          </p:cNvPr>
          <p:cNvSpPr txBox="1"/>
          <p:nvPr/>
        </p:nvSpPr>
        <p:spPr>
          <a:xfrm>
            <a:off x="333375" y="1341304"/>
            <a:ext cx="87319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Ina </a:t>
            </a:r>
            <a:r>
              <a:rPr lang="en-US" sz="2000" b="1" dirty="0" err="1">
                <a:solidFill>
                  <a:prstClr val="black"/>
                </a:solidFill>
              </a:rPr>
              <a:t>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iloa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kerisiano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Filipi </a:t>
            </a:r>
            <a:r>
              <a:rPr lang="en-US" sz="2000" b="1" dirty="0" err="1">
                <a:solidFill>
                  <a:prstClr val="black"/>
                </a:solidFill>
              </a:rPr>
              <a:t>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faafalepuipuiina</a:t>
            </a:r>
            <a:r>
              <a:rPr lang="en-US" sz="2000" b="1" dirty="0">
                <a:solidFill>
                  <a:prstClr val="black"/>
                </a:solidFill>
              </a:rPr>
              <a:t> Paulo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Roma, </a:t>
            </a:r>
            <a:r>
              <a:rPr lang="en-US" sz="2000" b="1" dirty="0" err="1">
                <a:solidFill>
                  <a:prstClr val="black"/>
                </a:solidFill>
              </a:rPr>
              <a:t>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latou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filifili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auina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atu</a:t>
            </a:r>
            <a:r>
              <a:rPr lang="en-US" sz="2000" b="1" dirty="0">
                <a:solidFill>
                  <a:prstClr val="black"/>
                </a:solidFill>
              </a:rPr>
              <a:t> se </a:t>
            </a:r>
            <a:r>
              <a:rPr lang="en-US" sz="2000" b="1" dirty="0" err="1">
                <a:solidFill>
                  <a:prstClr val="black"/>
                </a:solidFill>
              </a:rPr>
              <a:t>fesoasoani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faafetaiaia</a:t>
            </a:r>
            <a:r>
              <a:rPr lang="en-US" sz="2000" b="1" dirty="0">
                <a:solidFill>
                  <a:prstClr val="black"/>
                </a:solidFill>
              </a:rPr>
              <a:t> ai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manaoga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totogiina</a:t>
            </a:r>
            <a:r>
              <a:rPr lang="en-US" sz="2000" b="1" dirty="0">
                <a:solidFill>
                  <a:prstClr val="black"/>
                </a:solidFill>
              </a:rPr>
              <a:t> o le </a:t>
            </a:r>
            <a:r>
              <a:rPr lang="en-US" sz="2000" b="1" dirty="0" err="1">
                <a:solidFill>
                  <a:prstClr val="black"/>
                </a:solidFill>
              </a:rPr>
              <a:t>fale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meaai</a:t>
            </a:r>
            <a:r>
              <a:rPr lang="en-US" sz="2000" b="1" dirty="0">
                <a:solidFill>
                  <a:prstClr val="black"/>
                </a:solidFill>
              </a:rPr>
              <a:t>, lavalava, ma </a:t>
            </a:r>
            <a:r>
              <a:rPr lang="en-US" sz="2000" b="1" dirty="0" err="1">
                <a:solidFill>
                  <a:prstClr val="black"/>
                </a:solidFill>
              </a:rPr>
              <a:t>isi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faapena</a:t>
            </a:r>
            <a:r>
              <a:rPr lang="en-US" sz="2000" b="1" dirty="0">
                <a:solidFill>
                  <a:prstClr val="black"/>
                </a:solidFill>
              </a:rPr>
              <a:t>). O </a:t>
            </a:r>
            <a:r>
              <a:rPr lang="en-US" sz="2000" b="1" dirty="0" err="1">
                <a:solidFill>
                  <a:prstClr val="black"/>
                </a:solidFill>
              </a:rPr>
              <a:t>Epaferoti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nafa</a:t>
            </a:r>
            <a:r>
              <a:rPr lang="en-US" sz="2000" b="1" dirty="0">
                <a:solidFill>
                  <a:prstClr val="black"/>
                </a:solidFill>
              </a:rPr>
              <a:t> ma le </a:t>
            </a:r>
            <a:r>
              <a:rPr lang="en-US" sz="2000" b="1" dirty="0" err="1">
                <a:solidFill>
                  <a:prstClr val="black"/>
                </a:solidFill>
              </a:rPr>
              <a:t>aumaia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lenei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fesoasoani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aposetolo</a:t>
            </a:r>
            <a:r>
              <a:rPr lang="en-US" sz="2000" b="1" dirty="0">
                <a:solidFill>
                  <a:prstClr val="black"/>
                </a:solidFill>
              </a:rPr>
              <a:t> (Filipi 4:18; 2:25).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C08DB58-B94A-5708-B519-8ABB7FC9FA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63" y="3500761"/>
            <a:ext cx="2649794" cy="3086852"/>
          </a:xfrm>
          <a:prstGeom prst="round2DiagRect">
            <a:avLst>
              <a:gd name="adj1" fmla="val 16667"/>
              <a:gd name="adj2" fmla="val 12987"/>
            </a:avLst>
          </a:prstGeom>
          <a:ln w="38100" cap="sq">
            <a:solidFill>
              <a:srgbClr val="9F8C4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interior, persona, cuarto, hombre&#10;&#10;El contenido generado por IA puede ser incorrecto.">
            <a:extLst>
              <a:ext uri="{FF2B5EF4-FFF2-40B4-BE49-F238E27FC236}">
                <a16:creationId xmlns:a16="http://schemas.microsoft.com/office/drawing/2014/main" id="{EB9E7DEF-2007-617A-A46D-A0AD398765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28"/>
          <a:stretch>
            <a:fillRect/>
          </a:stretch>
        </p:blipFill>
        <p:spPr>
          <a:xfrm>
            <a:off x="8150941" y="4542879"/>
            <a:ext cx="3847895" cy="2187671"/>
          </a:xfrm>
          <a:prstGeom prst="round2DiagRect">
            <a:avLst>
              <a:gd name="adj1" fmla="val 0"/>
              <a:gd name="adj2" fmla="val 19326"/>
            </a:avLst>
          </a:prstGeom>
          <a:solidFill>
            <a:srgbClr val="D87D2F"/>
          </a:solidFill>
          <a:ln w="38100" cap="sq">
            <a:solidFill>
              <a:srgbClr val="E28537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Imagen que contiene persona, edificio, grupo, hombre&#10;&#10;El contenido generado por IA puede ser incorrecto.">
            <a:extLst>
              <a:ext uri="{FF2B5EF4-FFF2-40B4-BE49-F238E27FC236}">
                <a16:creationId xmlns:a16="http://schemas.microsoft.com/office/drawing/2014/main" id="{11B36C50-996A-895F-76A8-D25404E3CA6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3329" y="961919"/>
            <a:ext cx="2815508" cy="336180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DED75079-5C4D-AFF5-7EEA-DC9C864BBFD8}"/>
              </a:ext>
            </a:extLst>
          </p:cNvPr>
          <p:cNvSpPr txBox="1"/>
          <p:nvPr/>
        </p:nvSpPr>
        <p:spPr>
          <a:xfrm>
            <a:off x="2995357" y="3385059"/>
            <a:ext cx="51555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I </a:t>
            </a:r>
            <a:r>
              <a:rPr lang="en-US" sz="2000" b="1" dirty="0" err="1">
                <a:solidFill>
                  <a:prstClr val="black"/>
                </a:solidFill>
              </a:rPr>
              <a:t>lona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naunauta’iga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talalelei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lamatia</a:t>
            </a:r>
            <a:r>
              <a:rPr lang="en-US" sz="2000" b="1" dirty="0">
                <a:solidFill>
                  <a:prstClr val="black"/>
                </a:solidFill>
              </a:rPr>
              <a:t> ai </a:t>
            </a:r>
            <a:r>
              <a:rPr lang="en-US" sz="2000" b="1" dirty="0" err="1">
                <a:solidFill>
                  <a:prstClr val="black"/>
                </a:solidFill>
              </a:rPr>
              <a:t>lona</a:t>
            </a:r>
            <a:r>
              <a:rPr lang="en-US" sz="2000" b="1" dirty="0">
                <a:solidFill>
                  <a:prstClr val="black"/>
                </a:solidFill>
              </a:rPr>
              <a:t> lava ola ma </a:t>
            </a:r>
            <a:r>
              <a:rPr lang="en-US" sz="2000" b="1" dirty="0" err="1">
                <a:solidFill>
                  <a:prstClr val="black"/>
                </a:solidFill>
              </a:rPr>
              <a:t>ma’i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tigaina</a:t>
            </a:r>
            <a:r>
              <a:rPr lang="en-US" sz="2000" b="1" dirty="0">
                <a:solidFill>
                  <a:prstClr val="black"/>
                </a:solidFill>
              </a:rPr>
              <a:t> ai (Filipi 2:27, 30). Ina </a:t>
            </a:r>
            <a:r>
              <a:rPr lang="en-US" sz="2000" b="1" dirty="0" err="1">
                <a:solidFill>
                  <a:prstClr val="black"/>
                </a:solidFill>
              </a:rPr>
              <a:t>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faalogo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ai </a:t>
            </a:r>
            <a:r>
              <a:rPr lang="en-US" sz="2000" b="1" dirty="0" err="1">
                <a:solidFill>
                  <a:prstClr val="black"/>
                </a:solidFill>
              </a:rPr>
              <a:t>tagata</a:t>
            </a:r>
            <a:r>
              <a:rPr lang="en-US" sz="2000" b="1" dirty="0">
                <a:solidFill>
                  <a:prstClr val="black"/>
                </a:solidFill>
              </a:rPr>
              <a:t> Filipi, </a:t>
            </a:r>
            <a:r>
              <a:rPr lang="en-US" sz="2000" b="1" dirty="0" err="1">
                <a:solidFill>
                  <a:prstClr val="black"/>
                </a:solidFill>
              </a:rPr>
              <a:t>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latou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popole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ia.</a:t>
            </a:r>
            <a:r>
              <a:rPr lang="en-US" sz="2000" b="1" dirty="0">
                <a:solidFill>
                  <a:prstClr val="black"/>
                </a:solidFill>
              </a:rPr>
              <a:t> O le </a:t>
            </a:r>
            <a:r>
              <a:rPr lang="en-US" sz="2000" b="1" dirty="0" err="1">
                <a:solidFill>
                  <a:prstClr val="black"/>
                </a:solidFill>
              </a:rPr>
              <a:t>mafuaaga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autu</a:t>
            </a:r>
            <a:r>
              <a:rPr lang="en-US" sz="2000" b="1" dirty="0">
                <a:solidFill>
                  <a:prstClr val="black"/>
                </a:solidFill>
              </a:rPr>
              <a:t> lea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filifili</a:t>
            </a:r>
            <a:r>
              <a:rPr lang="en-US" sz="2000" b="1" dirty="0">
                <a:solidFill>
                  <a:prstClr val="black"/>
                </a:solidFill>
              </a:rPr>
              <a:t> ai Paulo e </a:t>
            </a:r>
            <a:r>
              <a:rPr lang="en-US" sz="2000" b="1" dirty="0" err="1">
                <a:solidFill>
                  <a:prstClr val="black"/>
                </a:solidFill>
              </a:rPr>
              <a:t>auina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atu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avatu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tusi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latou</a:t>
            </a:r>
            <a:r>
              <a:rPr lang="en-US" sz="2000" b="1" dirty="0">
                <a:solidFill>
                  <a:prstClr val="black"/>
                </a:solidFill>
              </a:rPr>
              <a:t> (Filipi 2:26, ​​28).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F6EBFD5-761C-77AB-7319-6B920229BE7E}"/>
              </a:ext>
            </a:extLst>
          </p:cNvPr>
          <p:cNvSpPr txBox="1"/>
          <p:nvPr/>
        </p:nvSpPr>
        <p:spPr>
          <a:xfrm>
            <a:off x="333375" y="2533091"/>
            <a:ext cx="87319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prstClr val="black"/>
                </a:solidFill>
              </a:rPr>
              <a:t>E le gata ina avatu e Epaferoti le fesoasoani, ae sa o faatasi ma Paulo, fesoasoani ia te ia i ona manaoga, ma galulue faatasi ma ia i le talaina o le talalelei.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9DA0D9B-DD32-D7C0-6825-7CA79FFDB548}"/>
              </a:ext>
            </a:extLst>
          </p:cNvPr>
          <p:cNvSpPr txBox="1"/>
          <p:nvPr/>
        </p:nvSpPr>
        <p:spPr>
          <a:xfrm>
            <a:off x="2995356" y="5438095"/>
            <a:ext cx="49589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t-BR" sz="2000" b="1" dirty="0">
                <a:solidFill>
                  <a:prstClr val="black"/>
                </a:solidFill>
              </a:rPr>
              <a:t>Ua talosaga atu Paulo “ia e ava i ē e pei o au” (Filipi 2:29). E mautinoa lava o Epaferoti o se Kerisiano faamaoni.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14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3" grpId="0"/>
      <p:bldP spid="4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52C35A-D6FC-C7F5-7F63-E9D1D39FCF19}"/>
              </a:ext>
            </a:extLst>
          </p:cNvPr>
          <p:cNvSpPr txBox="1"/>
          <p:nvPr/>
        </p:nvSpPr>
        <p:spPr>
          <a:xfrm>
            <a:off x="2283635" y="866856"/>
            <a:ext cx="779037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“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A o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aioi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atu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Iesu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, lo tatou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Fautua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tatou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lagi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, o loo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galue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Agaga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Paia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totonu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tatou,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ina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tatou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loto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ai ma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faia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Lona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finagalo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lelei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. O le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lagi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uma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lava 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naunau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faaolataga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o le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agaga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. O le a la le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mafuaaga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tatou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te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masalosalo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ai pe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fesoasoani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le Alii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tatou? O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tatou o 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aoaoina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tagata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tatau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ona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ai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tatou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sootaga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taua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ma le Atua. I le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Agaga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ma le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Upu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, 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tatau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ona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avea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tatou ma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vai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puna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tagata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, aua o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Keriso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o loo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totonu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tatou o le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vai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puna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aʻe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le ola 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faavavau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Atonu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tofotofoina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e le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faanoanoa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tiga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lo tatou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onosai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ma lo tatou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faatuatua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; ae o le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pupula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o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Lē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vaaia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o loo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ai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faatasi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tatou, ma 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tatau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ona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natia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tatou lava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tua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o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Iesu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.”</a:t>
            </a:r>
            <a:endParaRPr kumimoji="0" lang="en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018B04-181A-6179-9EB0-6EA05A3CD07E}"/>
              </a:ext>
            </a:extLst>
          </p:cNvPr>
          <p:cNvSpPr txBox="1"/>
          <p:nvPr/>
        </p:nvSpPr>
        <p:spPr>
          <a:xfrm>
            <a:off x="6061245" y="6110749"/>
            <a:ext cx="40127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(You Shall Receive Power, Tesema 8)</a:t>
            </a:r>
          </a:p>
        </p:txBody>
      </p:sp>
    </p:spTree>
    <p:extLst>
      <p:ext uri="{BB962C8B-B14F-4D97-AF65-F5344CB8AC3E}">
        <p14:creationId xmlns:p14="http://schemas.microsoft.com/office/powerpoint/2010/main" val="205795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4EAEAB-E063-928D-88EF-142E3BDAE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3612" y="482171"/>
            <a:ext cx="6104331" cy="5149101"/>
            <a:chOff x="7463259" y="583365"/>
            <a:chExt cx="6104330" cy="518192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3" name="Imagen 2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CF94666-73EE-2747-7D69-7F6179E7BD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" r="1272" b="-3"/>
          <a:stretch>
            <a:fillRect/>
          </a:stretch>
        </p:blipFill>
        <p:spPr>
          <a:xfrm>
            <a:off x="842598" y="1116345"/>
            <a:ext cx="4825148" cy="38661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14413027-F5C9-39FF-2733-C8660990A096}"/>
              </a:ext>
            </a:extLst>
          </p:cNvPr>
          <p:cNvSpPr txBox="1"/>
          <p:nvPr/>
        </p:nvSpPr>
        <p:spPr>
          <a:xfrm>
            <a:off x="6444878" y="240565"/>
            <a:ext cx="5680447" cy="553997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1200"/>
              </a:spcBef>
              <a:defRPr/>
            </a:pPr>
            <a:r>
              <a:rPr kumimoji="0" lang="es-ES" sz="3200" b="1" i="0" u="none" strike="noStrike" kern="1200" cap="none" spc="0" normalizeH="0" baseline="0" noProof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/>
              </a:rPr>
              <a:t>“</a:t>
            </a:r>
            <a:r>
              <a:rPr lang="es-ES" sz="3200">
                <a:ln w="12700" cmpd="sng">
                  <a:noFill/>
                  <a:prstDash val="solid"/>
                </a:ln>
                <a:solidFill>
                  <a:srgbClr val="6F5839"/>
                </a:solidFill>
                <a:ea typeface="+mn-lt"/>
                <a:cs typeface="+mn-lt"/>
              </a:rPr>
              <a:t>'</a:t>
            </a:r>
            <a:r>
              <a:rPr lang="es-ES" sz="3200" err="1">
                <a:ln w="12700" cmpd="sng">
                  <a:noFill/>
                  <a:prstDash val="solid"/>
                </a:ln>
                <a:solidFill>
                  <a:srgbClr val="6F5839"/>
                </a:solidFill>
                <a:ea typeface="+mn-lt"/>
                <a:cs typeface="+mn-lt"/>
              </a:rPr>
              <a:t>Ia</a:t>
            </a:r>
            <a:r>
              <a:rPr lang="es-ES" sz="3200">
                <a:ln w="12700" cmpd="sng">
                  <a:noFill/>
                  <a:prstDash val="solid"/>
                </a:ln>
                <a:solidFill>
                  <a:srgbClr val="6F5839"/>
                </a:solidFill>
                <a:ea typeface="+mn-lt"/>
                <a:cs typeface="+mn-lt"/>
              </a:rPr>
              <a:t> </a:t>
            </a:r>
            <a:r>
              <a:rPr lang="es-ES" sz="3200" err="1">
                <a:ln w="12700" cmpd="sng">
                  <a:noFill/>
                  <a:prstDash val="solid"/>
                </a:ln>
                <a:solidFill>
                  <a:srgbClr val="6F5839"/>
                </a:solidFill>
                <a:ea typeface="+mn-lt"/>
                <a:cs typeface="+mn-lt"/>
              </a:rPr>
              <a:t>outou</a:t>
            </a:r>
            <a:r>
              <a:rPr lang="es-ES" sz="3200">
                <a:ln w="12700" cmpd="sng">
                  <a:noFill/>
                  <a:prstDash val="solid"/>
                </a:ln>
                <a:solidFill>
                  <a:srgbClr val="6F5839"/>
                </a:solidFill>
                <a:ea typeface="+mn-lt"/>
                <a:cs typeface="+mn-lt"/>
              </a:rPr>
              <a:t> </a:t>
            </a:r>
            <a:r>
              <a:rPr lang="es-ES" sz="3200" err="1">
                <a:ln w="12700" cmpd="sng">
                  <a:noFill/>
                  <a:prstDash val="solid"/>
                </a:ln>
                <a:solidFill>
                  <a:srgbClr val="6F5839"/>
                </a:solidFill>
                <a:ea typeface="+mn-lt"/>
                <a:cs typeface="+mn-lt"/>
              </a:rPr>
              <a:t>faia</a:t>
            </a:r>
            <a:r>
              <a:rPr lang="es-ES" sz="3200">
                <a:ln w="12700" cmpd="sng">
                  <a:noFill/>
                  <a:prstDash val="solid"/>
                </a:ln>
                <a:solidFill>
                  <a:srgbClr val="6F5839"/>
                </a:solidFill>
                <a:ea typeface="+mn-lt"/>
                <a:cs typeface="+mn-lt"/>
              </a:rPr>
              <a:t> mea </a:t>
            </a:r>
            <a:r>
              <a:rPr lang="es-ES" sz="3200" err="1">
                <a:ln w="12700" cmpd="sng">
                  <a:noFill/>
                  <a:prstDash val="solid"/>
                </a:ln>
                <a:solidFill>
                  <a:srgbClr val="6F5839"/>
                </a:solidFill>
                <a:ea typeface="+mn-lt"/>
                <a:cs typeface="+mn-lt"/>
              </a:rPr>
              <a:t>uma</a:t>
            </a:r>
            <a:r>
              <a:rPr lang="es-ES" sz="3200">
                <a:ln w="12700" cmpd="sng">
                  <a:noFill/>
                  <a:prstDash val="solid"/>
                </a:ln>
                <a:solidFill>
                  <a:srgbClr val="6F5839"/>
                </a:solidFill>
                <a:ea typeface="+mn-lt"/>
                <a:cs typeface="+mn-lt"/>
              </a:rPr>
              <a:t> lava </a:t>
            </a:r>
            <a:r>
              <a:rPr lang="es-ES" sz="3200" err="1">
                <a:ln w="12700" cmpd="sng">
                  <a:noFill/>
                  <a:prstDash val="solid"/>
                </a:ln>
                <a:solidFill>
                  <a:srgbClr val="6F5839"/>
                </a:solidFill>
                <a:ea typeface="+mn-lt"/>
                <a:cs typeface="+mn-lt"/>
              </a:rPr>
              <a:t>ma</a:t>
            </a:r>
            <a:r>
              <a:rPr lang="es-ES" sz="3200">
                <a:ln w="12700" cmpd="sng">
                  <a:noFill/>
                  <a:prstDash val="solid"/>
                </a:ln>
                <a:solidFill>
                  <a:srgbClr val="6F5839"/>
                </a:solidFill>
                <a:ea typeface="+mn-lt"/>
                <a:cs typeface="+mn-lt"/>
              </a:rPr>
              <a:t> le </a:t>
            </a:r>
            <a:r>
              <a:rPr lang="es-ES" sz="3200" err="1">
                <a:ln w="12700" cmpd="sng">
                  <a:noFill/>
                  <a:prstDash val="solid"/>
                </a:ln>
                <a:solidFill>
                  <a:srgbClr val="6F5839"/>
                </a:solidFill>
                <a:ea typeface="+mn-lt"/>
                <a:cs typeface="+mn-lt"/>
              </a:rPr>
              <a:t>le</a:t>
            </a:r>
            <a:r>
              <a:rPr lang="es-ES" sz="3200">
                <a:ln w="12700" cmpd="sng">
                  <a:noFill/>
                  <a:prstDash val="solid"/>
                </a:ln>
                <a:solidFill>
                  <a:srgbClr val="6F5839"/>
                </a:solidFill>
                <a:ea typeface="+mn-lt"/>
                <a:cs typeface="+mn-lt"/>
              </a:rPr>
              <a:t> </a:t>
            </a:r>
            <a:r>
              <a:rPr lang="es-ES" sz="3200" err="1">
                <a:ln w="12700" cmpd="sng">
                  <a:noFill/>
                  <a:prstDash val="solid"/>
                </a:ln>
                <a:solidFill>
                  <a:srgbClr val="6F5839"/>
                </a:solidFill>
                <a:ea typeface="+mn-lt"/>
                <a:cs typeface="+mn-lt"/>
              </a:rPr>
              <a:t>muimui</a:t>
            </a:r>
            <a:r>
              <a:rPr lang="es-ES" sz="3200">
                <a:ln w="12700" cmpd="sng">
                  <a:noFill/>
                  <a:prstDash val="solid"/>
                </a:ln>
                <a:solidFill>
                  <a:srgbClr val="6F5839"/>
                </a:solidFill>
                <a:ea typeface="+mn-lt"/>
                <a:cs typeface="+mn-lt"/>
              </a:rPr>
              <a:t>, </a:t>
            </a:r>
            <a:r>
              <a:rPr lang="es-ES" sz="3200" err="1">
                <a:ln w="12700" cmpd="sng">
                  <a:noFill/>
                  <a:prstDash val="solid"/>
                </a:ln>
                <a:solidFill>
                  <a:srgbClr val="6F5839"/>
                </a:solidFill>
                <a:ea typeface="+mn-lt"/>
                <a:cs typeface="+mn-lt"/>
              </a:rPr>
              <a:t>ma</a:t>
            </a:r>
            <a:r>
              <a:rPr lang="es-ES" sz="3200">
                <a:ln w="12700" cmpd="sng">
                  <a:noFill/>
                  <a:prstDash val="solid"/>
                </a:ln>
                <a:solidFill>
                  <a:srgbClr val="6F5839"/>
                </a:solidFill>
                <a:ea typeface="+mn-lt"/>
                <a:cs typeface="+mn-lt"/>
              </a:rPr>
              <a:t> le le fefinauai; ina ia avea outou ma e ua le mata‘uleagaina</a:t>
            </a:r>
            <a:r>
              <a:rPr kumimoji="0" lang="es-ES" sz="3200" i="0" u="none" strike="noStrike" kern="1200" cap="none" spc="0" normalizeH="0" baseline="0" noProof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ea typeface="+mn-lt"/>
                <a:cs typeface="+mn-lt"/>
              </a:rPr>
              <a:t>, </a:t>
            </a:r>
            <a:r>
              <a:rPr lang="es-ES" sz="3200">
                <a:ln w="12700" cmpd="sng">
                  <a:noFill/>
                  <a:prstDash val="solid"/>
                </a:ln>
                <a:solidFill>
                  <a:srgbClr val="6F5839"/>
                </a:solidFill>
                <a:ea typeface="+mn-lt"/>
                <a:cs typeface="+mn-lt"/>
              </a:rPr>
              <a:t>ma e ua sao le amio</a:t>
            </a:r>
            <a:r>
              <a:rPr kumimoji="0" lang="es-ES" sz="3200" i="0" u="none" strike="noStrike" kern="1200" cap="none" spc="0" normalizeH="0" baseline="0" noProof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ea typeface="+mn-lt"/>
                <a:cs typeface="+mn-lt"/>
              </a:rPr>
              <a:t>, </a:t>
            </a:r>
            <a:r>
              <a:rPr lang="es-ES" sz="3200">
                <a:ln w="12700" cmpd="sng">
                  <a:noFill/>
                  <a:prstDash val="solid"/>
                </a:ln>
                <a:solidFill>
                  <a:srgbClr val="6F5839"/>
                </a:solidFill>
                <a:ea typeface="+mn-lt"/>
                <a:cs typeface="+mn-lt"/>
              </a:rPr>
              <a:t>o le fanau </a:t>
            </a:r>
            <a:r>
              <a:rPr kumimoji="0" lang="es-ES" sz="3200" i="0" u="none" strike="noStrike" kern="1200" cap="none" spc="0" normalizeH="0" baseline="0" noProof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ea typeface="+mn-lt"/>
                <a:cs typeface="+mn-lt"/>
              </a:rPr>
              <a:t>a </a:t>
            </a:r>
            <a:r>
              <a:rPr lang="es-ES" sz="3200">
                <a:ln w="12700" cmpd="sng">
                  <a:noFill/>
                  <a:prstDash val="solid"/>
                </a:ln>
                <a:solidFill>
                  <a:srgbClr val="6F5839"/>
                </a:solidFill>
                <a:ea typeface="+mn-lt"/>
                <a:cs typeface="+mn-lt"/>
              </a:rPr>
              <a:t>le Atua, e le ponā i luma o le tupulaga amio faapiopio ma le finau vale; ua pupula ia te i latou la outou amio , faapei o mea e </a:t>
            </a:r>
            <a:r>
              <a:rPr lang="es-ES" sz="3200" err="1">
                <a:ln w="12700" cmpd="sng">
                  <a:noFill/>
                  <a:prstDash val="solid"/>
                </a:ln>
                <a:solidFill>
                  <a:srgbClr val="6F5839"/>
                </a:solidFill>
                <a:ea typeface="+mn-lt"/>
                <a:cs typeface="+mn-lt"/>
              </a:rPr>
              <a:t>faamalamalama</a:t>
            </a:r>
            <a:r>
              <a:rPr lang="es-ES" sz="3200">
                <a:ln w="12700" cmpd="sng">
                  <a:noFill/>
                  <a:prstDash val="solid"/>
                </a:ln>
                <a:solidFill>
                  <a:srgbClr val="6F5839"/>
                </a:solidFill>
                <a:ea typeface="+mn-lt"/>
                <a:cs typeface="+mn-lt"/>
              </a:rPr>
              <a:t> </a:t>
            </a:r>
            <a:r>
              <a:rPr lang="es-ES" sz="3200" err="1">
                <a:ln w="12700" cmpd="sng">
                  <a:noFill/>
                  <a:prstDash val="solid"/>
                </a:ln>
                <a:solidFill>
                  <a:srgbClr val="6F5839"/>
                </a:solidFill>
                <a:ea typeface="+mn-lt"/>
                <a:cs typeface="+mn-lt"/>
              </a:rPr>
              <a:t>a‘i</a:t>
            </a:r>
            <a:r>
              <a:rPr lang="es-ES" sz="3200">
                <a:ln w="12700" cmpd="sng">
                  <a:noFill/>
                  <a:prstDash val="solid"/>
                </a:ln>
                <a:solidFill>
                  <a:srgbClr val="6F5839"/>
                </a:solidFill>
                <a:ea typeface="+mn-lt"/>
                <a:cs typeface="+mn-lt"/>
              </a:rPr>
              <a:t> le </a:t>
            </a:r>
            <a:r>
              <a:rPr lang="es-ES" sz="3200" err="1">
                <a:ln w="12700" cmpd="sng">
                  <a:noFill/>
                  <a:prstDash val="solid"/>
                </a:ln>
                <a:solidFill>
                  <a:srgbClr val="6F5839"/>
                </a:solidFill>
                <a:ea typeface="+mn-lt"/>
                <a:cs typeface="+mn-lt"/>
              </a:rPr>
              <a:t>lalolagi</a:t>
            </a:r>
            <a:r>
              <a:rPr lang="es-ES" sz="3200">
                <a:ln w="12700" cmpd="sng">
                  <a:noFill/>
                  <a:prstDash val="solid"/>
                </a:ln>
                <a:solidFill>
                  <a:srgbClr val="6F5839"/>
                </a:solidFill>
                <a:ea typeface="+mn-lt"/>
                <a:cs typeface="+mn-lt"/>
              </a:rPr>
              <a:t>,"</a:t>
            </a:r>
            <a:endParaRPr lang="es-ES" sz="3200" i="0" u="none" strike="noStrike" kern="1200" cap="none" spc="0" normalizeH="0" baseline="0" noProof="0">
              <a:ln w="12700" cmpd="sng">
                <a:noFill/>
                <a:prstDash val="solid"/>
              </a:ln>
              <a:solidFill>
                <a:srgbClr val="6F5839"/>
              </a:solidFill>
              <a:effectLst/>
              <a:uLnTx/>
              <a:uFillTx/>
              <a:latin typeface="Gill Sans MT"/>
            </a:endParaRPr>
          </a:p>
          <a:p>
            <a:pPr algn="ctr">
              <a:spcBef>
                <a:spcPts val="1200"/>
              </a:spcBef>
              <a:defRPr/>
            </a:pPr>
            <a:r>
              <a:rPr lang="es-ES" sz="2400" b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/>
              </a:rPr>
              <a:t>FILIPI 2:14</a:t>
            </a:r>
            <a:r>
              <a:rPr kumimoji="0" lang="es-ES" sz="2400" b="1" i="0" u="none" strike="noStrike" kern="1200" cap="none" spc="0" normalizeH="0" baseline="0" noProof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/>
              </a:rPr>
              <a:t>, 15, </a:t>
            </a:r>
            <a:r>
              <a:rPr lang="es-ES" sz="2000" b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/>
              </a:rPr>
              <a:t>SOV</a:t>
            </a:r>
            <a:endParaRPr lang="es-ES" sz="2000" b="1" i="0" u="none" strike="noStrike" kern="1200" cap="none" spc="0" normalizeH="0" baseline="0" noProof="0">
              <a:ln w="12700" cmpd="sng">
                <a:noFill/>
                <a:prstDash val="solid"/>
              </a:ln>
              <a:solidFill>
                <a:srgbClr val="6F5839"/>
              </a:solidFill>
              <a:effectLst/>
              <a:uLnTx/>
              <a:uFillTx/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3216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99B0191-4231-36E6-6B8B-F8B1CD24A5A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98322" y="3311935"/>
            <a:ext cx="12359148" cy="164690"/>
          </a:xfrm>
          <a:custGeom>
            <a:avLst/>
            <a:gdLst>
              <a:gd name="csX0" fmla="*/ 0 w 12359148"/>
              <a:gd name="csY0" fmla="*/ 0 h 164690"/>
              <a:gd name="csX1" fmla="*/ 810211 w 12359148"/>
              <a:gd name="csY1" fmla="*/ 0 h 164690"/>
              <a:gd name="csX2" fmla="*/ 1620422 w 12359148"/>
              <a:gd name="csY2" fmla="*/ 0 h 164690"/>
              <a:gd name="csX3" fmla="*/ 2059858 w 12359148"/>
              <a:gd name="csY3" fmla="*/ 0 h 164690"/>
              <a:gd name="csX4" fmla="*/ 2622886 w 12359148"/>
              <a:gd name="csY4" fmla="*/ 0 h 164690"/>
              <a:gd name="csX5" fmla="*/ 3309505 w 12359148"/>
              <a:gd name="csY5" fmla="*/ 0 h 164690"/>
              <a:gd name="csX6" fmla="*/ 4243307 w 12359148"/>
              <a:gd name="csY6" fmla="*/ 0 h 164690"/>
              <a:gd name="csX7" fmla="*/ 4806335 w 12359148"/>
              <a:gd name="csY7" fmla="*/ 0 h 164690"/>
              <a:gd name="csX8" fmla="*/ 5616546 w 12359148"/>
              <a:gd name="csY8" fmla="*/ 0 h 164690"/>
              <a:gd name="csX9" fmla="*/ 6303165 w 12359148"/>
              <a:gd name="csY9" fmla="*/ 0 h 164690"/>
              <a:gd name="csX10" fmla="*/ 6989785 w 12359148"/>
              <a:gd name="csY10" fmla="*/ 0 h 164690"/>
              <a:gd name="csX11" fmla="*/ 7305630 w 12359148"/>
              <a:gd name="csY11" fmla="*/ 0 h 164690"/>
              <a:gd name="csX12" fmla="*/ 8115841 w 12359148"/>
              <a:gd name="csY12" fmla="*/ 0 h 164690"/>
              <a:gd name="csX13" fmla="*/ 8555277 w 12359148"/>
              <a:gd name="csY13" fmla="*/ 0 h 164690"/>
              <a:gd name="csX14" fmla="*/ 8994713 w 12359148"/>
              <a:gd name="csY14" fmla="*/ 0 h 164690"/>
              <a:gd name="csX15" fmla="*/ 9557741 w 12359148"/>
              <a:gd name="csY15" fmla="*/ 0 h 164690"/>
              <a:gd name="csX16" fmla="*/ 9873586 w 12359148"/>
              <a:gd name="csY16" fmla="*/ 0 h 164690"/>
              <a:gd name="csX17" fmla="*/ 10560205 w 12359148"/>
              <a:gd name="csY17" fmla="*/ 0 h 164690"/>
              <a:gd name="csX18" fmla="*/ 10999642 w 12359148"/>
              <a:gd name="csY18" fmla="*/ 0 h 164690"/>
              <a:gd name="csX19" fmla="*/ 11439078 w 12359148"/>
              <a:gd name="csY19" fmla="*/ 0 h 164690"/>
              <a:gd name="csX20" fmla="*/ 12359148 w 12359148"/>
              <a:gd name="csY20" fmla="*/ 0 h 164690"/>
              <a:gd name="csX21" fmla="*/ 12359148 w 12359148"/>
              <a:gd name="csY21" fmla="*/ 164690 h 164690"/>
              <a:gd name="csX22" fmla="*/ 11672529 w 12359148"/>
              <a:gd name="csY22" fmla="*/ 164690 h 164690"/>
              <a:gd name="csX23" fmla="*/ 11109501 w 12359148"/>
              <a:gd name="csY23" fmla="*/ 164690 h 164690"/>
              <a:gd name="csX24" fmla="*/ 10546473 w 12359148"/>
              <a:gd name="csY24" fmla="*/ 164690 h 164690"/>
              <a:gd name="csX25" fmla="*/ 9736262 w 12359148"/>
              <a:gd name="csY25" fmla="*/ 164690 h 164690"/>
              <a:gd name="csX26" fmla="*/ 9296826 w 12359148"/>
              <a:gd name="csY26" fmla="*/ 164690 h 164690"/>
              <a:gd name="csX27" fmla="*/ 8363023 w 12359148"/>
              <a:gd name="csY27" fmla="*/ 164690 h 164690"/>
              <a:gd name="csX28" fmla="*/ 7676404 w 12359148"/>
              <a:gd name="csY28" fmla="*/ 164690 h 164690"/>
              <a:gd name="csX29" fmla="*/ 7113376 w 12359148"/>
              <a:gd name="csY29" fmla="*/ 164690 h 164690"/>
              <a:gd name="csX30" fmla="*/ 6303165 w 12359148"/>
              <a:gd name="csY30" fmla="*/ 164690 h 164690"/>
              <a:gd name="csX31" fmla="*/ 5740138 w 12359148"/>
              <a:gd name="csY31" fmla="*/ 164690 h 164690"/>
              <a:gd name="csX32" fmla="*/ 4806335 w 12359148"/>
              <a:gd name="csY32" fmla="*/ 164690 h 164690"/>
              <a:gd name="csX33" fmla="*/ 3996125 w 12359148"/>
              <a:gd name="csY33" fmla="*/ 164690 h 164690"/>
              <a:gd name="csX34" fmla="*/ 3062322 w 12359148"/>
              <a:gd name="csY34" fmla="*/ 164690 h 164690"/>
              <a:gd name="csX35" fmla="*/ 2746477 w 12359148"/>
              <a:gd name="csY35" fmla="*/ 164690 h 164690"/>
              <a:gd name="csX36" fmla="*/ 1812675 w 12359148"/>
              <a:gd name="csY36" fmla="*/ 164690 h 164690"/>
              <a:gd name="csX37" fmla="*/ 1373239 w 12359148"/>
              <a:gd name="csY37" fmla="*/ 164690 h 164690"/>
              <a:gd name="csX38" fmla="*/ 0 w 12359148"/>
              <a:gd name="csY38" fmla="*/ 164690 h 164690"/>
              <a:gd name="csX39" fmla="*/ 0 w 12359148"/>
              <a:gd name="csY39" fmla="*/ 0 h 16469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</a:cxnLst>
            <a:rect l="l" t="t" r="r" b="b"/>
            <a:pathLst>
              <a:path w="12359148" h="164690" fill="none" extrusionOk="0">
                <a:moveTo>
                  <a:pt x="0" y="0"/>
                </a:moveTo>
                <a:cubicBezTo>
                  <a:pt x="377148" y="-8219"/>
                  <a:pt x="627427" y="-4295"/>
                  <a:pt x="810211" y="0"/>
                </a:cubicBezTo>
                <a:cubicBezTo>
                  <a:pt x="992995" y="4295"/>
                  <a:pt x="1391850" y="1820"/>
                  <a:pt x="1620422" y="0"/>
                </a:cubicBezTo>
                <a:cubicBezTo>
                  <a:pt x="1848994" y="-1820"/>
                  <a:pt x="1888452" y="19931"/>
                  <a:pt x="2059858" y="0"/>
                </a:cubicBezTo>
                <a:cubicBezTo>
                  <a:pt x="2231264" y="-19931"/>
                  <a:pt x="2460681" y="-264"/>
                  <a:pt x="2622886" y="0"/>
                </a:cubicBezTo>
                <a:cubicBezTo>
                  <a:pt x="2785091" y="264"/>
                  <a:pt x="3003100" y="-12479"/>
                  <a:pt x="3309505" y="0"/>
                </a:cubicBezTo>
                <a:cubicBezTo>
                  <a:pt x="3615910" y="12479"/>
                  <a:pt x="3983390" y="20875"/>
                  <a:pt x="4243307" y="0"/>
                </a:cubicBezTo>
                <a:cubicBezTo>
                  <a:pt x="4503224" y="-20875"/>
                  <a:pt x="4555866" y="26214"/>
                  <a:pt x="4806335" y="0"/>
                </a:cubicBezTo>
                <a:cubicBezTo>
                  <a:pt x="5056804" y="-26214"/>
                  <a:pt x="5276425" y="-17553"/>
                  <a:pt x="5616546" y="0"/>
                </a:cubicBezTo>
                <a:cubicBezTo>
                  <a:pt x="5956667" y="17553"/>
                  <a:pt x="6129813" y="-3068"/>
                  <a:pt x="6303165" y="0"/>
                </a:cubicBezTo>
                <a:cubicBezTo>
                  <a:pt x="6476517" y="3068"/>
                  <a:pt x="6689006" y="-17504"/>
                  <a:pt x="6989785" y="0"/>
                </a:cubicBezTo>
                <a:cubicBezTo>
                  <a:pt x="7290564" y="17504"/>
                  <a:pt x="7199119" y="-11498"/>
                  <a:pt x="7305630" y="0"/>
                </a:cubicBezTo>
                <a:cubicBezTo>
                  <a:pt x="7412141" y="11498"/>
                  <a:pt x="7720163" y="23964"/>
                  <a:pt x="8115841" y="0"/>
                </a:cubicBezTo>
                <a:cubicBezTo>
                  <a:pt x="8511519" y="-23964"/>
                  <a:pt x="8399638" y="-11905"/>
                  <a:pt x="8555277" y="0"/>
                </a:cubicBezTo>
                <a:cubicBezTo>
                  <a:pt x="8710916" y="11905"/>
                  <a:pt x="8860341" y="-13538"/>
                  <a:pt x="8994713" y="0"/>
                </a:cubicBezTo>
                <a:cubicBezTo>
                  <a:pt x="9129085" y="13538"/>
                  <a:pt x="9360344" y="10559"/>
                  <a:pt x="9557741" y="0"/>
                </a:cubicBezTo>
                <a:cubicBezTo>
                  <a:pt x="9755138" y="-10559"/>
                  <a:pt x="9735687" y="-5273"/>
                  <a:pt x="9873586" y="0"/>
                </a:cubicBezTo>
                <a:cubicBezTo>
                  <a:pt x="10011485" y="5273"/>
                  <a:pt x="10396580" y="-33026"/>
                  <a:pt x="10560205" y="0"/>
                </a:cubicBezTo>
                <a:cubicBezTo>
                  <a:pt x="10723830" y="33026"/>
                  <a:pt x="10890309" y="5493"/>
                  <a:pt x="10999642" y="0"/>
                </a:cubicBezTo>
                <a:cubicBezTo>
                  <a:pt x="11108975" y="-5493"/>
                  <a:pt x="11267472" y="5918"/>
                  <a:pt x="11439078" y="0"/>
                </a:cubicBezTo>
                <a:cubicBezTo>
                  <a:pt x="11610684" y="-5918"/>
                  <a:pt x="12163272" y="14235"/>
                  <a:pt x="12359148" y="0"/>
                </a:cubicBezTo>
                <a:cubicBezTo>
                  <a:pt x="12366563" y="76619"/>
                  <a:pt x="12365381" y="83271"/>
                  <a:pt x="12359148" y="164690"/>
                </a:cubicBezTo>
                <a:cubicBezTo>
                  <a:pt x="12020923" y="161610"/>
                  <a:pt x="11912564" y="132941"/>
                  <a:pt x="11672529" y="164690"/>
                </a:cubicBezTo>
                <a:cubicBezTo>
                  <a:pt x="11432494" y="196439"/>
                  <a:pt x="11258120" y="151530"/>
                  <a:pt x="11109501" y="164690"/>
                </a:cubicBezTo>
                <a:cubicBezTo>
                  <a:pt x="10960882" y="177850"/>
                  <a:pt x="10684669" y="140274"/>
                  <a:pt x="10546473" y="164690"/>
                </a:cubicBezTo>
                <a:cubicBezTo>
                  <a:pt x="10408277" y="189106"/>
                  <a:pt x="10031840" y="194410"/>
                  <a:pt x="9736262" y="164690"/>
                </a:cubicBezTo>
                <a:cubicBezTo>
                  <a:pt x="9440684" y="134970"/>
                  <a:pt x="9443600" y="154205"/>
                  <a:pt x="9296826" y="164690"/>
                </a:cubicBezTo>
                <a:cubicBezTo>
                  <a:pt x="9150052" y="175175"/>
                  <a:pt x="8628930" y="210398"/>
                  <a:pt x="8363023" y="164690"/>
                </a:cubicBezTo>
                <a:cubicBezTo>
                  <a:pt x="8097116" y="118982"/>
                  <a:pt x="7855702" y="188920"/>
                  <a:pt x="7676404" y="164690"/>
                </a:cubicBezTo>
                <a:cubicBezTo>
                  <a:pt x="7497106" y="140460"/>
                  <a:pt x="7355920" y="184225"/>
                  <a:pt x="7113376" y="164690"/>
                </a:cubicBezTo>
                <a:cubicBezTo>
                  <a:pt x="6870832" y="145155"/>
                  <a:pt x="6628542" y="150150"/>
                  <a:pt x="6303165" y="164690"/>
                </a:cubicBezTo>
                <a:cubicBezTo>
                  <a:pt x="5977788" y="179230"/>
                  <a:pt x="6003278" y="184293"/>
                  <a:pt x="5740138" y="164690"/>
                </a:cubicBezTo>
                <a:cubicBezTo>
                  <a:pt x="5476998" y="145087"/>
                  <a:pt x="5183986" y="161862"/>
                  <a:pt x="4806335" y="164690"/>
                </a:cubicBezTo>
                <a:cubicBezTo>
                  <a:pt x="4428684" y="167518"/>
                  <a:pt x="4197845" y="163729"/>
                  <a:pt x="3996125" y="164690"/>
                </a:cubicBezTo>
                <a:cubicBezTo>
                  <a:pt x="3794405" y="165652"/>
                  <a:pt x="3512914" y="205922"/>
                  <a:pt x="3062322" y="164690"/>
                </a:cubicBezTo>
                <a:cubicBezTo>
                  <a:pt x="2611730" y="123458"/>
                  <a:pt x="2849305" y="179882"/>
                  <a:pt x="2746477" y="164690"/>
                </a:cubicBezTo>
                <a:cubicBezTo>
                  <a:pt x="2643650" y="149498"/>
                  <a:pt x="2056950" y="142346"/>
                  <a:pt x="1812675" y="164690"/>
                </a:cubicBezTo>
                <a:cubicBezTo>
                  <a:pt x="1568400" y="187034"/>
                  <a:pt x="1532055" y="175774"/>
                  <a:pt x="1373239" y="164690"/>
                </a:cubicBezTo>
                <a:cubicBezTo>
                  <a:pt x="1214423" y="153606"/>
                  <a:pt x="645975" y="194089"/>
                  <a:pt x="0" y="164690"/>
                </a:cubicBezTo>
                <a:cubicBezTo>
                  <a:pt x="-4380" y="86613"/>
                  <a:pt x="-5856" y="75315"/>
                  <a:pt x="0" y="0"/>
                </a:cubicBezTo>
                <a:close/>
              </a:path>
              <a:path w="12359148" h="164690" stroke="0" extrusionOk="0">
                <a:moveTo>
                  <a:pt x="0" y="0"/>
                </a:moveTo>
                <a:cubicBezTo>
                  <a:pt x="195439" y="-17500"/>
                  <a:pt x="430275" y="4373"/>
                  <a:pt x="686619" y="0"/>
                </a:cubicBezTo>
                <a:cubicBezTo>
                  <a:pt x="942963" y="-4373"/>
                  <a:pt x="891253" y="-12188"/>
                  <a:pt x="1002464" y="0"/>
                </a:cubicBezTo>
                <a:cubicBezTo>
                  <a:pt x="1113676" y="12188"/>
                  <a:pt x="1349103" y="18552"/>
                  <a:pt x="1441901" y="0"/>
                </a:cubicBezTo>
                <a:cubicBezTo>
                  <a:pt x="1534699" y="-18552"/>
                  <a:pt x="1819679" y="4141"/>
                  <a:pt x="2004928" y="0"/>
                </a:cubicBezTo>
                <a:cubicBezTo>
                  <a:pt x="2190177" y="-4141"/>
                  <a:pt x="2354018" y="23714"/>
                  <a:pt x="2567956" y="0"/>
                </a:cubicBezTo>
                <a:cubicBezTo>
                  <a:pt x="2781894" y="-23714"/>
                  <a:pt x="2765614" y="14871"/>
                  <a:pt x="2883801" y="0"/>
                </a:cubicBezTo>
                <a:cubicBezTo>
                  <a:pt x="3001988" y="-14871"/>
                  <a:pt x="3565981" y="-31959"/>
                  <a:pt x="3817603" y="0"/>
                </a:cubicBezTo>
                <a:cubicBezTo>
                  <a:pt x="4069225" y="31959"/>
                  <a:pt x="4357376" y="31329"/>
                  <a:pt x="4504223" y="0"/>
                </a:cubicBezTo>
                <a:cubicBezTo>
                  <a:pt x="4651070" y="-31329"/>
                  <a:pt x="4730538" y="1361"/>
                  <a:pt x="4820068" y="0"/>
                </a:cubicBezTo>
                <a:cubicBezTo>
                  <a:pt x="4909598" y="-1361"/>
                  <a:pt x="5228207" y="-28188"/>
                  <a:pt x="5630279" y="0"/>
                </a:cubicBezTo>
                <a:cubicBezTo>
                  <a:pt x="6032351" y="28188"/>
                  <a:pt x="5879697" y="-15613"/>
                  <a:pt x="6069715" y="0"/>
                </a:cubicBezTo>
                <a:cubicBezTo>
                  <a:pt x="6259733" y="15613"/>
                  <a:pt x="6521908" y="4949"/>
                  <a:pt x="6879926" y="0"/>
                </a:cubicBezTo>
                <a:cubicBezTo>
                  <a:pt x="7237944" y="-4949"/>
                  <a:pt x="7381328" y="16075"/>
                  <a:pt x="7690137" y="0"/>
                </a:cubicBezTo>
                <a:cubicBezTo>
                  <a:pt x="7998946" y="-16075"/>
                  <a:pt x="7920065" y="-3012"/>
                  <a:pt x="8005981" y="0"/>
                </a:cubicBezTo>
                <a:cubicBezTo>
                  <a:pt x="8091897" y="3012"/>
                  <a:pt x="8615791" y="-19862"/>
                  <a:pt x="8939784" y="0"/>
                </a:cubicBezTo>
                <a:cubicBezTo>
                  <a:pt x="9263777" y="19862"/>
                  <a:pt x="9243385" y="17060"/>
                  <a:pt x="9379220" y="0"/>
                </a:cubicBezTo>
                <a:cubicBezTo>
                  <a:pt x="9515055" y="-17060"/>
                  <a:pt x="9973498" y="-33904"/>
                  <a:pt x="10313022" y="0"/>
                </a:cubicBezTo>
                <a:cubicBezTo>
                  <a:pt x="10652546" y="33904"/>
                  <a:pt x="10741733" y="6986"/>
                  <a:pt x="11123233" y="0"/>
                </a:cubicBezTo>
                <a:cubicBezTo>
                  <a:pt x="11504733" y="-6986"/>
                  <a:pt x="11774742" y="-5018"/>
                  <a:pt x="12359148" y="0"/>
                </a:cubicBezTo>
                <a:cubicBezTo>
                  <a:pt x="12359478" y="71861"/>
                  <a:pt x="12362311" y="104238"/>
                  <a:pt x="12359148" y="164690"/>
                </a:cubicBezTo>
                <a:cubicBezTo>
                  <a:pt x="11950133" y="127389"/>
                  <a:pt x="11713003" y="136650"/>
                  <a:pt x="11425346" y="164690"/>
                </a:cubicBezTo>
                <a:cubicBezTo>
                  <a:pt x="11137689" y="192730"/>
                  <a:pt x="10792065" y="196473"/>
                  <a:pt x="10615135" y="164690"/>
                </a:cubicBezTo>
                <a:cubicBezTo>
                  <a:pt x="10438205" y="132907"/>
                  <a:pt x="10407263" y="168349"/>
                  <a:pt x="10299290" y="164690"/>
                </a:cubicBezTo>
                <a:cubicBezTo>
                  <a:pt x="10191318" y="161031"/>
                  <a:pt x="10085688" y="168831"/>
                  <a:pt x="9983445" y="164690"/>
                </a:cubicBezTo>
                <a:cubicBezTo>
                  <a:pt x="9881202" y="160549"/>
                  <a:pt x="9484430" y="171772"/>
                  <a:pt x="9296826" y="164690"/>
                </a:cubicBezTo>
                <a:cubicBezTo>
                  <a:pt x="9109222" y="157608"/>
                  <a:pt x="8671039" y="174499"/>
                  <a:pt x="8363023" y="164690"/>
                </a:cubicBezTo>
                <a:cubicBezTo>
                  <a:pt x="8055007" y="154881"/>
                  <a:pt x="8016720" y="171097"/>
                  <a:pt x="7799996" y="164690"/>
                </a:cubicBezTo>
                <a:cubicBezTo>
                  <a:pt x="7583272" y="158283"/>
                  <a:pt x="7359065" y="138136"/>
                  <a:pt x="6989785" y="164690"/>
                </a:cubicBezTo>
                <a:cubicBezTo>
                  <a:pt x="6620505" y="191244"/>
                  <a:pt x="6671517" y="182636"/>
                  <a:pt x="6550348" y="164690"/>
                </a:cubicBezTo>
                <a:cubicBezTo>
                  <a:pt x="6429179" y="146744"/>
                  <a:pt x="6347689" y="161504"/>
                  <a:pt x="6234504" y="164690"/>
                </a:cubicBezTo>
                <a:cubicBezTo>
                  <a:pt x="6121319" y="167876"/>
                  <a:pt x="5787428" y="176794"/>
                  <a:pt x="5547884" y="164690"/>
                </a:cubicBezTo>
                <a:cubicBezTo>
                  <a:pt x="5308340" y="152586"/>
                  <a:pt x="5245804" y="186069"/>
                  <a:pt x="4984856" y="164690"/>
                </a:cubicBezTo>
                <a:cubicBezTo>
                  <a:pt x="4723908" y="143311"/>
                  <a:pt x="4492304" y="187058"/>
                  <a:pt x="4298237" y="164690"/>
                </a:cubicBezTo>
                <a:cubicBezTo>
                  <a:pt x="4104170" y="142322"/>
                  <a:pt x="3717128" y="164049"/>
                  <a:pt x="3364435" y="164690"/>
                </a:cubicBezTo>
                <a:cubicBezTo>
                  <a:pt x="3011742" y="165331"/>
                  <a:pt x="2670189" y="146114"/>
                  <a:pt x="2430632" y="164690"/>
                </a:cubicBezTo>
                <a:cubicBezTo>
                  <a:pt x="2191075" y="183266"/>
                  <a:pt x="2119345" y="146504"/>
                  <a:pt x="1867605" y="164690"/>
                </a:cubicBezTo>
                <a:cubicBezTo>
                  <a:pt x="1615865" y="182876"/>
                  <a:pt x="1444586" y="199263"/>
                  <a:pt x="1057394" y="164690"/>
                </a:cubicBezTo>
                <a:cubicBezTo>
                  <a:pt x="670202" y="130117"/>
                  <a:pt x="518368" y="213250"/>
                  <a:pt x="0" y="164690"/>
                </a:cubicBezTo>
                <a:cubicBezTo>
                  <a:pt x="6115" y="107576"/>
                  <a:pt x="4469" y="4655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>
            <a:gradFill flip="none" rotWithShape="1">
              <a:gsLst>
                <a:gs pos="0">
                  <a:srgbClr val="FAFFA3"/>
                </a:gs>
                <a:gs pos="100000">
                  <a:srgbClr val="E7A881"/>
                </a:gs>
              </a:gsLst>
              <a:lin ang="16200000" scaled="1"/>
              <a:tileRect/>
            </a:gradFill>
            <a:extLst>
              <a:ext uri="{C807C97D-BFC1-408E-A445-0C87EB9F89A2}">
                <ask:lineSketchStyleProps xmlns:ask="http://schemas.microsoft.com/office/drawing/2018/sketchyshapes" sd="73617503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7C845A8-8A2A-5F24-42E0-E313F0381246}"/>
              </a:ext>
            </a:extLst>
          </p:cNvPr>
          <p:cNvSpPr txBox="1"/>
          <p:nvPr/>
        </p:nvSpPr>
        <p:spPr>
          <a:xfrm>
            <a:off x="5553074" y="3860698"/>
            <a:ext cx="63722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en" sz="2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latin typeface="Aptos" panose="02110004020202020204"/>
              </a:rPr>
              <a:t>Tagata o le malamalama </a:t>
            </a:r>
            <a:r>
              <a:rPr lang="en-US" sz="20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latin typeface="Aptos" panose="02110004020202020204"/>
              </a:rPr>
              <a:t>i</a:t>
            </a:r>
            <a:r>
              <a:rPr lang="en-US" sz="2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latin typeface="Aptos" panose="02110004020202020204"/>
              </a:rPr>
              <a:t> le </a:t>
            </a:r>
            <a:r>
              <a:rPr lang="en-US" sz="20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latin typeface="Aptos" panose="02110004020202020204"/>
              </a:rPr>
              <a:t>lalolagi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 se ata vaia o le Atua (Filipi 2:12-13)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 se malamalama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i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le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lalolagi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(Filipi 2:14-16)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O se taulaga ola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Filipi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2:17-18)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Faataitaiga o le malamalama: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Timoteo (Filipi 2:19-24)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Epaferoti (Filipi 2:25-30)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641E505-AA8F-61C9-E612-331732F59382}"/>
              </a:ext>
            </a:extLst>
          </p:cNvPr>
          <p:cNvSpPr txBox="1"/>
          <p:nvPr/>
        </p:nvSpPr>
        <p:spPr>
          <a:xfrm>
            <a:off x="266701" y="47214"/>
            <a:ext cx="7458073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'Ia faapea ona pupula atu lo outou malamalama i luma o tagata, ina ia latou iloa la </a:t>
            </a:r>
            <a:r>
              <a:rPr lang="en" sz="2000" b="1" dirty="0">
                <a:solidFill>
                  <a:prstClr val="black"/>
                </a:solidFill>
              </a:rPr>
              <a:t>outou amio lelei, latou te vivii atu ai i lo outou Tamā o i le lagi.'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(Mt. 5:16).</a:t>
            </a:r>
            <a:endParaRPr lang="en-US" dirty="0">
              <a:solidFill>
                <a:prstClr val="black"/>
              </a:solidFill>
              <a:ea typeface="+mn-ea"/>
              <a:cs typeface="+mn-cs"/>
            </a:endParaRPr>
          </a:p>
        </p:txBody>
      </p:sp>
      <p:pic>
        <p:nvPicPr>
          <p:cNvPr id="5" name="Imagen 4" descr="Mujer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68133EED-1310-76A2-A83F-247545CFE1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00976" y="196185"/>
            <a:ext cx="4200523" cy="3429000"/>
          </a:xfrm>
          <a:custGeom>
            <a:avLst/>
            <a:gdLst>
              <a:gd name="csX0" fmla="*/ 0 w 4200523"/>
              <a:gd name="csY0" fmla="*/ 0 h 3429000"/>
              <a:gd name="csX1" fmla="*/ 609076 w 4200523"/>
              <a:gd name="csY1" fmla="*/ 0 h 3429000"/>
              <a:gd name="csX2" fmla="*/ 1092136 w 4200523"/>
              <a:gd name="csY2" fmla="*/ 0 h 3429000"/>
              <a:gd name="csX3" fmla="*/ 1701212 w 4200523"/>
              <a:gd name="csY3" fmla="*/ 0 h 3429000"/>
              <a:gd name="csX4" fmla="*/ 2310288 w 4200523"/>
              <a:gd name="csY4" fmla="*/ 0 h 3429000"/>
              <a:gd name="csX5" fmla="*/ 2835353 w 4200523"/>
              <a:gd name="csY5" fmla="*/ 0 h 3429000"/>
              <a:gd name="csX6" fmla="*/ 3402424 w 4200523"/>
              <a:gd name="csY6" fmla="*/ 0 h 3429000"/>
              <a:gd name="csX7" fmla="*/ 4200523 w 4200523"/>
              <a:gd name="csY7" fmla="*/ 0 h 3429000"/>
              <a:gd name="csX8" fmla="*/ 4200523 w 4200523"/>
              <a:gd name="csY8" fmla="*/ 537210 h 3429000"/>
              <a:gd name="csX9" fmla="*/ 4200523 w 4200523"/>
              <a:gd name="csY9" fmla="*/ 1177290 h 3429000"/>
              <a:gd name="csX10" fmla="*/ 4200523 w 4200523"/>
              <a:gd name="csY10" fmla="*/ 1714500 h 3429000"/>
              <a:gd name="csX11" fmla="*/ 4200523 w 4200523"/>
              <a:gd name="csY11" fmla="*/ 2217420 h 3429000"/>
              <a:gd name="csX12" fmla="*/ 4200523 w 4200523"/>
              <a:gd name="csY12" fmla="*/ 2857500 h 3429000"/>
              <a:gd name="csX13" fmla="*/ 4200523 w 4200523"/>
              <a:gd name="csY13" fmla="*/ 3429000 h 3429000"/>
              <a:gd name="csX14" fmla="*/ 3633452 w 4200523"/>
              <a:gd name="csY14" fmla="*/ 3429000 h 3429000"/>
              <a:gd name="csX15" fmla="*/ 3024377 w 4200523"/>
              <a:gd name="csY15" fmla="*/ 3429000 h 3429000"/>
              <a:gd name="csX16" fmla="*/ 2541316 w 4200523"/>
              <a:gd name="csY16" fmla="*/ 3429000 h 3429000"/>
              <a:gd name="csX17" fmla="*/ 2016251 w 4200523"/>
              <a:gd name="csY17" fmla="*/ 3429000 h 3429000"/>
              <a:gd name="csX18" fmla="*/ 1407175 w 4200523"/>
              <a:gd name="csY18" fmla="*/ 3429000 h 3429000"/>
              <a:gd name="csX19" fmla="*/ 966120 w 4200523"/>
              <a:gd name="csY19" fmla="*/ 3429000 h 3429000"/>
              <a:gd name="csX20" fmla="*/ 0 w 4200523"/>
              <a:gd name="csY20" fmla="*/ 3429000 h 3429000"/>
              <a:gd name="csX21" fmla="*/ 0 w 4200523"/>
              <a:gd name="csY21" fmla="*/ 2823210 h 3429000"/>
              <a:gd name="csX22" fmla="*/ 0 w 4200523"/>
              <a:gd name="csY22" fmla="*/ 2320290 h 3429000"/>
              <a:gd name="csX23" fmla="*/ 0 w 4200523"/>
              <a:gd name="csY23" fmla="*/ 1783080 h 3429000"/>
              <a:gd name="csX24" fmla="*/ 0 w 4200523"/>
              <a:gd name="csY24" fmla="*/ 1143000 h 3429000"/>
              <a:gd name="csX25" fmla="*/ 0 w 4200523"/>
              <a:gd name="csY25" fmla="*/ 537210 h 3429000"/>
              <a:gd name="csX26" fmla="*/ 0 w 4200523"/>
              <a:gd name="csY26" fmla="*/ 0 h 3429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4200523" h="3429000" fill="none" extrusionOk="0">
                <a:moveTo>
                  <a:pt x="0" y="0"/>
                </a:moveTo>
                <a:cubicBezTo>
                  <a:pt x="136882" y="-44406"/>
                  <a:pt x="353248" y="40181"/>
                  <a:pt x="609076" y="0"/>
                </a:cubicBezTo>
                <a:cubicBezTo>
                  <a:pt x="864904" y="-40181"/>
                  <a:pt x="895354" y="37880"/>
                  <a:pt x="1092136" y="0"/>
                </a:cubicBezTo>
                <a:cubicBezTo>
                  <a:pt x="1288918" y="-37880"/>
                  <a:pt x="1417149" y="47459"/>
                  <a:pt x="1701212" y="0"/>
                </a:cubicBezTo>
                <a:cubicBezTo>
                  <a:pt x="1985275" y="-47459"/>
                  <a:pt x="2096322" y="46073"/>
                  <a:pt x="2310288" y="0"/>
                </a:cubicBezTo>
                <a:cubicBezTo>
                  <a:pt x="2524254" y="-46073"/>
                  <a:pt x="2709135" y="19721"/>
                  <a:pt x="2835353" y="0"/>
                </a:cubicBezTo>
                <a:cubicBezTo>
                  <a:pt x="2961571" y="-19721"/>
                  <a:pt x="3232398" y="36398"/>
                  <a:pt x="3402424" y="0"/>
                </a:cubicBezTo>
                <a:cubicBezTo>
                  <a:pt x="3572450" y="-36398"/>
                  <a:pt x="3861595" y="10042"/>
                  <a:pt x="4200523" y="0"/>
                </a:cubicBezTo>
                <a:cubicBezTo>
                  <a:pt x="4201679" y="175459"/>
                  <a:pt x="4140919" y="392076"/>
                  <a:pt x="4200523" y="537210"/>
                </a:cubicBezTo>
                <a:cubicBezTo>
                  <a:pt x="4260127" y="682344"/>
                  <a:pt x="4138855" y="993628"/>
                  <a:pt x="4200523" y="1177290"/>
                </a:cubicBezTo>
                <a:cubicBezTo>
                  <a:pt x="4262191" y="1360952"/>
                  <a:pt x="4187240" y="1460853"/>
                  <a:pt x="4200523" y="1714500"/>
                </a:cubicBezTo>
                <a:cubicBezTo>
                  <a:pt x="4213806" y="1968147"/>
                  <a:pt x="4176959" y="1967044"/>
                  <a:pt x="4200523" y="2217420"/>
                </a:cubicBezTo>
                <a:cubicBezTo>
                  <a:pt x="4224087" y="2467796"/>
                  <a:pt x="4179623" y="2619113"/>
                  <a:pt x="4200523" y="2857500"/>
                </a:cubicBezTo>
                <a:cubicBezTo>
                  <a:pt x="4221423" y="3095887"/>
                  <a:pt x="4144535" y="3250903"/>
                  <a:pt x="4200523" y="3429000"/>
                </a:cubicBezTo>
                <a:cubicBezTo>
                  <a:pt x="4026199" y="3476697"/>
                  <a:pt x="3834841" y="3398666"/>
                  <a:pt x="3633452" y="3429000"/>
                </a:cubicBezTo>
                <a:cubicBezTo>
                  <a:pt x="3432063" y="3459334"/>
                  <a:pt x="3282358" y="3362312"/>
                  <a:pt x="3024377" y="3429000"/>
                </a:cubicBezTo>
                <a:cubicBezTo>
                  <a:pt x="2766396" y="3495688"/>
                  <a:pt x="2722642" y="3380930"/>
                  <a:pt x="2541316" y="3429000"/>
                </a:cubicBezTo>
                <a:cubicBezTo>
                  <a:pt x="2359990" y="3477070"/>
                  <a:pt x="2160530" y="3416073"/>
                  <a:pt x="2016251" y="3429000"/>
                </a:cubicBezTo>
                <a:cubicBezTo>
                  <a:pt x="1871973" y="3441927"/>
                  <a:pt x="1563219" y="3372954"/>
                  <a:pt x="1407175" y="3429000"/>
                </a:cubicBezTo>
                <a:cubicBezTo>
                  <a:pt x="1251131" y="3485046"/>
                  <a:pt x="1167095" y="3424488"/>
                  <a:pt x="966120" y="3429000"/>
                </a:cubicBezTo>
                <a:cubicBezTo>
                  <a:pt x="765146" y="3433512"/>
                  <a:pt x="302853" y="3358642"/>
                  <a:pt x="0" y="3429000"/>
                </a:cubicBezTo>
                <a:cubicBezTo>
                  <a:pt x="-17157" y="3228098"/>
                  <a:pt x="27501" y="2992560"/>
                  <a:pt x="0" y="2823210"/>
                </a:cubicBezTo>
                <a:cubicBezTo>
                  <a:pt x="-27501" y="2653860"/>
                  <a:pt x="56058" y="2500917"/>
                  <a:pt x="0" y="2320290"/>
                </a:cubicBezTo>
                <a:cubicBezTo>
                  <a:pt x="-56058" y="2139663"/>
                  <a:pt x="51736" y="1913248"/>
                  <a:pt x="0" y="1783080"/>
                </a:cubicBezTo>
                <a:cubicBezTo>
                  <a:pt x="-51736" y="1652912"/>
                  <a:pt x="57140" y="1325533"/>
                  <a:pt x="0" y="1143000"/>
                </a:cubicBezTo>
                <a:cubicBezTo>
                  <a:pt x="-57140" y="960467"/>
                  <a:pt x="24444" y="824901"/>
                  <a:pt x="0" y="537210"/>
                </a:cubicBezTo>
                <a:cubicBezTo>
                  <a:pt x="-24444" y="249519"/>
                  <a:pt x="13333" y="157373"/>
                  <a:pt x="0" y="0"/>
                </a:cubicBezTo>
                <a:close/>
              </a:path>
              <a:path w="4200523" h="3429000" stroke="0" extrusionOk="0">
                <a:moveTo>
                  <a:pt x="0" y="0"/>
                </a:moveTo>
                <a:cubicBezTo>
                  <a:pt x="140013" y="-23877"/>
                  <a:pt x="265642" y="4651"/>
                  <a:pt x="441055" y="0"/>
                </a:cubicBezTo>
                <a:cubicBezTo>
                  <a:pt x="616469" y="-4651"/>
                  <a:pt x="734948" y="25786"/>
                  <a:pt x="840105" y="0"/>
                </a:cubicBezTo>
                <a:cubicBezTo>
                  <a:pt x="945262" y="-25786"/>
                  <a:pt x="1180890" y="9143"/>
                  <a:pt x="1281160" y="0"/>
                </a:cubicBezTo>
                <a:cubicBezTo>
                  <a:pt x="1381430" y="-9143"/>
                  <a:pt x="1591656" y="62747"/>
                  <a:pt x="1806225" y="0"/>
                </a:cubicBezTo>
                <a:cubicBezTo>
                  <a:pt x="2020794" y="-62747"/>
                  <a:pt x="2269672" y="29280"/>
                  <a:pt x="2415301" y="0"/>
                </a:cubicBezTo>
                <a:cubicBezTo>
                  <a:pt x="2560930" y="-29280"/>
                  <a:pt x="2713168" y="13297"/>
                  <a:pt x="2856356" y="0"/>
                </a:cubicBezTo>
                <a:cubicBezTo>
                  <a:pt x="2999545" y="-13297"/>
                  <a:pt x="3191236" y="27085"/>
                  <a:pt x="3423426" y="0"/>
                </a:cubicBezTo>
                <a:cubicBezTo>
                  <a:pt x="3655616" y="-27085"/>
                  <a:pt x="4021112" y="10190"/>
                  <a:pt x="4200523" y="0"/>
                </a:cubicBezTo>
                <a:cubicBezTo>
                  <a:pt x="4248204" y="97123"/>
                  <a:pt x="4144853" y="321804"/>
                  <a:pt x="4200523" y="468630"/>
                </a:cubicBezTo>
                <a:cubicBezTo>
                  <a:pt x="4256193" y="615456"/>
                  <a:pt x="4148403" y="819653"/>
                  <a:pt x="4200523" y="1074420"/>
                </a:cubicBezTo>
                <a:cubicBezTo>
                  <a:pt x="4252643" y="1329187"/>
                  <a:pt x="4150482" y="1467746"/>
                  <a:pt x="4200523" y="1680210"/>
                </a:cubicBezTo>
                <a:cubicBezTo>
                  <a:pt x="4250564" y="1892674"/>
                  <a:pt x="4191050" y="1964057"/>
                  <a:pt x="4200523" y="2183130"/>
                </a:cubicBezTo>
                <a:cubicBezTo>
                  <a:pt x="4209996" y="2402203"/>
                  <a:pt x="4183097" y="2581028"/>
                  <a:pt x="4200523" y="2823210"/>
                </a:cubicBezTo>
                <a:cubicBezTo>
                  <a:pt x="4217949" y="3065392"/>
                  <a:pt x="4169414" y="3270270"/>
                  <a:pt x="4200523" y="3429000"/>
                </a:cubicBezTo>
                <a:cubicBezTo>
                  <a:pt x="4083475" y="3471314"/>
                  <a:pt x="3920230" y="3423948"/>
                  <a:pt x="3801473" y="3429000"/>
                </a:cubicBezTo>
                <a:cubicBezTo>
                  <a:pt x="3682716" y="3434052"/>
                  <a:pt x="3362940" y="3419238"/>
                  <a:pt x="3192397" y="3429000"/>
                </a:cubicBezTo>
                <a:cubicBezTo>
                  <a:pt x="3021854" y="3438762"/>
                  <a:pt x="2924480" y="3384177"/>
                  <a:pt x="2709337" y="3429000"/>
                </a:cubicBezTo>
                <a:cubicBezTo>
                  <a:pt x="2494194" y="3473823"/>
                  <a:pt x="2466724" y="3387509"/>
                  <a:pt x="2268282" y="3429000"/>
                </a:cubicBezTo>
                <a:cubicBezTo>
                  <a:pt x="2069840" y="3470491"/>
                  <a:pt x="1922358" y="3375034"/>
                  <a:pt x="1785222" y="3429000"/>
                </a:cubicBezTo>
                <a:cubicBezTo>
                  <a:pt x="1648086" y="3482966"/>
                  <a:pt x="1535599" y="3419017"/>
                  <a:pt x="1386173" y="3429000"/>
                </a:cubicBezTo>
                <a:cubicBezTo>
                  <a:pt x="1236747" y="3438983"/>
                  <a:pt x="984060" y="3364384"/>
                  <a:pt x="777097" y="3429000"/>
                </a:cubicBezTo>
                <a:cubicBezTo>
                  <a:pt x="570134" y="3493616"/>
                  <a:pt x="227529" y="3344485"/>
                  <a:pt x="0" y="3429000"/>
                </a:cubicBezTo>
                <a:cubicBezTo>
                  <a:pt x="-25276" y="3225440"/>
                  <a:pt x="36906" y="3159074"/>
                  <a:pt x="0" y="2891790"/>
                </a:cubicBezTo>
                <a:cubicBezTo>
                  <a:pt x="-36906" y="2624506"/>
                  <a:pt x="10457" y="2482392"/>
                  <a:pt x="0" y="2354580"/>
                </a:cubicBezTo>
                <a:cubicBezTo>
                  <a:pt x="-10457" y="2226768"/>
                  <a:pt x="20428" y="1983188"/>
                  <a:pt x="0" y="1783080"/>
                </a:cubicBezTo>
                <a:cubicBezTo>
                  <a:pt x="-20428" y="1582972"/>
                  <a:pt x="18720" y="1469149"/>
                  <a:pt x="0" y="1211580"/>
                </a:cubicBezTo>
                <a:cubicBezTo>
                  <a:pt x="-18720" y="954011"/>
                  <a:pt x="14054" y="762949"/>
                  <a:pt x="0" y="571500"/>
                </a:cubicBezTo>
                <a:cubicBezTo>
                  <a:pt x="-14054" y="380051"/>
                  <a:pt x="595" y="19999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0508472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tabla, frente, agua, parado&#10;&#10;El contenido generado por IA puede ser incorrecto.">
            <a:extLst>
              <a:ext uri="{FF2B5EF4-FFF2-40B4-BE49-F238E27FC236}">
                <a16:creationId xmlns:a16="http://schemas.microsoft.com/office/drawing/2014/main" id="{161968E9-69FD-99F5-062C-F7400D7C90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1" y="3034019"/>
            <a:ext cx="4124324" cy="3657599"/>
          </a:xfrm>
          <a:custGeom>
            <a:avLst/>
            <a:gdLst>
              <a:gd name="csX0" fmla="*/ 0 w 4124324"/>
              <a:gd name="csY0" fmla="*/ 0 h 3657599"/>
              <a:gd name="csX1" fmla="*/ 630432 w 4124324"/>
              <a:gd name="csY1" fmla="*/ 0 h 3657599"/>
              <a:gd name="csX2" fmla="*/ 1095892 w 4124324"/>
              <a:gd name="csY2" fmla="*/ 0 h 3657599"/>
              <a:gd name="csX3" fmla="*/ 1643838 w 4124324"/>
              <a:gd name="csY3" fmla="*/ 0 h 3657599"/>
              <a:gd name="csX4" fmla="*/ 2315513 w 4124324"/>
              <a:gd name="csY4" fmla="*/ 0 h 3657599"/>
              <a:gd name="csX5" fmla="*/ 2987189 w 4124324"/>
              <a:gd name="csY5" fmla="*/ 0 h 3657599"/>
              <a:gd name="csX6" fmla="*/ 3576378 w 4124324"/>
              <a:gd name="csY6" fmla="*/ 0 h 3657599"/>
              <a:gd name="csX7" fmla="*/ 4124324 w 4124324"/>
              <a:gd name="csY7" fmla="*/ 0 h 3657599"/>
              <a:gd name="csX8" fmla="*/ 4124324 w 4124324"/>
              <a:gd name="csY8" fmla="*/ 412786 h 3657599"/>
              <a:gd name="csX9" fmla="*/ 4124324 w 4124324"/>
              <a:gd name="csY9" fmla="*/ 825572 h 3657599"/>
              <a:gd name="csX10" fmla="*/ 4124324 w 4124324"/>
              <a:gd name="csY10" fmla="*/ 1421238 h 3657599"/>
              <a:gd name="csX11" fmla="*/ 4124324 w 4124324"/>
              <a:gd name="csY11" fmla="*/ 1907177 h 3657599"/>
              <a:gd name="csX12" fmla="*/ 4124324 w 4124324"/>
              <a:gd name="csY12" fmla="*/ 2356539 h 3657599"/>
              <a:gd name="csX13" fmla="*/ 4124324 w 4124324"/>
              <a:gd name="csY13" fmla="*/ 2952205 h 3657599"/>
              <a:gd name="csX14" fmla="*/ 4124324 w 4124324"/>
              <a:gd name="csY14" fmla="*/ 3657599 h 3657599"/>
              <a:gd name="csX15" fmla="*/ 3493892 w 4124324"/>
              <a:gd name="csY15" fmla="*/ 3657599 h 3657599"/>
              <a:gd name="csX16" fmla="*/ 2822216 w 4124324"/>
              <a:gd name="csY16" fmla="*/ 3657599 h 3657599"/>
              <a:gd name="csX17" fmla="*/ 2274270 w 4124324"/>
              <a:gd name="csY17" fmla="*/ 3657599 h 3657599"/>
              <a:gd name="csX18" fmla="*/ 1685081 w 4124324"/>
              <a:gd name="csY18" fmla="*/ 3657599 h 3657599"/>
              <a:gd name="csX19" fmla="*/ 1013405 w 4124324"/>
              <a:gd name="csY19" fmla="*/ 3657599 h 3657599"/>
              <a:gd name="csX20" fmla="*/ 506703 w 4124324"/>
              <a:gd name="csY20" fmla="*/ 3657599 h 3657599"/>
              <a:gd name="csX21" fmla="*/ 0 w 4124324"/>
              <a:gd name="csY21" fmla="*/ 3657599 h 3657599"/>
              <a:gd name="csX22" fmla="*/ 0 w 4124324"/>
              <a:gd name="csY22" fmla="*/ 3098509 h 3657599"/>
              <a:gd name="csX23" fmla="*/ 0 w 4124324"/>
              <a:gd name="csY23" fmla="*/ 2649147 h 3657599"/>
              <a:gd name="csX24" fmla="*/ 0 w 4124324"/>
              <a:gd name="csY24" fmla="*/ 2163209 h 3657599"/>
              <a:gd name="csX25" fmla="*/ 0 w 4124324"/>
              <a:gd name="csY25" fmla="*/ 1567542 h 3657599"/>
              <a:gd name="csX26" fmla="*/ 0 w 4124324"/>
              <a:gd name="csY26" fmla="*/ 1008452 h 3657599"/>
              <a:gd name="csX27" fmla="*/ 0 w 4124324"/>
              <a:gd name="csY27" fmla="*/ 0 h 36575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</a:cxnLst>
            <a:rect l="l" t="t" r="r" b="b"/>
            <a:pathLst>
              <a:path w="4124324" h="3657599" fill="none" extrusionOk="0">
                <a:moveTo>
                  <a:pt x="0" y="0"/>
                </a:moveTo>
                <a:cubicBezTo>
                  <a:pt x="250081" y="-68823"/>
                  <a:pt x="441910" y="54729"/>
                  <a:pt x="630432" y="0"/>
                </a:cubicBezTo>
                <a:cubicBezTo>
                  <a:pt x="818954" y="-54729"/>
                  <a:pt x="898112" y="30185"/>
                  <a:pt x="1095892" y="0"/>
                </a:cubicBezTo>
                <a:cubicBezTo>
                  <a:pt x="1293672" y="-30185"/>
                  <a:pt x="1416735" y="53363"/>
                  <a:pt x="1643838" y="0"/>
                </a:cubicBezTo>
                <a:cubicBezTo>
                  <a:pt x="1870941" y="-53363"/>
                  <a:pt x="1986424" y="66662"/>
                  <a:pt x="2315513" y="0"/>
                </a:cubicBezTo>
                <a:cubicBezTo>
                  <a:pt x="2644603" y="-66662"/>
                  <a:pt x="2845490" y="20186"/>
                  <a:pt x="2987189" y="0"/>
                </a:cubicBezTo>
                <a:cubicBezTo>
                  <a:pt x="3128888" y="-20186"/>
                  <a:pt x="3407070" y="33615"/>
                  <a:pt x="3576378" y="0"/>
                </a:cubicBezTo>
                <a:cubicBezTo>
                  <a:pt x="3745686" y="-33615"/>
                  <a:pt x="3926610" y="57852"/>
                  <a:pt x="4124324" y="0"/>
                </a:cubicBezTo>
                <a:cubicBezTo>
                  <a:pt x="4136023" y="148878"/>
                  <a:pt x="4112648" y="223368"/>
                  <a:pt x="4124324" y="412786"/>
                </a:cubicBezTo>
                <a:cubicBezTo>
                  <a:pt x="4136000" y="602204"/>
                  <a:pt x="4106167" y="723484"/>
                  <a:pt x="4124324" y="825572"/>
                </a:cubicBezTo>
                <a:cubicBezTo>
                  <a:pt x="4142481" y="927660"/>
                  <a:pt x="4100595" y="1213610"/>
                  <a:pt x="4124324" y="1421238"/>
                </a:cubicBezTo>
                <a:cubicBezTo>
                  <a:pt x="4148053" y="1628866"/>
                  <a:pt x="4116870" y="1680111"/>
                  <a:pt x="4124324" y="1907177"/>
                </a:cubicBezTo>
                <a:cubicBezTo>
                  <a:pt x="4131778" y="2134243"/>
                  <a:pt x="4073476" y="2241460"/>
                  <a:pt x="4124324" y="2356539"/>
                </a:cubicBezTo>
                <a:cubicBezTo>
                  <a:pt x="4175172" y="2471618"/>
                  <a:pt x="4118792" y="2830189"/>
                  <a:pt x="4124324" y="2952205"/>
                </a:cubicBezTo>
                <a:cubicBezTo>
                  <a:pt x="4129856" y="3074221"/>
                  <a:pt x="4113588" y="3307837"/>
                  <a:pt x="4124324" y="3657599"/>
                </a:cubicBezTo>
                <a:cubicBezTo>
                  <a:pt x="3834231" y="3718934"/>
                  <a:pt x="3661286" y="3618402"/>
                  <a:pt x="3493892" y="3657599"/>
                </a:cubicBezTo>
                <a:cubicBezTo>
                  <a:pt x="3326498" y="3696796"/>
                  <a:pt x="3137638" y="3605742"/>
                  <a:pt x="2822216" y="3657599"/>
                </a:cubicBezTo>
                <a:cubicBezTo>
                  <a:pt x="2506794" y="3709456"/>
                  <a:pt x="2498514" y="3656698"/>
                  <a:pt x="2274270" y="3657599"/>
                </a:cubicBezTo>
                <a:cubicBezTo>
                  <a:pt x="2050026" y="3658500"/>
                  <a:pt x="1902181" y="3596837"/>
                  <a:pt x="1685081" y="3657599"/>
                </a:cubicBezTo>
                <a:cubicBezTo>
                  <a:pt x="1467981" y="3718361"/>
                  <a:pt x="1343235" y="3594485"/>
                  <a:pt x="1013405" y="3657599"/>
                </a:cubicBezTo>
                <a:cubicBezTo>
                  <a:pt x="683575" y="3720713"/>
                  <a:pt x="668132" y="3623254"/>
                  <a:pt x="506703" y="3657599"/>
                </a:cubicBezTo>
                <a:cubicBezTo>
                  <a:pt x="345274" y="3691944"/>
                  <a:pt x="244503" y="3599666"/>
                  <a:pt x="0" y="3657599"/>
                </a:cubicBezTo>
                <a:cubicBezTo>
                  <a:pt x="-18504" y="3388475"/>
                  <a:pt x="12205" y="3353325"/>
                  <a:pt x="0" y="3098509"/>
                </a:cubicBezTo>
                <a:cubicBezTo>
                  <a:pt x="-12205" y="2843693"/>
                  <a:pt x="40437" y="2822637"/>
                  <a:pt x="0" y="2649147"/>
                </a:cubicBezTo>
                <a:cubicBezTo>
                  <a:pt x="-40437" y="2475657"/>
                  <a:pt x="25684" y="2296801"/>
                  <a:pt x="0" y="2163209"/>
                </a:cubicBezTo>
                <a:cubicBezTo>
                  <a:pt x="-25684" y="2029617"/>
                  <a:pt x="57938" y="1845252"/>
                  <a:pt x="0" y="1567542"/>
                </a:cubicBezTo>
                <a:cubicBezTo>
                  <a:pt x="-57938" y="1289832"/>
                  <a:pt x="50104" y="1156445"/>
                  <a:pt x="0" y="1008452"/>
                </a:cubicBezTo>
                <a:cubicBezTo>
                  <a:pt x="-50104" y="860459"/>
                  <a:pt x="14037" y="392829"/>
                  <a:pt x="0" y="0"/>
                </a:cubicBezTo>
                <a:close/>
              </a:path>
              <a:path w="4124324" h="3657599" stroke="0" extrusionOk="0">
                <a:moveTo>
                  <a:pt x="0" y="0"/>
                </a:moveTo>
                <a:cubicBezTo>
                  <a:pt x="145033" y="-6792"/>
                  <a:pt x="313567" y="41644"/>
                  <a:pt x="506703" y="0"/>
                </a:cubicBezTo>
                <a:cubicBezTo>
                  <a:pt x="699839" y="-41644"/>
                  <a:pt x="811449" y="31846"/>
                  <a:pt x="972162" y="0"/>
                </a:cubicBezTo>
                <a:cubicBezTo>
                  <a:pt x="1132875" y="-31846"/>
                  <a:pt x="1296496" y="50310"/>
                  <a:pt x="1478865" y="0"/>
                </a:cubicBezTo>
                <a:cubicBezTo>
                  <a:pt x="1661234" y="-50310"/>
                  <a:pt x="1948519" y="62083"/>
                  <a:pt x="2068054" y="0"/>
                </a:cubicBezTo>
                <a:cubicBezTo>
                  <a:pt x="2187589" y="-62083"/>
                  <a:pt x="2541820" y="54477"/>
                  <a:pt x="2739730" y="0"/>
                </a:cubicBezTo>
                <a:cubicBezTo>
                  <a:pt x="2937640" y="-54477"/>
                  <a:pt x="3101125" y="58542"/>
                  <a:pt x="3246432" y="0"/>
                </a:cubicBezTo>
                <a:cubicBezTo>
                  <a:pt x="3391739" y="-58542"/>
                  <a:pt x="3906798" y="104463"/>
                  <a:pt x="4124324" y="0"/>
                </a:cubicBezTo>
                <a:cubicBezTo>
                  <a:pt x="4172419" y="256527"/>
                  <a:pt x="4121203" y="462850"/>
                  <a:pt x="4124324" y="595666"/>
                </a:cubicBezTo>
                <a:cubicBezTo>
                  <a:pt x="4127445" y="728482"/>
                  <a:pt x="4090876" y="953494"/>
                  <a:pt x="4124324" y="1081604"/>
                </a:cubicBezTo>
                <a:cubicBezTo>
                  <a:pt x="4157772" y="1209714"/>
                  <a:pt x="4087906" y="1392581"/>
                  <a:pt x="4124324" y="1640694"/>
                </a:cubicBezTo>
                <a:cubicBezTo>
                  <a:pt x="4160742" y="1888807"/>
                  <a:pt x="4057642" y="2027564"/>
                  <a:pt x="4124324" y="2199785"/>
                </a:cubicBezTo>
                <a:cubicBezTo>
                  <a:pt x="4191006" y="2372006"/>
                  <a:pt x="4111926" y="2426487"/>
                  <a:pt x="4124324" y="2649147"/>
                </a:cubicBezTo>
                <a:cubicBezTo>
                  <a:pt x="4136722" y="2871807"/>
                  <a:pt x="4101142" y="3403060"/>
                  <a:pt x="4124324" y="3657599"/>
                </a:cubicBezTo>
                <a:cubicBezTo>
                  <a:pt x="3859353" y="3696884"/>
                  <a:pt x="3805695" y="3655891"/>
                  <a:pt x="3576378" y="3657599"/>
                </a:cubicBezTo>
                <a:cubicBezTo>
                  <a:pt x="3347061" y="3659307"/>
                  <a:pt x="3241655" y="3602477"/>
                  <a:pt x="2945946" y="3657599"/>
                </a:cubicBezTo>
                <a:cubicBezTo>
                  <a:pt x="2650237" y="3712721"/>
                  <a:pt x="2442612" y="3591486"/>
                  <a:pt x="2274270" y="3657599"/>
                </a:cubicBezTo>
                <a:cubicBezTo>
                  <a:pt x="2105928" y="3723712"/>
                  <a:pt x="1838430" y="3634560"/>
                  <a:pt x="1726324" y="3657599"/>
                </a:cubicBezTo>
                <a:cubicBezTo>
                  <a:pt x="1614218" y="3680638"/>
                  <a:pt x="1452341" y="3630880"/>
                  <a:pt x="1219622" y="3657599"/>
                </a:cubicBezTo>
                <a:cubicBezTo>
                  <a:pt x="986903" y="3684318"/>
                  <a:pt x="913974" y="3620705"/>
                  <a:pt x="671676" y="3657599"/>
                </a:cubicBezTo>
                <a:cubicBezTo>
                  <a:pt x="429378" y="3694493"/>
                  <a:pt x="301004" y="3624577"/>
                  <a:pt x="0" y="3657599"/>
                </a:cubicBezTo>
                <a:cubicBezTo>
                  <a:pt x="-45538" y="3512272"/>
                  <a:pt x="44572" y="3217330"/>
                  <a:pt x="0" y="3061933"/>
                </a:cubicBezTo>
                <a:cubicBezTo>
                  <a:pt x="-44572" y="2906536"/>
                  <a:pt x="45092" y="2786839"/>
                  <a:pt x="0" y="2612571"/>
                </a:cubicBezTo>
                <a:cubicBezTo>
                  <a:pt x="-45092" y="2438303"/>
                  <a:pt x="14949" y="2272419"/>
                  <a:pt x="0" y="2163209"/>
                </a:cubicBezTo>
                <a:cubicBezTo>
                  <a:pt x="-14949" y="2053999"/>
                  <a:pt x="21574" y="1902230"/>
                  <a:pt x="0" y="1677270"/>
                </a:cubicBezTo>
                <a:cubicBezTo>
                  <a:pt x="-21574" y="1452310"/>
                  <a:pt x="18458" y="1325472"/>
                  <a:pt x="0" y="1154756"/>
                </a:cubicBezTo>
                <a:cubicBezTo>
                  <a:pt x="-18458" y="984040"/>
                  <a:pt x="42917" y="791839"/>
                  <a:pt x="0" y="632242"/>
                </a:cubicBezTo>
                <a:cubicBezTo>
                  <a:pt x="-42917" y="472645"/>
                  <a:pt x="57773" y="153674"/>
                  <a:pt x="0" y="0"/>
                </a:cubicBezTo>
                <a:close/>
              </a:path>
            </a:pathLst>
          </a:custGeom>
          <a:ln w="7620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0508472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Estrella: 7 puntas 41">
            <a:extLst>
              <a:ext uri="{FF2B5EF4-FFF2-40B4-BE49-F238E27FC236}">
                <a16:creationId xmlns:a16="http://schemas.microsoft.com/office/drawing/2014/main" id="{70E4784D-F5F9-B317-5C87-B2DADCC1D8C0}"/>
              </a:ext>
            </a:extLst>
          </p:cNvPr>
          <p:cNvSpPr/>
          <p:nvPr/>
        </p:nvSpPr>
        <p:spPr>
          <a:xfrm>
            <a:off x="5738892" y="4318800"/>
            <a:ext cx="252000" cy="252000"/>
          </a:xfrm>
          <a:prstGeom prst="star7">
            <a:avLst/>
          </a:prstGeom>
          <a:solidFill>
            <a:srgbClr val="FF6699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3" name="Estrella: 7 puntas 42">
            <a:extLst>
              <a:ext uri="{FF2B5EF4-FFF2-40B4-BE49-F238E27FC236}">
                <a16:creationId xmlns:a16="http://schemas.microsoft.com/office/drawing/2014/main" id="{D0A725D1-B959-CE0D-A9BC-B49B784A8406}"/>
              </a:ext>
            </a:extLst>
          </p:cNvPr>
          <p:cNvSpPr/>
          <p:nvPr/>
        </p:nvSpPr>
        <p:spPr>
          <a:xfrm>
            <a:off x="5738892" y="4692278"/>
            <a:ext cx="252000" cy="252000"/>
          </a:xfrm>
          <a:prstGeom prst="star7">
            <a:avLst/>
          </a:prstGeom>
          <a:solidFill>
            <a:srgbClr val="99CC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4" name="Estrella: 7 puntas 43">
            <a:extLst>
              <a:ext uri="{FF2B5EF4-FFF2-40B4-BE49-F238E27FC236}">
                <a16:creationId xmlns:a16="http://schemas.microsoft.com/office/drawing/2014/main" id="{2FB3A96E-E9E3-9407-13B1-706C92FD4F5A}"/>
              </a:ext>
            </a:extLst>
          </p:cNvPr>
          <p:cNvSpPr/>
          <p:nvPr/>
        </p:nvSpPr>
        <p:spPr>
          <a:xfrm>
            <a:off x="5738892" y="5065755"/>
            <a:ext cx="252000" cy="252000"/>
          </a:xfrm>
          <a:prstGeom prst="star7">
            <a:avLst/>
          </a:prstGeom>
          <a:solidFill>
            <a:srgbClr val="00CC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5" name="Estrella: 7 puntas 44">
            <a:extLst>
              <a:ext uri="{FF2B5EF4-FFF2-40B4-BE49-F238E27FC236}">
                <a16:creationId xmlns:a16="http://schemas.microsoft.com/office/drawing/2014/main" id="{8F2E319E-EFE7-343F-8E26-F1623B7BEEE4}"/>
              </a:ext>
            </a:extLst>
          </p:cNvPr>
          <p:cNvSpPr/>
          <p:nvPr/>
        </p:nvSpPr>
        <p:spPr>
          <a:xfrm>
            <a:off x="5738892" y="6358180"/>
            <a:ext cx="252000" cy="252000"/>
          </a:xfrm>
          <a:prstGeom prst="star7">
            <a:avLst/>
          </a:prstGeom>
          <a:solidFill>
            <a:srgbClr val="FFFF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6" name="Estrella: 7 puntas 45">
            <a:extLst>
              <a:ext uri="{FF2B5EF4-FFF2-40B4-BE49-F238E27FC236}">
                <a16:creationId xmlns:a16="http://schemas.microsoft.com/office/drawing/2014/main" id="{B0B75A13-8490-D48B-55F7-E369623A0409}"/>
              </a:ext>
            </a:extLst>
          </p:cNvPr>
          <p:cNvSpPr/>
          <p:nvPr/>
        </p:nvSpPr>
        <p:spPr>
          <a:xfrm>
            <a:off x="5738892" y="5980296"/>
            <a:ext cx="252000" cy="252000"/>
          </a:xfrm>
          <a:prstGeom prst="star7">
            <a:avLst/>
          </a:prstGeom>
          <a:solidFill>
            <a:srgbClr val="9966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1" name="Imagen 50" descr="Forma, Flecha&#10;&#10;El contenido generado por IA puede ser incorrecto.">
            <a:extLst>
              <a:ext uri="{FF2B5EF4-FFF2-40B4-BE49-F238E27FC236}">
                <a16:creationId xmlns:a16="http://schemas.microsoft.com/office/drawing/2014/main" id="{438D470A-0DF0-9B0C-A4B5-3030950156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2889" y="5554581"/>
            <a:ext cx="578735" cy="3357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8" name="Imagen 57" descr="Forma, Flecha&#10;&#10;El contenido generado por IA puede ser incorrecto.">
            <a:extLst>
              <a:ext uri="{FF2B5EF4-FFF2-40B4-BE49-F238E27FC236}">
                <a16:creationId xmlns:a16="http://schemas.microsoft.com/office/drawing/2014/main" id="{2077B631-DD61-1C83-3673-491F7B1034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339" y="3890194"/>
            <a:ext cx="578735" cy="3357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9A73507-B5FD-8007-E908-E9F3CEA4D1CC}"/>
              </a:ext>
            </a:extLst>
          </p:cNvPr>
          <p:cNvSpPr txBox="1"/>
          <p:nvPr/>
        </p:nvSpPr>
        <p:spPr>
          <a:xfrm>
            <a:off x="266700" y="1731811"/>
            <a:ext cx="74580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prstClr val="black"/>
                </a:solidFill>
              </a:rPr>
              <a:t>O le ola ai i se lalolagi e solia ai pea lava pea le Tulafono a le Atua, o i tatou Kerisiano, o ē naunau e auauna atu i le Atua e ala i le ola e tusa ai ma lea Tulafono, o ni malamalama ia o loo pupula i le pouliuli.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E11140E-A242-E1CE-ECD8-AB7799C42E28}"/>
              </a:ext>
            </a:extLst>
          </p:cNvPr>
          <p:cNvSpPr txBox="1"/>
          <p:nvPr/>
        </p:nvSpPr>
        <p:spPr>
          <a:xfrm>
            <a:off x="266700" y="1043401"/>
            <a:ext cx="7458075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I le Filipi 2:12-18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en-US" sz="2000" b="1" dirty="0">
                <a:solidFill>
                  <a:prstClr val="black"/>
                </a:solidFill>
              </a:rPr>
              <a:t>e </a:t>
            </a:r>
            <a:r>
              <a:rPr lang="en-US" sz="2000" b="1" dirty="0" err="1">
                <a:solidFill>
                  <a:prstClr val="black"/>
                </a:solidFill>
              </a:rPr>
              <a:t>mafai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tatou </a:t>
            </a:r>
            <a:r>
              <a:rPr lang="en-US" sz="2000" b="1" dirty="0" err="1">
                <a:solidFill>
                  <a:prstClr val="black"/>
                </a:solidFill>
              </a:rPr>
              <a:t>faitau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fa'amatalaga</a:t>
            </a:r>
            <a:r>
              <a:rPr lang="en-US" sz="2000" b="1" dirty="0">
                <a:solidFill>
                  <a:prstClr val="black"/>
                </a:solidFill>
              </a:rPr>
              <a:t> a Paulo o </a:t>
            </a:r>
            <a:r>
              <a:rPr lang="en-US" sz="2000" b="1" dirty="0" err="1">
                <a:solidFill>
                  <a:prstClr val="black"/>
                </a:solidFill>
              </a:rPr>
              <a:t>lenei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poloaiga</a:t>
            </a:r>
            <a:r>
              <a:rPr lang="en-US" sz="2000" b="1" dirty="0">
                <a:solidFill>
                  <a:prstClr val="black"/>
                </a:solidFill>
              </a:rPr>
              <a:t> a </a:t>
            </a:r>
            <a:r>
              <a:rPr lang="en-US" sz="2000" b="1" dirty="0" err="1">
                <a:solidFill>
                  <a:prstClr val="black"/>
                </a:solidFill>
              </a:rPr>
              <a:t>Iesu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639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  <p:bldP spid="42" grpId="0" animBg="1"/>
      <p:bldP spid="43" grpId="0" animBg="1"/>
      <p:bldP spid="44" grpId="0" animBg="1"/>
      <p:bldP spid="45" grpId="0" animBg="1"/>
      <p:bldP spid="46" grpId="0" animBg="1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80BE51-37F0-A621-F304-0FA6FAF9DB64}"/>
              </a:ext>
            </a:extLst>
          </p:cNvPr>
          <p:cNvSpPr txBox="1"/>
          <p:nvPr/>
        </p:nvSpPr>
        <p:spPr>
          <a:xfrm>
            <a:off x="0" y="-383458"/>
            <a:ext cx="12192000" cy="192841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72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5F010"/>
                    </a:gs>
                    <a:gs pos="4000">
                      <a:srgbClr val="F5F010">
                        <a:lumMod val="60000"/>
                        <a:lumOff val="40000"/>
                      </a:srgbClr>
                    </a:gs>
                    <a:gs pos="87000">
                      <a:srgbClr val="F5F0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Aptos" panose="02110004020202020204"/>
              </a:rPr>
              <a:t>TAGATA O LE MALAMALAMA </a:t>
            </a:r>
            <a:r>
              <a:rPr kumimoji="0" lang="en" sz="8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5F010"/>
                    </a:gs>
                    <a:gs pos="4000">
                      <a:srgbClr val="F5F010">
                        <a:lumMod val="60000"/>
                        <a:lumOff val="40000"/>
                      </a:srgbClr>
                    </a:gs>
                    <a:gs pos="87000">
                      <a:srgbClr val="F5F0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</p:txBody>
      </p:sp>
      <p:sp>
        <p:nvSpPr>
          <p:cNvPr id="2" name="CuadroTexto 2">
            <a:extLst>
              <a:ext uri="{FF2B5EF4-FFF2-40B4-BE49-F238E27FC236}">
                <a16:creationId xmlns:a16="http://schemas.microsoft.com/office/drawing/2014/main" id="{5F715F74-6C62-2952-9FEE-5067DD3946FA}"/>
              </a:ext>
            </a:extLst>
          </p:cNvPr>
          <p:cNvSpPr txBox="1"/>
          <p:nvPr/>
        </p:nvSpPr>
        <p:spPr>
          <a:xfrm>
            <a:off x="7144512" y="2463374"/>
            <a:ext cx="3090672" cy="15945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72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5F010"/>
                    </a:gs>
                    <a:gs pos="4000">
                      <a:srgbClr val="F5F010">
                        <a:lumMod val="60000"/>
                        <a:lumOff val="40000"/>
                      </a:srgbClr>
                    </a:gs>
                    <a:gs pos="87000">
                      <a:srgbClr val="F5F0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Aptos" panose="02110004020202020204"/>
              </a:rPr>
              <a:t>I LE</a:t>
            </a:r>
            <a:endParaRPr kumimoji="0" lang="en" sz="88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5F010"/>
                  </a:gs>
                  <a:gs pos="4000">
                    <a:srgbClr val="F5F010">
                      <a:lumMod val="60000"/>
                      <a:lumOff val="40000"/>
                    </a:srgbClr>
                  </a:gs>
                  <a:gs pos="87000">
                    <a:srgbClr val="F5F01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2">
            <a:extLst>
              <a:ext uri="{FF2B5EF4-FFF2-40B4-BE49-F238E27FC236}">
                <a16:creationId xmlns:a16="http://schemas.microsoft.com/office/drawing/2014/main" id="{29E661DA-6476-C9AA-319A-898554EC0702}"/>
              </a:ext>
            </a:extLst>
          </p:cNvPr>
          <p:cNvSpPr txBox="1"/>
          <p:nvPr/>
        </p:nvSpPr>
        <p:spPr>
          <a:xfrm>
            <a:off x="7296912" y="4456766"/>
            <a:ext cx="4639056" cy="15945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72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5F010"/>
                    </a:gs>
                    <a:gs pos="4000">
                      <a:srgbClr val="F5F010">
                        <a:lumMod val="60000"/>
                        <a:lumOff val="40000"/>
                      </a:srgbClr>
                    </a:gs>
                    <a:gs pos="87000">
                      <a:srgbClr val="F5F0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Aptos" panose="02110004020202020204"/>
              </a:rPr>
              <a:t>LALOLAGI</a:t>
            </a:r>
            <a:endParaRPr kumimoji="0" lang="en" sz="88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5F010"/>
                  </a:gs>
                  <a:gs pos="4000">
                    <a:srgbClr val="F5F010">
                      <a:lumMod val="60000"/>
                      <a:lumOff val="40000"/>
                    </a:srgbClr>
                  </a:gs>
                  <a:gs pos="87000">
                    <a:srgbClr val="F5F01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65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37FD0402-7C45-90DF-6E18-2427A2213F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8508" y="0"/>
            <a:ext cx="11843492" cy="133964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C90D147-C112-468B-E2C1-3C8CC3950D40}"/>
              </a:ext>
            </a:extLst>
          </p:cNvPr>
          <p:cNvSpPr txBox="1"/>
          <p:nvPr/>
        </p:nvSpPr>
        <p:spPr>
          <a:xfrm>
            <a:off x="3487090" y="0"/>
            <a:ext cx="87049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4400" b="1" spc="30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ptos" panose="02110004020202020204"/>
              </a:rPr>
              <a:t>O SE ATA VAIA O LE ATUA</a:t>
            </a:r>
            <a:endParaRPr kumimoji="0" lang="en" sz="4400" b="1" i="0" u="none" strike="noStrike" kern="1200" cap="none" spc="300" normalizeH="0" baseline="0" noProof="0" dirty="0">
              <a:ln w="10160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0F844B7-5493-41D1-2365-87430A01DA03}"/>
              </a:ext>
            </a:extLst>
          </p:cNvPr>
          <p:cNvSpPr txBox="1"/>
          <p:nvPr/>
        </p:nvSpPr>
        <p:spPr>
          <a:xfrm>
            <a:off x="3709065" y="626677"/>
            <a:ext cx="83724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pt-BR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Auā o le Atua, o ia lē galue i totonu ia te outou i lona finagalo alofa, ina ia outou loto ma galulue i ai.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n" sz="1400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Filipi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4744D7-1B04-25BA-4FFE-D979E974ED18}"/>
              </a:ext>
            </a:extLst>
          </p:cNvPr>
          <p:cNvSpPr txBox="1"/>
          <p:nvPr/>
        </p:nvSpPr>
        <p:spPr>
          <a:xfrm>
            <a:off x="3598607" y="1316798"/>
            <a:ext cx="510630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tabLst>
                <a:tab pos="714375" algn="l"/>
              </a:tabLst>
              <a:defRPr/>
            </a:pPr>
            <a:r>
              <a:rPr lang="en-US" sz="2000" b="1" dirty="0">
                <a:solidFill>
                  <a:prstClr val="black"/>
                </a:solidFill>
              </a:rPr>
              <a:t>Ina </a:t>
            </a:r>
            <a:r>
              <a:rPr lang="en-US" sz="2000" b="1" dirty="0" err="1">
                <a:solidFill>
                  <a:prstClr val="black"/>
                </a:solidFill>
              </a:rPr>
              <a:t>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maeʻa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faamatala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auiliili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faamaasiasia</a:t>
            </a:r>
            <a:r>
              <a:rPr lang="en-US" sz="2000" b="1" dirty="0">
                <a:solidFill>
                  <a:prstClr val="black"/>
                </a:solidFill>
              </a:rPr>
              <a:t> ma le </a:t>
            </a:r>
            <a:r>
              <a:rPr lang="en-US" sz="2000" b="1" dirty="0" err="1">
                <a:solidFill>
                  <a:prstClr val="black"/>
                </a:solidFill>
              </a:rPr>
              <a:t>faaeaina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Iesu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faaopoopo</a:t>
            </a:r>
            <a:r>
              <a:rPr lang="en-US" sz="2000" b="1" dirty="0">
                <a:solidFill>
                  <a:prstClr val="black"/>
                </a:solidFill>
              </a:rPr>
              <a:t> lea e Paulo le </a:t>
            </a:r>
            <a:r>
              <a:rPr lang="en-US" sz="2000" b="1" dirty="0" err="1">
                <a:solidFill>
                  <a:prstClr val="black"/>
                </a:solidFill>
              </a:rPr>
              <a:t>faaupuga</a:t>
            </a:r>
            <a:r>
              <a:rPr lang="en-US" sz="2000" b="1" dirty="0">
                <a:solidFill>
                  <a:prstClr val="black"/>
                </a:solidFill>
              </a:rPr>
              <a:t> “o lea.” O </a:t>
            </a:r>
            <a:r>
              <a:rPr lang="en-US" sz="2000" b="1" dirty="0" err="1">
                <a:solidFill>
                  <a:prstClr val="black"/>
                </a:solidFill>
              </a:rPr>
              <a:t>lona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uiga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talu</a:t>
            </a:r>
            <a:r>
              <a:rPr lang="en-US" sz="2000" b="1" dirty="0">
                <a:solidFill>
                  <a:prstClr val="black"/>
                </a:solidFill>
              </a:rPr>
              <a:t> ai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faamaulaloina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Iesu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faaeaina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“</a:t>
            </a:r>
            <a:r>
              <a:rPr lang="en-US" sz="2000" b="1" dirty="0" err="1">
                <a:solidFill>
                  <a:prstClr val="black"/>
                </a:solidFill>
              </a:rPr>
              <a:t>taʻutaʻu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atu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laulaufaiva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uma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Iesu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Keriso</a:t>
            </a:r>
            <a:r>
              <a:rPr lang="en-US" sz="2000" b="1" dirty="0">
                <a:solidFill>
                  <a:prstClr val="black"/>
                </a:solidFill>
              </a:rPr>
              <a:t> o le Alii,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iʻu</a:t>
            </a:r>
            <a:r>
              <a:rPr lang="en-US" sz="2000" b="1" dirty="0">
                <a:solidFill>
                  <a:prstClr val="black"/>
                </a:solidFill>
              </a:rPr>
              <a:t> ai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viiga</a:t>
            </a:r>
            <a:r>
              <a:rPr lang="en-US" sz="2000" b="1" dirty="0">
                <a:solidFill>
                  <a:prstClr val="black"/>
                </a:solidFill>
              </a:rPr>
              <a:t> o le Atua le </a:t>
            </a:r>
            <a:r>
              <a:rPr lang="en-US" sz="2000" b="1" dirty="0" err="1">
                <a:solidFill>
                  <a:prstClr val="black"/>
                </a:solidFill>
              </a:rPr>
              <a:t>Tamā</a:t>
            </a:r>
            <a:r>
              <a:rPr lang="en-US" sz="2000" b="1" dirty="0">
                <a:solidFill>
                  <a:prstClr val="black"/>
                </a:solidFill>
              </a:rPr>
              <a:t>”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(Fil. 2:11), 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e tatau foi la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tagata talitonu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i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Filipi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(ma tatou uma) ona faia sa latou vaega e faatatau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i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ai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pic>
        <p:nvPicPr>
          <p:cNvPr id="4" name="Imagen 3" descr="Imagen que contiene estrella&#10;&#10;El contenido generado por IA puede ser incorrecto.">
            <a:extLst>
              <a:ext uri="{FF2B5EF4-FFF2-40B4-BE49-F238E27FC236}">
                <a16:creationId xmlns:a16="http://schemas.microsoft.com/office/drawing/2014/main" id="{C8731045-8039-0205-3EF4-E4770B23E7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508" y="149567"/>
            <a:ext cx="3138582" cy="2245152"/>
          </a:xfrm>
          <a:prstGeom prst="ellipse">
            <a:avLst/>
          </a:prstGeom>
          <a:ln w="63500" cap="rnd"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Un grupo de personas sentadas en sillas&#10;&#10;El contenido generado por IA puede ser incorrecto.">
            <a:extLst>
              <a:ext uri="{FF2B5EF4-FFF2-40B4-BE49-F238E27FC236}">
                <a16:creationId xmlns:a16="http://schemas.microsoft.com/office/drawing/2014/main" id="{59901519-352A-C267-ECC7-4D9F3AF528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08" y="2570865"/>
            <a:ext cx="3138582" cy="41860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C15506B3-F076-133E-1377-8B2BBAA02C1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6375" y="1517336"/>
            <a:ext cx="2840522" cy="2701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C4C2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0B66421-FD77-5BEC-DDEE-1ACC61DBEEAB}"/>
              </a:ext>
            </a:extLst>
          </p:cNvPr>
          <p:cNvSpPr txBox="1"/>
          <p:nvPr/>
        </p:nvSpPr>
        <p:spPr>
          <a:xfrm>
            <a:off x="3598607" y="4322125"/>
            <a:ext cx="85933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O la tatou </a:t>
            </a:r>
            <a:r>
              <a:rPr lang="en-US" sz="2000" b="1" dirty="0" err="1">
                <a:solidFill>
                  <a:prstClr val="black"/>
                </a:solidFill>
              </a:rPr>
              <a:t>galuega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muamua</a:t>
            </a:r>
            <a:r>
              <a:rPr lang="en-US" sz="2000" b="1" dirty="0">
                <a:solidFill>
                  <a:prstClr val="black"/>
                </a:solidFill>
              </a:rPr>
              <a:t> o le </a:t>
            </a:r>
            <a:r>
              <a:rPr lang="en-US" sz="2000" b="1" dirty="0" err="1">
                <a:solidFill>
                  <a:prstClr val="black"/>
                </a:solidFill>
              </a:rPr>
              <a:t>galueaiina</a:t>
            </a:r>
            <a:r>
              <a:rPr lang="en-US" sz="2000" b="1" dirty="0">
                <a:solidFill>
                  <a:prstClr val="black"/>
                </a:solidFill>
              </a:rPr>
              <a:t> lea o lo tatou </a:t>
            </a:r>
            <a:r>
              <a:rPr lang="en-US" sz="2000" b="1" dirty="0" err="1">
                <a:solidFill>
                  <a:prstClr val="black"/>
                </a:solidFill>
              </a:rPr>
              <a:t>faaolataga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“ma le matau ma le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gatete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(Phil. 2:12). Afai o le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Atua o Le Na te laveaina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i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tatou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(Titus 2:11), 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aisea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e tatou te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popole ai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135A638-4F55-5D84-C368-F5368F83F64D}"/>
              </a:ext>
            </a:extLst>
          </p:cNvPr>
          <p:cNvSpPr txBox="1"/>
          <p:nvPr/>
        </p:nvSpPr>
        <p:spPr>
          <a:xfrm>
            <a:off x="3598605" y="5250512"/>
            <a:ext cx="859339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O le </a:t>
            </a:r>
            <a:r>
              <a:rPr lang="en-US" sz="2000" b="1" dirty="0" err="1">
                <a:solidFill>
                  <a:prstClr val="black"/>
                </a:solidFill>
              </a:rPr>
              <a:t>mata’u</a:t>
            </a:r>
            <a:r>
              <a:rPr lang="en-US" sz="2000" b="1" dirty="0">
                <a:solidFill>
                  <a:prstClr val="black"/>
                </a:solidFill>
              </a:rPr>
              <a:t> ma le </a:t>
            </a:r>
            <a:r>
              <a:rPr lang="en-US" sz="2000" b="1" dirty="0" err="1">
                <a:solidFill>
                  <a:prstClr val="black"/>
                </a:solidFill>
              </a:rPr>
              <a:t>gatete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faaupuga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fa’aaogaina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tutusa</a:t>
            </a:r>
            <a:r>
              <a:rPr lang="en-US" sz="2000" b="1" dirty="0">
                <a:solidFill>
                  <a:prstClr val="black"/>
                </a:solidFill>
              </a:rPr>
              <a:t> ma le </a:t>
            </a:r>
            <a:r>
              <a:rPr lang="en-US" sz="2000" b="1" dirty="0" err="1">
                <a:solidFill>
                  <a:prstClr val="black"/>
                </a:solidFill>
              </a:rPr>
              <a:t>auauna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atu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le Atua. (Salamo 2:11). O le </a:t>
            </a:r>
            <a:r>
              <a:rPr lang="en-US" sz="2000" b="1" dirty="0" err="1">
                <a:solidFill>
                  <a:prstClr val="black"/>
                </a:solidFill>
              </a:rPr>
              <a:t>mea</a:t>
            </a:r>
            <a:r>
              <a:rPr lang="en-US" sz="2000" b="1" dirty="0">
                <a:solidFill>
                  <a:prstClr val="black"/>
                </a:solidFill>
              </a:rPr>
              <a:t> lea, </a:t>
            </a:r>
            <a:r>
              <a:rPr lang="en-US" sz="2000" b="1" dirty="0" err="1">
                <a:solidFill>
                  <a:prstClr val="black"/>
                </a:solidFill>
              </a:rPr>
              <a:t>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fa’amamafa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mai</a:t>
            </a:r>
            <a:r>
              <a:rPr lang="en-US" sz="2000" b="1" dirty="0">
                <a:solidFill>
                  <a:prstClr val="black"/>
                </a:solidFill>
              </a:rPr>
              <a:t> ai e Paulo o le Atua lea e </a:t>
            </a:r>
            <a:r>
              <a:rPr lang="en-US" sz="2000" b="1" dirty="0" err="1">
                <a:solidFill>
                  <a:prstClr val="black"/>
                </a:solidFill>
              </a:rPr>
              <a:t>fa’atupuina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totonu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tatou le </a:t>
            </a:r>
            <a:r>
              <a:rPr lang="en-US" sz="2000" b="1" dirty="0" err="1">
                <a:solidFill>
                  <a:prstClr val="black"/>
                </a:solidFill>
              </a:rPr>
              <a:t>naunau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fai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mea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lelei</a:t>
            </a:r>
            <a:r>
              <a:rPr lang="en-US" sz="2000" b="1" dirty="0">
                <a:solidFill>
                  <a:prstClr val="black"/>
                </a:solidFill>
              </a:rPr>
              <a:t>, ma </a:t>
            </a:r>
            <a:r>
              <a:rPr lang="en-US" sz="2000" b="1" dirty="0" err="1">
                <a:solidFill>
                  <a:prstClr val="black"/>
                </a:solidFill>
              </a:rPr>
              <a:t>foa’i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tatou le </a:t>
            </a:r>
            <a:r>
              <a:rPr lang="en-US" sz="2000" b="1" dirty="0" err="1">
                <a:solidFill>
                  <a:prstClr val="black"/>
                </a:solidFill>
              </a:rPr>
              <a:t>malosi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fa’ataunu’uina</a:t>
            </a:r>
            <a:r>
              <a:rPr lang="en-US" sz="2000" b="1" dirty="0">
                <a:solidFill>
                  <a:prstClr val="black"/>
                </a:solidFill>
              </a:rPr>
              <a:t> ai. (Filipi 2:13).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6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F08674-4CDF-FA62-400A-9EBC8DE09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410BE7B6-00CC-914E-EDD8-5D5537760B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4582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914C5BA-6286-937A-9B5A-480D0908185A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0" normalizeH="0" baseline="0" noProof="0" dirty="0">
                <a:ln/>
                <a:solidFill>
                  <a:srgbClr val="B90E4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 SE MALAMALAMA I LE LALOLAGI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91EEFA-D677-D573-9DF9-96E62D287132}"/>
              </a:ext>
            </a:extLst>
          </p:cNvPr>
          <p:cNvSpPr txBox="1"/>
          <p:nvPr/>
        </p:nvSpPr>
        <p:spPr>
          <a:xfrm>
            <a:off x="121920" y="752233"/>
            <a:ext cx="117605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‘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ina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‘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‘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avea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‘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outou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 ē e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lē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ponā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 e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mamā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o le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fānau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le Atua e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lē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ponā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le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tupulaga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fa‘api‘opi‘o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 le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fa‘api‘opi‘o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.’ ‘Ona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pupula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atu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lea o ‘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outou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‘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iā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latou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pei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 fetu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le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lagi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(Filipi 2:15)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FF3300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9DE72B-02E3-5A77-2BD8-72B8AA2E88B1}"/>
              </a:ext>
            </a:extLst>
          </p:cNvPr>
          <p:cNvSpPr txBox="1"/>
          <p:nvPr/>
        </p:nvSpPr>
        <p:spPr>
          <a:xfrm>
            <a:off x="309562" y="1424582"/>
            <a:ext cx="11882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prstClr val="black"/>
                </a:solidFill>
              </a:rPr>
              <a:t>Ua fautuaina e Paulo ni vaega se tolu e fa'asusulu ai tagata talitonu i le lalolagi: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B9EE558-AA07-7512-C507-06F62E55D8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7681827"/>
              </p:ext>
            </p:extLst>
          </p:nvPr>
        </p:nvGraphicFramePr>
        <p:xfrm>
          <a:off x="-1" y="1909702"/>
          <a:ext cx="11239502" cy="4177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99F6711-9966-281F-DFE0-956D93F2C134}"/>
              </a:ext>
            </a:extLst>
          </p:cNvPr>
          <p:cNvSpPr txBox="1"/>
          <p:nvPr/>
        </p:nvSpPr>
        <p:spPr>
          <a:xfrm>
            <a:off x="223836" y="6099069"/>
            <a:ext cx="1078706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1900" b="1" dirty="0">
                <a:solidFill>
                  <a:prstClr val="black"/>
                </a:solidFill>
              </a:rPr>
              <a:t>O le mea e sili ona tele ai le pouliuli, e sili ona pupula ai le malamalama. I se lalolagi e teena ai le Atua e tagata uma, e tatau ia i tatou Kerisiano ona faasusulu atu le malamalama o Keriso.</a:t>
            </a:r>
            <a:endParaRPr kumimoji="0" lang="en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D2585CB-C382-4443-8832-ECA5E0421D7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15650" y="3524512"/>
            <a:ext cx="1181100" cy="2333625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7" name="Imagen 6" descr="Imagen que contiene tabla, oscuro, pastel, gato&#10;&#10;El contenido generado por IA puede ser incorrecto.">
            <a:extLst>
              <a:ext uri="{FF2B5EF4-FFF2-40B4-BE49-F238E27FC236}">
                <a16:creationId xmlns:a16="http://schemas.microsoft.com/office/drawing/2014/main" id="{BDED3C9B-9630-E61D-F44A-F5162C94759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5650" y="5943147"/>
            <a:ext cx="1181100" cy="851616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0123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12CAE087-9369-6E8F-C148-3AF8BE04B2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22903"/>
          </a:xfrm>
          <a:prstGeom prst="rect">
            <a:avLst/>
          </a:prstGeom>
          <a:blipFill dpi="0"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-27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CADC90C-3EE7-68C5-C77B-2887C8CB52C1}"/>
              </a:ext>
            </a:extLst>
          </p:cNvPr>
          <p:cNvSpPr txBox="1"/>
          <p:nvPr/>
        </p:nvSpPr>
        <p:spPr>
          <a:xfrm>
            <a:off x="514350" y="0"/>
            <a:ext cx="111728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300" normalizeH="0" baseline="0" noProof="0" dirty="0">
                <a:ln w="12700">
                  <a:solidFill>
                    <a:srgbClr val="FF330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FF3300"/>
                  </a:fgClr>
                  <a:bgClr>
                    <a:srgbClr val="FF330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FF3300">
                      <a:lumMod val="50000"/>
                    </a:srgbClr>
                  </a:inn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O SE TAULAGA</a:t>
            </a:r>
            <a:r>
              <a:rPr kumimoji="0" lang="en" sz="4400" b="1" i="0" u="none" strike="noStrike" kern="1200" cap="none" spc="300" normalizeH="0" noProof="0" dirty="0">
                <a:ln w="12700">
                  <a:solidFill>
                    <a:srgbClr val="FF330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FF3300"/>
                  </a:fgClr>
                  <a:bgClr>
                    <a:srgbClr val="FF330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FF3300">
                      <a:lumMod val="50000"/>
                    </a:srgbClr>
                  </a:inn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OLA</a:t>
            </a:r>
            <a:endParaRPr kumimoji="0" lang="en" sz="4400" b="1" i="0" u="none" strike="noStrike" kern="1200" cap="none" spc="300" normalizeH="0" baseline="0" noProof="0" dirty="0">
              <a:ln w="12700">
                <a:solidFill>
                  <a:srgbClr val="FF3300">
                    <a:lumMod val="50000"/>
                  </a:srgbClr>
                </a:solidFill>
                <a:prstDash val="solid"/>
              </a:ln>
              <a:pattFill prst="narHorz">
                <a:fgClr>
                  <a:srgbClr val="FF3300"/>
                </a:fgClr>
                <a:bgClr>
                  <a:srgbClr val="FF3300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FF3300">
                    <a:lumMod val="50000"/>
                  </a:srgbClr>
                </a:inn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6837C3-E726-A782-C5B6-150A9FBDC625}"/>
              </a:ext>
            </a:extLst>
          </p:cNvPr>
          <p:cNvSpPr txBox="1"/>
          <p:nvPr/>
        </p:nvSpPr>
        <p:spPr>
          <a:xfrm>
            <a:off x="504826" y="560144"/>
            <a:ext cx="1118235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Afai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foi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faamaligiina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lo‘u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toto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luga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o le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taulaga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ma le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galuega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lo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outou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faatuatua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ou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olioli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ai, tatou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olioli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faatasi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foi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ma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outou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uma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lava. Filipi 2:17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339966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7C8E63-50FB-1FA9-5182-00D3FEC9F05C}"/>
              </a:ext>
            </a:extLst>
          </p:cNvPr>
          <p:cNvSpPr txBox="1"/>
          <p:nvPr/>
        </p:nvSpPr>
        <p:spPr>
          <a:xfrm>
            <a:off x="114300" y="1388863"/>
            <a:ext cx="6869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b="1" dirty="0">
                <a:solidFill>
                  <a:prstClr val="black"/>
                </a:solidFill>
              </a:rPr>
              <a:t>E </a:t>
            </a:r>
            <a:r>
              <a:rPr lang="en-US" b="1" dirty="0" err="1">
                <a:solidFill>
                  <a:prstClr val="black"/>
                </a:solidFill>
              </a:rPr>
              <a:t>ui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ina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sa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fa’amoemoe</a:t>
            </a:r>
            <a:r>
              <a:rPr lang="en-US" b="1" dirty="0">
                <a:solidFill>
                  <a:prstClr val="black"/>
                </a:solidFill>
              </a:rPr>
              <a:t> Paulo e </a:t>
            </a:r>
            <a:r>
              <a:rPr lang="en-US" b="1" dirty="0" err="1">
                <a:solidFill>
                  <a:prstClr val="black"/>
                </a:solidFill>
              </a:rPr>
              <a:t>fa’asa’olotoina</a:t>
            </a:r>
            <a:r>
              <a:rPr lang="en-US" b="1" dirty="0">
                <a:solidFill>
                  <a:prstClr val="black"/>
                </a:solidFill>
              </a:rPr>
              <a:t> o </a:t>
            </a:r>
            <a:r>
              <a:rPr lang="en-US" b="1" dirty="0" err="1">
                <a:solidFill>
                  <a:prstClr val="black"/>
                </a:solidFill>
              </a:rPr>
              <a:t>ia</a:t>
            </a:r>
            <a:r>
              <a:rPr lang="en-US" b="1" dirty="0">
                <a:solidFill>
                  <a:prstClr val="black"/>
                </a:solidFill>
              </a:rPr>
              <a:t>, ae </a:t>
            </a:r>
            <a:r>
              <a:rPr lang="en-US" b="1" dirty="0" err="1">
                <a:solidFill>
                  <a:prstClr val="black"/>
                </a:solidFill>
              </a:rPr>
              <a:t>sa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i</a:t>
            </a:r>
            <a:r>
              <a:rPr lang="en-US" b="1" dirty="0">
                <a:solidFill>
                  <a:prstClr val="black"/>
                </a:solidFill>
              </a:rPr>
              <a:t> ai le </a:t>
            </a:r>
            <a:r>
              <a:rPr lang="en-US" b="1" dirty="0" err="1">
                <a:solidFill>
                  <a:prstClr val="black"/>
                </a:solidFill>
              </a:rPr>
              <a:t>avanoa</a:t>
            </a:r>
            <a:r>
              <a:rPr lang="en-US" b="1" dirty="0">
                <a:solidFill>
                  <a:prstClr val="black"/>
                </a:solidFill>
              </a:rPr>
              <a:t> e </a:t>
            </a:r>
            <a:r>
              <a:rPr lang="en-US" b="1" dirty="0" err="1">
                <a:solidFill>
                  <a:prstClr val="black"/>
                </a:solidFill>
              </a:rPr>
              <a:t>fa’asalaina</a:t>
            </a:r>
            <a:r>
              <a:rPr lang="en-US" b="1" dirty="0">
                <a:solidFill>
                  <a:prstClr val="black"/>
                </a:solidFill>
              </a:rPr>
              <a:t> ai o </a:t>
            </a:r>
            <a:r>
              <a:rPr lang="en-US" b="1" dirty="0" err="1">
                <a:solidFill>
                  <a:prstClr val="black"/>
                </a:solidFill>
              </a:rPr>
              <a:t>ia.</a:t>
            </a:r>
            <a:r>
              <a:rPr lang="en-US" b="1" dirty="0">
                <a:solidFill>
                  <a:prstClr val="black"/>
                </a:solidFill>
              </a:rPr>
              <a:t> Na </a:t>
            </a:r>
            <a:r>
              <a:rPr lang="en-US" b="1" dirty="0" err="1">
                <a:solidFill>
                  <a:prstClr val="black"/>
                </a:solidFill>
              </a:rPr>
              <a:t>ia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fa’ailoa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mai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lenei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avanoa</a:t>
            </a:r>
            <a:r>
              <a:rPr lang="en-US" b="1" dirty="0">
                <a:solidFill>
                  <a:prstClr val="black"/>
                </a:solidFill>
              </a:rPr>
              <a:t> e </a:t>
            </a:r>
            <a:r>
              <a:rPr lang="en-US" b="1" dirty="0" err="1">
                <a:solidFill>
                  <a:prstClr val="black"/>
                </a:solidFill>
              </a:rPr>
              <a:t>pei</a:t>
            </a:r>
            <a:r>
              <a:rPr lang="en-US" b="1" dirty="0">
                <a:solidFill>
                  <a:prstClr val="black"/>
                </a:solidFill>
              </a:rPr>
              <a:t> o le “</a:t>
            </a:r>
            <a:r>
              <a:rPr lang="en-US" b="1" dirty="0" err="1">
                <a:solidFill>
                  <a:prstClr val="black"/>
                </a:solidFill>
              </a:rPr>
              <a:t>liligi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ifo</a:t>
            </a:r>
            <a:r>
              <a:rPr lang="en-US" b="1" dirty="0">
                <a:solidFill>
                  <a:prstClr val="black"/>
                </a:solidFill>
              </a:rPr>
              <a:t> e </a:t>
            </a:r>
            <a:r>
              <a:rPr lang="en-US" b="1" dirty="0" err="1">
                <a:solidFill>
                  <a:prstClr val="black"/>
                </a:solidFill>
              </a:rPr>
              <a:t>pei</a:t>
            </a:r>
            <a:r>
              <a:rPr lang="en-US" b="1" dirty="0">
                <a:solidFill>
                  <a:prstClr val="black"/>
                </a:solidFill>
              </a:rPr>
              <a:t> o se </a:t>
            </a:r>
            <a:r>
              <a:rPr lang="en-US" b="1" dirty="0" err="1">
                <a:solidFill>
                  <a:prstClr val="black"/>
                </a:solidFill>
              </a:rPr>
              <a:t>taulaga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meainu</a:t>
            </a:r>
            <a:r>
              <a:rPr lang="en-US" b="1" dirty="0">
                <a:solidFill>
                  <a:prstClr val="black"/>
                </a:solidFill>
              </a:rPr>
              <a:t>” (Filipi 2:17).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Imagen que contiene interior, hombre, viendo, frente&#10;&#10;El contenido generado por IA puede ser incorrecto.">
            <a:extLst>
              <a:ext uri="{FF2B5EF4-FFF2-40B4-BE49-F238E27FC236}">
                <a16:creationId xmlns:a16="http://schemas.microsoft.com/office/drawing/2014/main" id="{D3CC054A-DA79-1AD3-250F-3EF001A855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0753" y="1446013"/>
            <a:ext cx="5175996" cy="3248918"/>
          </a:xfrm>
          <a:prstGeom prst="rect">
            <a:avLst/>
          </a:prstGeom>
          <a:ln w="38100" cap="sq">
            <a:solidFill>
              <a:srgbClr val="A9565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1E2C18D-960D-CC33-D15B-FC27569AAB8C}"/>
              </a:ext>
            </a:extLst>
          </p:cNvPr>
          <p:cNvSpPr txBox="1"/>
          <p:nvPr/>
        </p:nvSpPr>
        <p:spPr>
          <a:xfrm>
            <a:off x="6819898" y="4818041"/>
            <a:ext cx="52863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E </a:t>
            </a:r>
            <a:r>
              <a:rPr lang="en-US" sz="2000" b="1" dirty="0" err="1">
                <a:solidFill>
                  <a:prstClr val="black"/>
                </a:solidFill>
              </a:rPr>
              <a:t>le’i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popole</a:t>
            </a:r>
            <a:r>
              <a:rPr lang="en-US" sz="2000" b="1" dirty="0">
                <a:solidFill>
                  <a:prstClr val="black"/>
                </a:solidFill>
              </a:rPr>
              <a:t> Paulo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oti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auā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lana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molimau</a:t>
            </a:r>
            <a:r>
              <a:rPr lang="en-US" sz="2000" b="1" dirty="0">
                <a:solidFill>
                  <a:prstClr val="black"/>
                </a:solidFill>
              </a:rPr>
              <a:t> o le a </a:t>
            </a:r>
            <a:r>
              <a:rPr lang="en-US" sz="2000" b="1" dirty="0" err="1">
                <a:solidFill>
                  <a:prstClr val="black"/>
                </a:solidFill>
              </a:rPr>
              <a:t>atili</a:t>
            </a:r>
            <a:r>
              <a:rPr lang="en-US" sz="2000" b="1" dirty="0">
                <a:solidFill>
                  <a:prstClr val="black"/>
                </a:solidFill>
              </a:rPr>
              <a:t> ai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fa’amalosia</a:t>
            </a:r>
            <a:r>
              <a:rPr lang="en-US" sz="2000" b="1" dirty="0">
                <a:solidFill>
                  <a:prstClr val="black"/>
                </a:solidFill>
              </a:rPr>
              <a:t> ē </a:t>
            </a:r>
            <a:r>
              <a:rPr lang="en-US" sz="2000" b="1" dirty="0" err="1">
                <a:solidFill>
                  <a:prstClr val="black"/>
                </a:solidFill>
              </a:rPr>
              <a:t>talitonu</a:t>
            </a:r>
            <a:r>
              <a:rPr lang="en-US" sz="2000" b="1" dirty="0">
                <a:solidFill>
                  <a:prstClr val="black"/>
                </a:solidFill>
              </a:rPr>
              <a:t> o ē </a:t>
            </a:r>
            <a:r>
              <a:rPr lang="en-US" sz="2000" b="1" dirty="0" err="1">
                <a:solidFill>
                  <a:prstClr val="black"/>
                </a:solidFill>
              </a:rPr>
              <a:t>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avea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molimau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fa’amaoni</a:t>
            </a:r>
            <a:r>
              <a:rPr lang="en-US" sz="2000" b="1" dirty="0">
                <a:solidFill>
                  <a:prstClr val="black"/>
                </a:solidFill>
              </a:rPr>
              <a:t> o le </a:t>
            </a:r>
            <a:r>
              <a:rPr lang="en-US" sz="2000" b="1" dirty="0" err="1">
                <a:solidFill>
                  <a:prstClr val="black"/>
                </a:solidFill>
              </a:rPr>
              <a:t>Talalelei</a:t>
            </a:r>
            <a:r>
              <a:rPr lang="en-US" sz="2000" b="1" dirty="0">
                <a:solidFill>
                  <a:prstClr val="black"/>
                </a:solidFill>
              </a:rPr>
              <a:t>, o ē </a:t>
            </a:r>
            <a:r>
              <a:rPr lang="en-US" sz="2000" b="1" dirty="0" err="1">
                <a:solidFill>
                  <a:prstClr val="black"/>
                </a:solidFill>
              </a:rPr>
              <a:t>tautala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atu</a:t>
            </a:r>
            <a:r>
              <a:rPr lang="en-US" sz="2000" b="1" dirty="0">
                <a:solidFill>
                  <a:prstClr val="black"/>
                </a:solidFill>
              </a:rPr>
              <a:t> ma le </a:t>
            </a:r>
            <a:r>
              <a:rPr lang="en-US" sz="2000" b="1" dirty="0" err="1">
                <a:solidFill>
                  <a:prstClr val="black"/>
                </a:solidFill>
              </a:rPr>
              <a:t>lototetele</a:t>
            </a:r>
            <a:r>
              <a:rPr lang="en-US" sz="2000" b="1" dirty="0">
                <a:solidFill>
                  <a:prstClr val="black"/>
                </a:solidFill>
              </a:rPr>
              <a:t>, ma </a:t>
            </a:r>
            <a:r>
              <a:rPr lang="en-US" sz="2000" b="1" dirty="0" err="1">
                <a:solidFill>
                  <a:prstClr val="black"/>
                </a:solidFill>
              </a:rPr>
              <a:t>amio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pei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fanau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agavaa</a:t>
            </a:r>
            <a:r>
              <a:rPr lang="en-US" sz="2000" b="1" dirty="0">
                <a:solidFill>
                  <a:prstClr val="black"/>
                </a:solidFill>
              </a:rPr>
              <a:t> a le Atua.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222CC93-F4B9-ED79-6E74-E3C25B5F6ECF}"/>
              </a:ext>
            </a:extLst>
          </p:cNvPr>
          <p:cNvSpPr txBox="1"/>
          <p:nvPr/>
        </p:nvSpPr>
        <p:spPr>
          <a:xfrm>
            <a:off x="104776" y="2334011"/>
            <a:ext cx="35079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O le </a:t>
            </a:r>
            <a:r>
              <a:rPr lang="en-US" sz="2000" b="1" dirty="0" err="1">
                <a:solidFill>
                  <a:prstClr val="black"/>
                </a:solidFill>
              </a:rPr>
              <a:t>taulaga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meainu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aofia</a:t>
            </a:r>
            <a:r>
              <a:rPr lang="en-US" sz="2000" b="1" dirty="0">
                <a:solidFill>
                  <a:prstClr val="black"/>
                </a:solidFill>
              </a:rPr>
              <a:t> ai le </a:t>
            </a:r>
            <a:r>
              <a:rPr lang="en-US" sz="2000" b="1" dirty="0" err="1">
                <a:solidFill>
                  <a:prstClr val="black"/>
                </a:solidFill>
              </a:rPr>
              <a:t>liligiina</a:t>
            </a:r>
            <a:r>
              <a:rPr lang="en-US" sz="2000" b="1" dirty="0">
                <a:solidFill>
                  <a:prstClr val="black"/>
                </a:solidFill>
              </a:rPr>
              <a:t> o se </a:t>
            </a:r>
            <a:r>
              <a:rPr lang="en-US" sz="2000" b="1" dirty="0" err="1">
                <a:solidFill>
                  <a:prstClr val="black"/>
                </a:solidFill>
              </a:rPr>
              <a:t>vai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luga</a:t>
            </a:r>
            <a:r>
              <a:rPr lang="en-US" sz="2000" b="1" dirty="0">
                <a:solidFill>
                  <a:prstClr val="black"/>
                </a:solidFill>
              </a:rPr>
              <a:t> o le </a:t>
            </a:r>
            <a:r>
              <a:rPr lang="en-US" sz="2000" b="1" dirty="0" err="1">
                <a:solidFill>
                  <a:prstClr val="black"/>
                </a:solidFill>
              </a:rPr>
              <a:t>taulaga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loʻo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ofoina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atu</a:t>
            </a:r>
            <a:r>
              <a:rPr lang="en-US" sz="2000" b="1" dirty="0">
                <a:solidFill>
                  <a:prstClr val="black"/>
                </a:solidFill>
              </a:rPr>
              <a:t> (Eso. 29:39-40). I </a:t>
            </a:r>
            <a:r>
              <a:rPr lang="en-US" sz="2000" b="1" dirty="0" err="1">
                <a:solidFill>
                  <a:prstClr val="black"/>
                </a:solidFill>
              </a:rPr>
              <a:t>lenei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tulaga</a:t>
            </a:r>
            <a:r>
              <a:rPr lang="en-US" sz="2000" b="1" dirty="0">
                <a:solidFill>
                  <a:prstClr val="black"/>
                </a:solidFill>
              </a:rPr>
              <a:t>, o le </a:t>
            </a:r>
            <a:r>
              <a:rPr lang="en-US" sz="2000" b="1" dirty="0" err="1">
                <a:solidFill>
                  <a:prstClr val="black"/>
                </a:solidFill>
              </a:rPr>
              <a:t>taulaga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loʻo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fesiligia</a:t>
            </a:r>
            <a:r>
              <a:rPr lang="en-US" sz="2000" b="1" dirty="0">
                <a:solidFill>
                  <a:prstClr val="black"/>
                </a:solidFill>
              </a:rPr>
              <a:t> o Filipi lava lea.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2" name="Imagen 11" descr="Un grupo de personas tocando instrumentos musicales&#10;&#10;El contenido generado por IA puede ser incorrecto.">
            <a:extLst>
              <a:ext uri="{FF2B5EF4-FFF2-40B4-BE49-F238E27FC236}">
                <a16:creationId xmlns:a16="http://schemas.microsoft.com/office/drawing/2014/main" id="{33486EC7-0743-D0E6-E4E4-D0F7382666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05226" y="2552700"/>
            <a:ext cx="2800350" cy="4149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DB25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66B24AD-83BC-FED2-1306-AC2104D06E80}"/>
              </a:ext>
            </a:extLst>
          </p:cNvPr>
          <p:cNvSpPr txBox="1"/>
          <p:nvPr/>
        </p:nvSpPr>
        <p:spPr>
          <a:xfrm>
            <a:off x="114301" y="4303000"/>
            <a:ext cx="340882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Pe o le a </a:t>
            </a:r>
            <a:r>
              <a:rPr lang="en-US" sz="2000" b="1" dirty="0" err="1">
                <a:solidFill>
                  <a:prstClr val="black"/>
                </a:solidFill>
              </a:rPr>
              <a:t>oti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tagata</a:t>
            </a:r>
            <a:r>
              <a:rPr lang="en-US" sz="2000" b="1" dirty="0">
                <a:solidFill>
                  <a:prstClr val="black"/>
                </a:solidFill>
              </a:rPr>
              <a:t> Filipi? E </a:t>
            </a:r>
            <a:r>
              <a:rPr lang="en-US" sz="2000" b="1" dirty="0" err="1">
                <a:solidFill>
                  <a:prstClr val="black"/>
                </a:solidFill>
              </a:rPr>
              <a:t>leai</a:t>
            </a:r>
            <a:r>
              <a:rPr lang="en-US" sz="2000" b="1" dirty="0">
                <a:solidFill>
                  <a:prstClr val="black"/>
                </a:solidFill>
              </a:rPr>
              <a:t> lava. O la </a:t>
            </a:r>
            <a:r>
              <a:rPr lang="en-US" sz="2000" b="1" dirty="0" err="1">
                <a:solidFill>
                  <a:prstClr val="black"/>
                </a:solidFill>
              </a:rPr>
              <a:t>latou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taulaga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aofia</a:t>
            </a:r>
            <a:r>
              <a:rPr lang="en-US" sz="2000" b="1" dirty="0">
                <a:solidFill>
                  <a:prstClr val="black"/>
                </a:solidFill>
              </a:rPr>
              <a:t> ai le “</a:t>
            </a:r>
            <a:r>
              <a:rPr lang="en-US" sz="2000" b="1" dirty="0" err="1">
                <a:solidFill>
                  <a:prstClr val="black"/>
                </a:solidFill>
              </a:rPr>
              <a:t>au’aunaga</a:t>
            </a:r>
            <a:r>
              <a:rPr lang="en-US" sz="2000" b="1" dirty="0">
                <a:solidFill>
                  <a:prstClr val="black"/>
                </a:solidFill>
              </a:rPr>
              <a:t> o lo </a:t>
            </a:r>
            <a:r>
              <a:rPr lang="en-US" sz="2000" b="1" dirty="0" err="1">
                <a:solidFill>
                  <a:prstClr val="black"/>
                </a:solidFill>
              </a:rPr>
              <a:t>outou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fa’atuatua</a:t>
            </a:r>
            <a:r>
              <a:rPr lang="en-US" sz="2000" b="1" dirty="0">
                <a:solidFill>
                  <a:prstClr val="black"/>
                </a:solidFill>
              </a:rPr>
              <a:t>.” O se </a:t>
            </a:r>
            <a:r>
              <a:rPr lang="en-US" sz="2000" b="1" dirty="0" err="1">
                <a:solidFill>
                  <a:prstClr val="black"/>
                </a:solidFill>
              </a:rPr>
              <a:t>taulaga</a:t>
            </a:r>
            <a:r>
              <a:rPr lang="en-US" sz="2000" b="1" dirty="0">
                <a:solidFill>
                  <a:prstClr val="black"/>
                </a:solidFill>
              </a:rPr>
              <a:t> ola, o se </a:t>
            </a:r>
            <a:r>
              <a:rPr lang="en-US" sz="2000" b="1" dirty="0" err="1">
                <a:solidFill>
                  <a:prstClr val="black"/>
                </a:solidFill>
              </a:rPr>
              <a:t>taulaga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tatau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tatou </a:t>
            </a:r>
            <a:r>
              <a:rPr lang="en-US" sz="2000" b="1" dirty="0" err="1">
                <a:solidFill>
                  <a:prstClr val="black"/>
                </a:solidFill>
              </a:rPr>
              <a:t>ofoina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atu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le Atua (Roma 12:1).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39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5ADDCA-16B6-E22F-2A95-29CD69D10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BC8F5CF-B131-BA98-A51C-2DA220CD5DBC}"/>
              </a:ext>
            </a:extLst>
          </p:cNvPr>
          <p:cNvSpPr txBox="1"/>
          <p:nvPr/>
        </p:nvSpPr>
        <p:spPr>
          <a:xfrm>
            <a:off x="3657600" y="-373625"/>
            <a:ext cx="8428211" cy="652723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9600" b="1" i="0" u="none" strike="noStrike" kern="1200" cap="none" spc="0" normalizeH="0" baseline="0" noProof="0" dirty="0">
                <a:ln w="12700" cmpd="sng">
                  <a:solidFill>
                    <a:srgbClr val="0033CC">
                      <a:lumMod val="60000"/>
                      <a:lumOff val="40000"/>
                    </a:srgbClr>
                  </a:solidFill>
                  <a:prstDash val="solid"/>
                </a:ln>
                <a:gradFill>
                  <a:gsLst>
                    <a:gs pos="0">
                      <a:srgbClr val="0033CC"/>
                    </a:gs>
                    <a:gs pos="4000">
                      <a:srgbClr val="0033CC">
                        <a:lumMod val="60000"/>
                        <a:lumOff val="40000"/>
                      </a:srgbClr>
                    </a:gs>
                    <a:gs pos="87000">
                      <a:srgbClr val="0033CC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FAATAITAIGA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9600" b="1" i="0" u="none" strike="noStrike" kern="1200" cap="none" spc="0" normalizeH="0" baseline="0" noProof="0" dirty="0">
                <a:ln w="12700" cmpd="sng">
                  <a:solidFill>
                    <a:srgbClr val="0033CC">
                      <a:lumMod val="60000"/>
                      <a:lumOff val="40000"/>
                    </a:srgbClr>
                  </a:solidFill>
                  <a:prstDash val="solid"/>
                </a:ln>
                <a:gradFill>
                  <a:gsLst>
                    <a:gs pos="0">
                      <a:srgbClr val="0033CC"/>
                    </a:gs>
                    <a:gs pos="4000">
                      <a:srgbClr val="0033CC">
                        <a:lumMod val="60000"/>
                        <a:lumOff val="40000"/>
                      </a:srgbClr>
                    </a:gs>
                    <a:gs pos="87000">
                      <a:srgbClr val="0033CC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O LE </a:t>
            </a:r>
            <a:br>
              <a:rPr kumimoji="0" lang="es-ES" sz="9600" b="1" i="0" u="none" strike="noStrike" kern="1200" cap="none" spc="0" normalizeH="0" baseline="0" noProof="0" dirty="0">
                <a:ln w="12700" cmpd="sng">
                  <a:solidFill>
                    <a:srgbClr val="0033CC">
                      <a:lumMod val="60000"/>
                      <a:lumOff val="40000"/>
                    </a:srgbClr>
                  </a:solidFill>
                  <a:prstDash val="solid"/>
                </a:ln>
                <a:gradFill>
                  <a:gsLst>
                    <a:gs pos="0">
                      <a:srgbClr val="0033CC"/>
                    </a:gs>
                    <a:gs pos="4000">
                      <a:srgbClr val="0033CC">
                        <a:lumMod val="60000"/>
                        <a:lumOff val="40000"/>
                      </a:srgbClr>
                    </a:gs>
                    <a:gs pos="87000">
                      <a:srgbClr val="0033CC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en" sz="9600" b="1" i="0" u="none" strike="noStrike" kern="1200" cap="none" spc="0" normalizeH="0" baseline="0" noProof="0" dirty="0">
                <a:ln w="12700" cmpd="sng">
                  <a:solidFill>
                    <a:srgbClr val="0033CC">
                      <a:lumMod val="60000"/>
                      <a:lumOff val="40000"/>
                    </a:srgbClr>
                  </a:solidFill>
                  <a:prstDash val="solid"/>
                </a:ln>
                <a:gradFill>
                  <a:gsLst>
                    <a:gs pos="0">
                      <a:srgbClr val="0033CC"/>
                    </a:gs>
                    <a:gs pos="4000">
                      <a:srgbClr val="0033CC">
                        <a:lumMod val="60000"/>
                        <a:lumOff val="40000"/>
                      </a:srgbClr>
                    </a:gs>
                    <a:gs pos="87000">
                      <a:srgbClr val="0033CC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MALAMALAMA</a:t>
            </a:r>
          </a:p>
        </p:txBody>
      </p:sp>
    </p:spTree>
    <p:extLst>
      <p:ext uri="{BB962C8B-B14F-4D97-AF65-F5344CB8AC3E}">
        <p14:creationId xmlns:p14="http://schemas.microsoft.com/office/powerpoint/2010/main" val="51905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26651D9-84C8-A409-FA19-E69EC8978E54}"/>
              </a:ext>
            </a:extLst>
          </p:cNvPr>
          <p:cNvSpPr txBox="1"/>
          <p:nvPr/>
        </p:nvSpPr>
        <p:spPr>
          <a:xfrm>
            <a:off x="114299" y="0"/>
            <a:ext cx="393382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12700">
              <a:bevelT w="57150" h="38100" prst="artDeco"/>
              <a:contourClr>
                <a:srgbClr val="5E718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600" normalizeH="0" baseline="0" noProof="0" dirty="0">
                <a:ln w="22225">
                  <a:noFill/>
                  <a:prstDash val="solid"/>
                </a:ln>
                <a:solidFill>
                  <a:srgbClr val="5E71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TIMOTEO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18A7D43-43CD-A7BB-73CD-47C8A08650DE}"/>
              </a:ext>
            </a:extLst>
          </p:cNvPr>
          <p:cNvSpPr txBox="1"/>
          <p:nvPr/>
        </p:nvSpPr>
        <p:spPr>
          <a:xfrm>
            <a:off x="4257368" y="94624"/>
            <a:ext cx="782033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A26036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A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ua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outou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iloa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lona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faamaoni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na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ia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auauna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faatasi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ma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a‘u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i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le tala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lelei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, e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pei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o se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atalii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i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lona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tamā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.”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(Filipi 2:22)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A26036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727A877-2628-FE42-9490-1DE22D437B4D}"/>
              </a:ext>
            </a:extLst>
          </p:cNvPr>
          <p:cNvSpPr txBox="1"/>
          <p:nvPr/>
        </p:nvSpPr>
        <p:spPr>
          <a:xfrm>
            <a:off x="4118720" y="776587"/>
            <a:ext cx="78962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O Timoteo o se </a:t>
            </a:r>
            <a:r>
              <a:rPr lang="en-US" sz="2000" b="1" dirty="0" err="1">
                <a:solidFill>
                  <a:prstClr val="black"/>
                </a:solidFill>
              </a:rPr>
              <a:t>tasi</a:t>
            </a:r>
            <a:r>
              <a:rPr lang="en-US" sz="2000" b="1" dirty="0">
                <a:solidFill>
                  <a:prstClr val="black"/>
                </a:solidFill>
              </a:rPr>
              <a:t> o ē </a:t>
            </a:r>
            <a:r>
              <a:rPr lang="en-US" sz="2000" b="1" dirty="0" err="1">
                <a:solidFill>
                  <a:prstClr val="black"/>
                </a:solidFill>
              </a:rPr>
              <a:t>galulue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faatasi</a:t>
            </a:r>
            <a:r>
              <a:rPr lang="en-US" sz="2000" b="1" dirty="0">
                <a:solidFill>
                  <a:prstClr val="black"/>
                </a:solidFill>
              </a:rPr>
              <a:t> ma Paulo ma o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fo‘i</a:t>
            </a:r>
            <a:r>
              <a:rPr lang="en-US" sz="2000" b="1" dirty="0">
                <a:solidFill>
                  <a:prstClr val="black"/>
                </a:solidFill>
              </a:rPr>
              <a:t> o le </a:t>
            </a:r>
            <a:r>
              <a:rPr lang="en-US" sz="2000" b="1" dirty="0" err="1">
                <a:solidFill>
                  <a:prstClr val="black"/>
                </a:solidFill>
              </a:rPr>
              <a:t>tusitala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tusi</a:t>
            </a:r>
            <a:r>
              <a:rPr lang="en-US" sz="2000" b="1" dirty="0">
                <a:solidFill>
                  <a:prstClr val="black"/>
                </a:solidFill>
              </a:rPr>
              <a:t> e ono (2 </a:t>
            </a:r>
            <a:r>
              <a:rPr lang="en-US" sz="2000" b="1" dirty="0" err="1">
                <a:solidFill>
                  <a:prstClr val="black"/>
                </a:solidFill>
              </a:rPr>
              <a:t>Korinito</a:t>
            </a:r>
            <a:r>
              <a:rPr lang="en-US" sz="2000" b="1" dirty="0">
                <a:solidFill>
                  <a:prstClr val="black"/>
                </a:solidFill>
              </a:rPr>
              <a:t>, Filipi, </a:t>
            </a:r>
            <a:r>
              <a:rPr lang="en-US" sz="2000" b="1" dirty="0" err="1">
                <a:solidFill>
                  <a:prstClr val="black"/>
                </a:solidFill>
              </a:rPr>
              <a:t>Kolose</a:t>
            </a:r>
            <a:r>
              <a:rPr lang="en-US" sz="2000" b="1" dirty="0">
                <a:solidFill>
                  <a:prstClr val="black"/>
                </a:solidFill>
              </a:rPr>
              <a:t>, 1 </a:t>
            </a:r>
            <a:r>
              <a:rPr lang="en-US" sz="2000" b="1" dirty="0" err="1">
                <a:solidFill>
                  <a:prstClr val="black"/>
                </a:solidFill>
              </a:rPr>
              <a:t>Tesalonia</a:t>
            </a:r>
            <a:r>
              <a:rPr lang="en-US" sz="2000" b="1" dirty="0">
                <a:solidFill>
                  <a:prstClr val="black"/>
                </a:solidFill>
              </a:rPr>
              <a:t>, 2 </a:t>
            </a:r>
            <a:r>
              <a:rPr lang="en-US" sz="2000" b="1" dirty="0" err="1">
                <a:solidFill>
                  <a:prstClr val="black"/>
                </a:solidFill>
              </a:rPr>
              <a:t>Tesalonia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Filemoni</a:t>
            </a:r>
            <a:r>
              <a:rPr lang="en-US" sz="2000" b="1" dirty="0">
                <a:solidFill>
                  <a:prstClr val="black"/>
                </a:solidFill>
              </a:rPr>
              <a:t>). O Paulo lava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filifilia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avea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faievagelia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Galuega</a:t>
            </a:r>
            <a:r>
              <a:rPr lang="en-US" sz="2000" b="1" dirty="0">
                <a:solidFill>
                  <a:prstClr val="black"/>
                </a:solidFill>
              </a:rPr>
              <a:t> 16:1-3). O le ā le </a:t>
            </a:r>
            <a:r>
              <a:rPr lang="en-US" sz="2000" b="1" dirty="0" err="1">
                <a:solidFill>
                  <a:prstClr val="black"/>
                </a:solidFill>
              </a:rPr>
              <a:t>mea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vaaia</a:t>
            </a:r>
            <a:r>
              <a:rPr lang="en-US" sz="2000" b="1" dirty="0">
                <a:solidFill>
                  <a:prstClr val="black"/>
                </a:solidFill>
              </a:rPr>
              <a:t> e Paulo e </a:t>
            </a:r>
            <a:r>
              <a:rPr lang="en-US" sz="2000" b="1" dirty="0" err="1">
                <a:solidFill>
                  <a:prstClr val="black"/>
                </a:solidFill>
              </a:rPr>
              <a:t>uiga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lenei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taule‘ale‘a</a:t>
            </a:r>
            <a:r>
              <a:rPr lang="en-US" sz="2000" b="1" dirty="0">
                <a:solidFill>
                  <a:prstClr val="black"/>
                </a:solidFill>
              </a:rPr>
              <a:t>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Imagen 7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6155F4A5-116A-7CC3-F16C-FD49EA3676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9" y="3802170"/>
            <a:ext cx="3933826" cy="28386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E718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hombre, tabla, parado&#10;&#10;El contenido generado por IA puede ser incorrecto.">
            <a:extLst>
              <a:ext uri="{FF2B5EF4-FFF2-40B4-BE49-F238E27FC236}">
                <a16:creationId xmlns:a16="http://schemas.microsoft.com/office/drawing/2014/main" id="{80CCBDDA-A708-14BE-1CA1-67F460333E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9" y="834569"/>
            <a:ext cx="3933826" cy="2758321"/>
          </a:xfrm>
          <a:prstGeom prst="snip2DiagRect">
            <a:avLst>
              <a:gd name="adj1" fmla="val 1675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Pintura de arte de un hombre&#10;&#10;El contenido generado por IA puede ser incorrecto.">
            <a:extLst>
              <a:ext uri="{FF2B5EF4-FFF2-40B4-BE49-F238E27FC236}">
                <a16:creationId xmlns:a16="http://schemas.microsoft.com/office/drawing/2014/main" id="{31F6F003-414C-8281-872A-FB97F92413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73200" y="2165154"/>
            <a:ext cx="2733677" cy="4475705"/>
          </a:xfrm>
          <a:prstGeom prst="snip2DiagRect">
            <a:avLst>
              <a:gd name="adj1" fmla="val 1510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A260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9350F1C-3465-059B-0EA4-3DE9B867DF59}"/>
              </a:ext>
            </a:extLst>
          </p:cNvPr>
          <p:cNvSpPr txBox="1"/>
          <p:nvPr/>
        </p:nvSpPr>
        <p:spPr>
          <a:xfrm>
            <a:off x="4118719" y="2374346"/>
            <a:ext cx="509172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Muamua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sa</a:t>
            </a:r>
            <a:r>
              <a:rPr lang="en-US" sz="2000" b="1" dirty="0">
                <a:solidFill>
                  <a:prstClr val="black"/>
                </a:solidFill>
              </a:rPr>
              <a:t> “</a:t>
            </a:r>
            <a:r>
              <a:rPr lang="en-US" sz="2000" b="1" dirty="0" err="1">
                <a:solidFill>
                  <a:prstClr val="black"/>
                </a:solidFill>
              </a:rPr>
              <a:t>tauleleia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tagata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uma</a:t>
            </a:r>
            <a:r>
              <a:rPr lang="en-US" sz="2000" b="1" dirty="0">
                <a:solidFill>
                  <a:prstClr val="black"/>
                </a:solidFill>
              </a:rPr>
              <a:t>.” O </a:t>
            </a:r>
            <a:r>
              <a:rPr lang="en-US" sz="2000" b="1" dirty="0" err="1">
                <a:solidFill>
                  <a:prstClr val="black"/>
                </a:solidFill>
              </a:rPr>
              <a:t>lona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agavaa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galuega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faamaonia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upu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faavaloaga</a:t>
            </a:r>
            <a:r>
              <a:rPr lang="en-US" sz="2000" b="1" dirty="0">
                <a:solidFill>
                  <a:prstClr val="black"/>
                </a:solidFill>
              </a:rPr>
              <a:t> (1 Timo. 1:18). A o </a:t>
            </a:r>
            <a:r>
              <a:rPr lang="en-US" sz="2000" b="1" dirty="0" err="1">
                <a:solidFill>
                  <a:prstClr val="black"/>
                </a:solidFill>
              </a:rPr>
              <a:t>talavou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manatu</a:t>
            </a:r>
            <a:r>
              <a:rPr lang="en-US" sz="2000" b="1" dirty="0">
                <a:solidFill>
                  <a:prstClr val="black"/>
                </a:solidFill>
              </a:rPr>
              <a:t> Paulo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o se </a:t>
            </a:r>
            <a:r>
              <a:rPr lang="en-US" sz="2000" b="1" dirty="0" err="1">
                <a:solidFill>
                  <a:prstClr val="black"/>
                </a:solidFill>
              </a:rPr>
              <a:t>atalii</a:t>
            </a:r>
            <a:r>
              <a:rPr lang="en-US" sz="2000" b="1" dirty="0">
                <a:solidFill>
                  <a:prstClr val="black"/>
                </a:solidFill>
              </a:rPr>
              <a:t>, (1 Timo. 1:2; 4:12). I </a:t>
            </a:r>
            <a:r>
              <a:rPr lang="en-US" sz="2000" b="1" dirty="0" err="1">
                <a:solidFill>
                  <a:prstClr val="black"/>
                </a:solidFill>
              </a:rPr>
              <a:t>lana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vaega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faaaloalo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alofa</a:t>
            </a:r>
            <a:r>
              <a:rPr lang="en-US" sz="2000" b="1" dirty="0">
                <a:solidFill>
                  <a:prstClr val="black"/>
                </a:solidFill>
              </a:rPr>
              <a:t> Timoteo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Paulo e </a:t>
            </a:r>
            <a:r>
              <a:rPr lang="en-US" sz="2000" b="1" dirty="0" err="1">
                <a:solidFill>
                  <a:prstClr val="black"/>
                </a:solidFill>
              </a:rPr>
              <a:t>pei</a:t>
            </a:r>
            <a:r>
              <a:rPr lang="en-US" sz="2000" b="1" dirty="0">
                <a:solidFill>
                  <a:prstClr val="black"/>
                </a:solidFill>
              </a:rPr>
              <a:t> o se </a:t>
            </a:r>
            <a:r>
              <a:rPr lang="en-US" sz="2000" b="1" dirty="0" err="1">
                <a:solidFill>
                  <a:prstClr val="black"/>
                </a:solidFill>
              </a:rPr>
              <a:t>atalii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tama</a:t>
            </a:r>
            <a:r>
              <a:rPr lang="en-US" sz="2000" b="1" dirty="0">
                <a:solidFill>
                  <a:prstClr val="black"/>
                </a:solidFill>
              </a:rPr>
              <a:t> (Filipi 2:22).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3E0C9B-971C-815D-E2FF-9AC288302FE6}"/>
              </a:ext>
            </a:extLst>
          </p:cNvPr>
          <p:cNvSpPr txBox="1"/>
          <p:nvPr/>
        </p:nvSpPr>
        <p:spPr>
          <a:xfrm>
            <a:off x="4095521" y="4577424"/>
            <a:ext cx="510708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Sa </a:t>
            </a:r>
            <a:r>
              <a:rPr lang="en-US" sz="2000" b="1" dirty="0" err="1">
                <a:solidFill>
                  <a:prstClr val="black"/>
                </a:solidFill>
              </a:rPr>
              <a:t>manatu</a:t>
            </a:r>
            <a:r>
              <a:rPr lang="en-US" sz="2000" b="1" dirty="0">
                <a:solidFill>
                  <a:prstClr val="black"/>
                </a:solidFill>
              </a:rPr>
              <a:t> Paulo o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o se </a:t>
            </a:r>
            <a:r>
              <a:rPr lang="en-US" sz="2000" b="1" dirty="0" err="1">
                <a:solidFill>
                  <a:prstClr val="black"/>
                </a:solidFill>
              </a:rPr>
              <a:t>tagata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galue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aogā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pei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lava (1 Kori. 6:10). Sa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tuuina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atu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vaavaaiga</a:t>
            </a:r>
            <a:r>
              <a:rPr lang="en-US" sz="2000" b="1" dirty="0">
                <a:solidFill>
                  <a:prstClr val="black"/>
                </a:solidFill>
              </a:rPr>
              <a:t> o le tele o </a:t>
            </a:r>
            <a:r>
              <a:rPr lang="en-US" sz="2000" b="1" dirty="0" err="1">
                <a:solidFill>
                  <a:prstClr val="black"/>
                </a:solidFill>
              </a:rPr>
              <a:t>ekalesia</a:t>
            </a:r>
            <a:r>
              <a:rPr lang="en-US" sz="2000" b="1" dirty="0">
                <a:solidFill>
                  <a:prstClr val="black"/>
                </a:solidFill>
              </a:rPr>
              <a:t>, e </a:t>
            </a:r>
            <a:r>
              <a:rPr lang="en-US" sz="2000" b="1" dirty="0" err="1">
                <a:solidFill>
                  <a:prstClr val="black"/>
                </a:solidFill>
              </a:rPr>
              <a:t>pei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Korinito</a:t>
            </a:r>
            <a:r>
              <a:rPr lang="en-US" sz="2000" b="1" dirty="0">
                <a:solidFill>
                  <a:prstClr val="black"/>
                </a:solidFill>
              </a:rPr>
              <a:t> (1 Kori. 4:17); Filipi (Filipi 2:19); ma </a:t>
            </a:r>
            <a:r>
              <a:rPr lang="en-US" sz="2000" b="1" dirty="0" err="1">
                <a:solidFill>
                  <a:prstClr val="black"/>
                </a:solidFill>
              </a:rPr>
              <a:t>Tesalonia</a:t>
            </a:r>
            <a:r>
              <a:rPr lang="en-US" sz="2000" b="1" dirty="0">
                <a:solidFill>
                  <a:prstClr val="black"/>
                </a:solidFill>
              </a:rPr>
              <a:t> (1 Tesa. 3:2). Sa </a:t>
            </a:r>
            <a:r>
              <a:rPr lang="en-US" sz="2000" b="1" dirty="0" err="1">
                <a:solidFill>
                  <a:prstClr val="black"/>
                </a:solidFill>
              </a:rPr>
              <a:t>mafatia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foi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faafalepuipuiina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pei</a:t>
            </a:r>
            <a:r>
              <a:rPr lang="en-US" sz="2000" b="1" dirty="0">
                <a:solidFill>
                  <a:prstClr val="black"/>
                </a:solidFill>
              </a:rPr>
              <a:t> o Paulo (Epe. 13:23).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58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4" grpId="0"/>
      <p:bldP spid="4" grpId="0"/>
    </p:bldLst>
  </p:timing>
</p:sld>
</file>

<file path=ppt/theme/theme1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1607</TotalTime>
  <Words>1717</Words>
  <Application>Microsoft Office PowerPoint</Application>
  <PresentationFormat>Panorámica</PresentationFormat>
  <Paragraphs>53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Aptos</vt:lpstr>
      <vt:lpstr>Aptos Display</vt:lpstr>
      <vt:lpstr>Arial</vt:lpstr>
      <vt:lpstr>Comic Sans MS</vt:lpstr>
      <vt:lpstr>Constantia</vt:lpstr>
      <vt:lpstr>Gill Sans MT</vt:lpstr>
      <vt:lpstr>1_Tema de Office</vt:lpstr>
      <vt:lpstr>Tema de Office</vt:lpstr>
      <vt:lpstr>1_Galería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</dc:creator>
  <cp:lastModifiedBy>Sergio</cp:lastModifiedBy>
  <cp:revision>6</cp:revision>
  <dcterms:created xsi:type="dcterms:W3CDTF">2026-01-05T23:20:28Z</dcterms:created>
  <dcterms:modified xsi:type="dcterms:W3CDTF">2026-01-21T07:26:46Z</dcterms:modified>
</cp:coreProperties>
</file>