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manaomia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(1 Kor.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tofu le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tagata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galuega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le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tatau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inoino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tagata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talitonu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faatauvaa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Kor.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manaomia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(1 Kor.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tofu le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tagata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galuega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le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tatau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inoino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tagata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talitonu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faatauvaa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Kor.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Kor.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E3E81-A272-449D-A91D-6F0196925DE5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1196-0519-4109-A4BE-1E5D4AE086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4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51196-0519-4109-A4BE-1E5D4AE086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8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O LE SILISILI ESE O KERISO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Lesson 8 for February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 Ia (Keriso) foi ua tusa ma le Atua e le vaaia, o le ulumatua o mea uma lava ua faia; auā na faia e ia o mea uma lava, o mea i le lagi ma mea i le lalolagi, o mea o vaaia ma mea e le o vaaia, o nofoālii, ma alii, ma alii sili, ma faipule; na faia e ia mea uma lava, na faia foi mo ia; o ia foi o le uluai o mea uma lava, o loo faatumauina foi mea uma lava ia te ia;”</a:t>
            </a:r>
            <a:endParaRPr kumimoji="0" lang="en-U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Kolose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1:15–17, </a:t>
            </a:r>
            <a:r>
              <a:rPr kumimoji="0" lang="en-U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SOV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D81062"/>
                </a:solidFill>
              </a:rPr>
              <a:t>O le </a:t>
            </a:r>
            <a:r>
              <a:rPr lang="en-US" sz="2000" b="1" dirty="0" err="1">
                <a:solidFill>
                  <a:srgbClr val="D81062"/>
                </a:solidFill>
              </a:rPr>
              <a:t>faatusa</a:t>
            </a:r>
            <a:r>
              <a:rPr lang="en-US" sz="2000" b="1" dirty="0">
                <a:solidFill>
                  <a:srgbClr val="D81062"/>
                </a:solidFill>
              </a:rPr>
              <a:t> o le Atua (</a:t>
            </a:r>
            <a:r>
              <a:rPr lang="en-US" sz="2000" b="1" dirty="0" err="1">
                <a:solidFill>
                  <a:srgbClr val="D81062"/>
                </a:solidFill>
              </a:rPr>
              <a:t>Kolose</a:t>
            </a:r>
            <a:r>
              <a:rPr lang="en-US" sz="2000" b="1" dirty="0">
                <a:solidFill>
                  <a:srgbClr val="D81062"/>
                </a:solidFill>
              </a:rPr>
              <a:t> 1:15a)</a:t>
            </a:r>
            <a:endParaRPr lang="en-US" sz="2000" b="1" noProof="0" dirty="0">
              <a:solidFill>
                <a:srgbClr val="D81062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9112E3"/>
                </a:solidFill>
              </a:rPr>
              <a:t>O le ulumatua (Kolose 1:15e-17)</a:t>
            </a:r>
            <a:endParaRPr lang="en-US" sz="2000" b="1" noProof="0" dirty="0">
              <a:solidFill>
                <a:srgbClr val="9112E3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173EE5"/>
                </a:solidFill>
              </a:rPr>
              <a:t>O le ulu o le Ekalesia (Kolose 1:18a)</a:t>
            </a:r>
            <a:endParaRPr lang="en-US" sz="2000" b="1" noProof="0" dirty="0">
              <a:solidFill>
                <a:srgbClr val="173EE5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28BA63"/>
                </a:solidFill>
              </a:rPr>
              <a:t>O le amataga (Kolose 1:18b)</a:t>
            </a:r>
            <a:endParaRPr lang="en-US" sz="2000" b="1" noProof="0" dirty="0">
              <a:solidFill>
                <a:srgbClr val="28BA63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E35316"/>
                </a:solidFill>
              </a:rPr>
              <a:t>O le faia le leleiga (Kolose 1:19-20)</a:t>
            </a:r>
            <a:endParaRPr lang="en-US" sz="2000" b="1" noProof="0" dirty="0">
              <a:solidFill>
                <a:srgbClr val="E3531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tautino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e Paulo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aumaia</a:t>
            </a:r>
            <a:r>
              <a:rPr lang="en-US" sz="2000" b="1" dirty="0"/>
              <a:t> e </a:t>
            </a:r>
            <a:r>
              <a:rPr lang="en-US" sz="2000" b="1" dirty="0" err="1"/>
              <a:t>Iesu</a:t>
            </a:r>
            <a:r>
              <a:rPr lang="en-US" sz="2000" b="1" dirty="0"/>
              <a:t> le </a:t>
            </a:r>
            <a:r>
              <a:rPr lang="en-US" sz="2000" b="1" dirty="0" err="1"/>
              <a:t>filemu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atulaulau</a:t>
            </a:r>
            <a:r>
              <a:rPr lang="en-US" sz="2000" b="1" dirty="0"/>
              <a:t> </a:t>
            </a:r>
            <a:r>
              <a:rPr lang="en-US" sz="2000" b="1" dirty="0" err="1"/>
              <a:t>atoa</a:t>
            </a:r>
            <a:r>
              <a:rPr lang="en-US" sz="2000" b="1" dirty="0"/>
              <a:t>, “po o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lalolagi</a:t>
            </a:r>
            <a:r>
              <a:rPr lang="en-US" sz="2000" b="1" dirty="0"/>
              <a:t>, po o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lagi</a:t>
            </a:r>
            <a:r>
              <a:rPr lang="en-US" sz="2000" b="1" dirty="0"/>
              <a:t>” (</a:t>
            </a:r>
            <a:r>
              <a:rPr lang="en-US" sz="2000" b="1" dirty="0" err="1"/>
              <a:t>Kolose</a:t>
            </a:r>
            <a:r>
              <a:rPr lang="en-US" sz="2000" b="1" dirty="0"/>
              <a:t> 1:20).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</a:t>
            </a:r>
            <a:r>
              <a:rPr lang="en-US" sz="2000" b="1" dirty="0" err="1"/>
              <a:t>Iesu</a:t>
            </a:r>
            <a:r>
              <a:rPr lang="en-US" sz="2000" b="1" dirty="0"/>
              <a:t> </a:t>
            </a:r>
            <a:r>
              <a:rPr lang="en-US" sz="2000" b="1" dirty="0" err="1"/>
              <a:t>Keriso</a:t>
            </a:r>
            <a:r>
              <a:rPr lang="en-US" sz="2000" b="1" dirty="0"/>
              <a:t> o…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695678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o le’i oo mai i lenei faamatalaga, ua ta’u mai e le aposetolo po o ai moni lava Iesu. E le o se faia’oga sili, e le o se faifilosofia, e le o se perofeta, e le o se failauga, e le o se avefe’au o tala lelei.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893328" y="0"/>
            <a:ext cx="6473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FAATUSA O LE ATUA</a:t>
            </a:r>
            <a:endParaRPr lang="en-US" sz="4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 le Alo 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 le Atua e le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vaaia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2990850" y="1125562"/>
            <a:ext cx="6337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se </a:t>
            </a:r>
            <a:r>
              <a:rPr lang="en-US" sz="2000" b="1" dirty="0" err="1"/>
              <a:t>ata</a:t>
            </a:r>
            <a:r>
              <a:rPr lang="en-US" sz="2000" b="1" dirty="0"/>
              <a:t> e </a:t>
            </a:r>
            <a:r>
              <a:rPr lang="en-US" sz="2000" b="1" dirty="0" err="1"/>
              <a:t>mafai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</a:t>
            </a:r>
            <a:r>
              <a:rPr lang="en-US" sz="2000" b="1" dirty="0" err="1"/>
              <a:t>avea</a:t>
            </a:r>
            <a:r>
              <a:rPr lang="en-US" sz="2000" b="1" dirty="0"/>
              <a:t> ma kopi o le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moni</a:t>
            </a:r>
            <a:r>
              <a:rPr lang="en-US" sz="2000" b="1" dirty="0"/>
              <a:t> (o se </a:t>
            </a:r>
            <a:r>
              <a:rPr lang="en-US" sz="2000" b="1" dirty="0" err="1"/>
              <a:t>ata</a:t>
            </a:r>
            <a:r>
              <a:rPr lang="en-US" sz="2000" b="1" dirty="0"/>
              <a:t> </a:t>
            </a:r>
            <a:r>
              <a:rPr lang="en-US" sz="2000" b="1" dirty="0" err="1"/>
              <a:t>pue</a:t>
            </a:r>
            <a:r>
              <a:rPr lang="en-US" sz="2000" b="1" dirty="0"/>
              <a:t>, o se hologram, o se </a:t>
            </a:r>
            <a:r>
              <a:rPr lang="en-US" sz="2000" b="1" dirty="0" err="1"/>
              <a:t>faatagata</a:t>
            </a:r>
            <a:r>
              <a:rPr lang="en-US" sz="2000" b="1" dirty="0"/>
              <a:t>), po o se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foʻi</a:t>
            </a:r>
            <a:r>
              <a:rPr lang="en-US" sz="2000" b="1" dirty="0"/>
              <a:t> e </a:t>
            </a:r>
            <a:r>
              <a:rPr lang="en-US" sz="2000" b="1" dirty="0" err="1"/>
              <a:t>pei</a:t>
            </a:r>
            <a:r>
              <a:rPr lang="en-US" sz="2000" b="1" dirty="0"/>
              <a:t> o se tala </a:t>
            </a:r>
            <a:r>
              <a:rPr lang="en-US" sz="2000" b="1" dirty="0" err="1"/>
              <a:t>fatu</a:t>
            </a:r>
            <a:r>
              <a:rPr lang="en-US" sz="2000" b="1" dirty="0"/>
              <a:t> (o se </a:t>
            </a:r>
            <a:r>
              <a:rPr lang="en-US" sz="2000" b="1" dirty="0" err="1"/>
              <a:t>ata</a:t>
            </a:r>
            <a:r>
              <a:rPr lang="en-US" sz="2000" b="1" dirty="0"/>
              <a:t> </a:t>
            </a:r>
            <a:r>
              <a:rPr lang="en-US" sz="2000" b="1" dirty="0" err="1"/>
              <a:t>tusi</a:t>
            </a:r>
            <a:r>
              <a:rPr lang="en-US" sz="2000" b="1" dirty="0"/>
              <a:t>). Ao le </a:t>
            </a:r>
            <a:r>
              <a:rPr lang="en-US" sz="2000" b="1" dirty="0" err="1"/>
              <a:t>manatu</a:t>
            </a:r>
            <a:r>
              <a:rPr lang="en-US" sz="2000" b="1" dirty="0"/>
              <a:t> </a:t>
            </a:r>
            <a:r>
              <a:rPr lang="en-US" sz="2000" b="1" dirty="0" err="1"/>
              <a:t>faale</a:t>
            </a:r>
            <a:r>
              <a:rPr lang="en-US" sz="2000" b="1" dirty="0"/>
              <a:t>-Tusi Paia e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ata</a:t>
            </a:r>
            <a:r>
              <a:rPr lang="en-US" sz="2000" b="1" dirty="0"/>
              <a:t> e </a:t>
            </a:r>
            <a:r>
              <a:rPr lang="en-US" sz="2000" b="1" dirty="0" err="1"/>
              <a:t>sili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</a:t>
            </a:r>
            <a:r>
              <a:rPr lang="en-US" sz="2000" b="1" dirty="0" err="1"/>
              <a:t>nai</a:t>
            </a:r>
            <a:r>
              <a:rPr lang="en-US" sz="2000" b="1" dirty="0"/>
              <a:t> lo </a:t>
            </a:r>
            <a:r>
              <a:rPr lang="en-US" sz="2000" b="1" dirty="0" err="1"/>
              <a:t>lena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3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112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faia</a:t>
            </a:r>
            <a:r>
              <a:rPr lang="en-US" sz="2000" b="1" dirty="0"/>
              <a:t> e le Atua </a:t>
            </a:r>
            <a:r>
              <a:rPr lang="en-US" sz="2000" b="1" dirty="0" err="1"/>
              <a:t>Atamu</a:t>
            </a:r>
            <a:r>
              <a:rPr lang="en-US" sz="2000" b="1" dirty="0"/>
              <a:t> ma Eva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faatusa</a:t>
            </a:r>
            <a:r>
              <a:rPr lang="en-US" sz="2000" b="1" dirty="0"/>
              <a:t> (Kenese 1:27), ma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fanaua</a:t>
            </a:r>
            <a:r>
              <a:rPr lang="en-US" sz="2000" b="1" dirty="0"/>
              <a:t> e </a:t>
            </a:r>
            <a:r>
              <a:rPr lang="en-US" sz="2000" b="1" dirty="0" err="1"/>
              <a:t>Atamu</a:t>
            </a:r>
            <a:r>
              <a:rPr lang="en-US" sz="2000" b="1" dirty="0"/>
              <a:t> se </a:t>
            </a:r>
            <a:r>
              <a:rPr lang="en-US" sz="2000" b="1" dirty="0" err="1"/>
              <a:t>atalii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faatusa</a:t>
            </a:r>
            <a:r>
              <a:rPr lang="en-US" sz="2000" b="1" dirty="0"/>
              <a:t> (Kenese 5:3). E </a:t>
            </a:r>
            <a:r>
              <a:rPr lang="en-US" sz="2000" b="1" dirty="0" err="1"/>
              <a:t>lē</a:t>
            </a:r>
            <a:r>
              <a:rPr lang="en-US" sz="2000" b="1" dirty="0"/>
              <a:t> o </a:t>
            </a:r>
            <a:r>
              <a:rPr lang="en-US" sz="2000" b="1" dirty="0" err="1"/>
              <a:t>ni</a:t>
            </a:r>
            <a:r>
              <a:rPr lang="en-US" sz="2000" b="1" dirty="0"/>
              <a:t> kopi, pe o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faafaatusa</a:t>
            </a:r>
            <a:r>
              <a:rPr lang="en-US" sz="2000" b="1" dirty="0"/>
              <a:t>, pe o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mea</a:t>
            </a:r>
            <a:r>
              <a:rPr lang="en-US" sz="2000" b="1" dirty="0"/>
              <a:t> e le </a:t>
            </a:r>
            <a:r>
              <a:rPr lang="en-US" sz="2000" b="1" dirty="0" err="1"/>
              <a:t>moni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io la </a:t>
            </a:r>
            <a:r>
              <a:rPr lang="en-US" sz="2000" b="1" dirty="0" err="1"/>
              <a:t>mafaufauga</a:t>
            </a:r>
            <a:r>
              <a:rPr lang="en-US" sz="2000" b="1" dirty="0"/>
              <a:t>. Ao </a:t>
            </a:r>
            <a:r>
              <a:rPr lang="en-US" sz="2000" b="1" dirty="0" err="1"/>
              <a:t>mea</a:t>
            </a:r>
            <a:r>
              <a:rPr lang="en-US" sz="2000" b="1" dirty="0"/>
              <a:t> e </a:t>
            </a:r>
            <a:r>
              <a:rPr lang="en-US" sz="2000" b="1" dirty="0" err="1"/>
              <a:t>fai</a:t>
            </a:r>
            <a:r>
              <a:rPr lang="en-US" sz="2000" b="1" dirty="0"/>
              <a:t> </a:t>
            </a:r>
            <a:r>
              <a:rPr lang="en-US" sz="2000" b="1" dirty="0" err="1"/>
              <a:t>tino</a:t>
            </a:r>
            <a:r>
              <a:rPr lang="en-US" sz="2000" b="1" dirty="0"/>
              <a:t>, </a:t>
            </a:r>
            <a:r>
              <a:rPr lang="en-US" sz="2000" b="1" dirty="0" err="1"/>
              <a:t>faalemafaufau</a:t>
            </a:r>
            <a:r>
              <a:rPr lang="en-US" sz="2000" b="1" dirty="0"/>
              <a:t>, ma </a:t>
            </a:r>
            <a:r>
              <a:rPr lang="en-US" sz="2000" b="1" dirty="0" err="1"/>
              <a:t>faaagafesootai</a:t>
            </a:r>
            <a:r>
              <a:rPr lang="en-US" sz="2000" b="1" dirty="0"/>
              <a:t> </a:t>
            </a:r>
            <a:r>
              <a:rPr lang="en-US" sz="2000" b="1" dirty="0" err="1"/>
              <a:t>tutusa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524655" y="3476499"/>
            <a:ext cx="51426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Fai mai Paulo o le tulafono fa'alesauniga o se ata, “e lē o le fa'atusa moni” (Epe. 10:1), ona o le uiga o le “fa'atusa = mea moni.”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524656" y="4534251"/>
            <a:ext cx="51426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</a:t>
            </a:r>
            <a:r>
              <a:rPr lang="en-US" sz="2000" b="1" dirty="0" err="1"/>
              <a:t>fesili</a:t>
            </a:r>
            <a:r>
              <a:rPr lang="en-US" sz="2000" b="1" dirty="0"/>
              <a:t> </a:t>
            </a:r>
            <a:r>
              <a:rPr lang="en-US" sz="2000" b="1" dirty="0" err="1"/>
              <a:t>lenei</a:t>
            </a:r>
            <a:r>
              <a:rPr lang="en-US" sz="2000" b="1" dirty="0"/>
              <a:t>: Pe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foliga</a:t>
            </a:r>
            <a:r>
              <a:rPr lang="en-US" sz="2000" b="1" dirty="0"/>
              <a:t> </a:t>
            </a:r>
            <a:r>
              <a:rPr lang="en-US" sz="2000" b="1" dirty="0" err="1"/>
              <a:t>tutusa</a:t>
            </a:r>
            <a:r>
              <a:rPr lang="en-US" sz="2000" b="1" dirty="0"/>
              <a:t> </a:t>
            </a:r>
            <a:r>
              <a:rPr lang="en-US" sz="2000" b="1" dirty="0" err="1"/>
              <a:t>Iesu</a:t>
            </a:r>
            <a:r>
              <a:rPr lang="en-US" sz="2000" b="1" dirty="0"/>
              <a:t> ma le Atua, pe </a:t>
            </a:r>
            <a:r>
              <a:rPr lang="en-US" sz="2000" b="1" dirty="0" err="1"/>
              <a:t>tutusa</a:t>
            </a:r>
            <a:r>
              <a:rPr lang="en-US" sz="2000" b="1" dirty="0"/>
              <a:t> </a:t>
            </a:r>
            <a:r>
              <a:rPr lang="en-US" sz="2000" b="1" dirty="0" err="1"/>
              <a:t>foi</a:t>
            </a:r>
            <a:r>
              <a:rPr lang="en-US" sz="2000" b="1" dirty="0"/>
              <a:t> ma le Atua? I le </a:t>
            </a:r>
            <a:r>
              <a:rPr lang="en-US" sz="2000" b="1" dirty="0" err="1"/>
              <a:t>faaopoopo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ta’ua</a:t>
            </a:r>
            <a:r>
              <a:rPr lang="en-US" sz="2000" b="1" dirty="0"/>
              <a:t> </a:t>
            </a:r>
            <a:r>
              <a:rPr lang="en-US" sz="2000" b="1" dirty="0" err="1"/>
              <a:t>soo</a:t>
            </a:r>
            <a:r>
              <a:rPr lang="en-US" sz="2000" b="1" dirty="0"/>
              <a:t> o le </a:t>
            </a:r>
            <a:r>
              <a:rPr lang="en-US" sz="2000" b="1" dirty="0" err="1"/>
              <a:t>suafa</a:t>
            </a:r>
            <a:r>
              <a:rPr lang="en-US" sz="2000" b="1" dirty="0"/>
              <a:t> </a:t>
            </a:r>
            <a:r>
              <a:rPr lang="en-US" sz="2000" b="1" dirty="0" err="1"/>
              <a:t>paia</a:t>
            </a:r>
            <a:r>
              <a:rPr lang="en-US" sz="2000" b="1" dirty="0"/>
              <a:t> o le “O </a:t>
            </a:r>
            <a:r>
              <a:rPr lang="en-US" sz="2000" b="1" dirty="0" err="1"/>
              <a:t>a’u</a:t>
            </a:r>
            <a:r>
              <a:rPr lang="en-US" sz="2000" b="1" dirty="0"/>
              <a:t> lava lea,”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fetalai</a:t>
            </a:r>
            <a:r>
              <a:rPr lang="en-US" sz="2000" b="1" dirty="0"/>
              <a:t> </a:t>
            </a:r>
            <a:r>
              <a:rPr lang="en-US" sz="2000" b="1" dirty="0" err="1"/>
              <a:t>manino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ai </a:t>
            </a:r>
            <a:r>
              <a:rPr lang="en-US" sz="2000" b="1" dirty="0" err="1"/>
              <a:t>Iesu</a:t>
            </a:r>
            <a:r>
              <a:rPr lang="en-US" sz="2000" b="1" dirty="0"/>
              <a:t>: “O </a:t>
            </a:r>
            <a:r>
              <a:rPr lang="en-US" sz="2000" b="1" dirty="0" err="1"/>
              <a:t>a’u</a:t>
            </a:r>
            <a:r>
              <a:rPr lang="en-US" sz="2000" b="1" dirty="0"/>
              <a:t> ma le </a:t>
            </a:r>
            <a:r>
              <a:rPr lang="en-US" sz="2000" b="1" dirty="0" err="1"/>
              <a:t>Tamā</a:t>
            </a:r>
            <a:r>
              <a:rPr lang="en-US" sz="2000" b="1" dirty="0"/>
              <a:t> e </a:t>
            </a:r>
            <a:r>
              <a:rPr lang="en-US" sz="2000" b="1" dirty="0" err="1"/>
              <a:t>tasi</a:t>
            </a:r>
            <a:r>
              <a:rPr lang="en-US" sz="2000" b="1" dirty="0"/>
              <a:t> lava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ma’ua</a:t>
            </a:r>
            <a:r>
              <a:rPr lang="en-US" sz="2000" b="1" dirty="0"/>
              <a:t>” (Ioane 10:30); “O </a:t>
            </a:r>
            <a:r>
              <a:rPr lang="en-US" sz="2000" b="1" dirty="0" err="1"/>
              <a:t>lē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vaai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a’u</a:t>
            </a:r>
            <a:r>
              <a:rPr lang="en-US" sz="2000" b="1" dirty="0"/>
              <a:t>,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vaai</a:t>
            </a:r>
            <a:r>
              <a:rPr lang="en-US" sz="2000" b="1" dirty="0"/>
              <a:t> </a:t>
            </a:r>
            <a:r>
              <a:rPr lang="en-US" sz="2000" b="1" dirty="0" err="1"/>
              <a:t>fo’i</a:t>
            </a:r>
            <a:r>
              <a:rPr lang="en-US" sz="2000" b="1" dirty="0"/>
              <a:t> o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Tamā</a:t>
            </a:r>
            <a:r>
              <a:rPr lang="en-US" sz="2000" b="1" dirty="0"/>
              <a:t>” (Ioane 14:9).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-122832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O LE ULUMATUA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588270"/>
            <a:ext cx="9532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“o ia foi o le uluai o mea uma lava, o loo faatumauina foi mea uma lava ia te ia;”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(Colossians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389267"/>
            <a:ext cx="6239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</a:t>
            </a:r>
            <a:r>
              <a:rPr lang="en-US" sz="2000" b="1" dirty="0" err="1"/>
              <a:t>uiga</a:t>
            </a:r>
            <a:r>
              <a:rPr lang="en-US" sz="2000" b="1" dirty="0"/>
              <a:t> o le “</a:t>
            </a:r>
            <a:r>
              <a:rPr lang="en-US" sz="2000" b="1" dirty="0" err="1"/>
              <a:t>Ulumatua</a:t>
            </a:r>
            <a:r>
              <a:rPr lang="en-US" sz="2000" b="1" dirty="0"/>
              <a:t>” o le </a:t>
            </a:r>
            <a:r>
              <a:rPr lang="en-US" sz="2000" b="1" dirty="0" err="1"/>
              <a:t>ulumatua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fanaua</a:t>
            </a:r>
            <a:r>
              <a:rPr lang="en-US" sz="2000" b="1" dirty="0"/>
              <a:t>. O le </a:t>
            </a:r>
            <a:r>
              <a:rPr lang="en-US" sz="2000" b="1" dirty="0" err="1"/>
              <a:t>mea</a:t>
            </a:r>
            <a:r>
              <a:rPr lang="en-US" sz="2000" b="1" dirty="0"/>
              <a:t> lea, o loo </a:t>
            </a:r>
            <a:r>
              <a:rPr lang="en-US" sz="2000" b="1" dirty="0" err="1"/>
              <a:t>aʻoaʻo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ai nisi o </a:t>
            </a:r>
            <a:r>
              <a:rPr lang="en-US" sz="2000" b="1" dirty="0" err="1"/>
              <a:t>Iesu</a:t>
            </a:r>
            <a:r>
              <a:rPr lang="en-US" sz="2000" b="1" dirty="0"/>
              <a:t> o le </a:t>
            </a:r>
            <a:r>
              <a:rPr lang="en-US" sz="2000" b="1" dirty="0" err="1"/>
              <a:t>uluai</a:t>
            </a:r>
            <a:r>
              <a:rPr lang="en-US" sz="2000" b="1" dirty="0"/>
              <a:t> </a:t>
            </a:r>
            <a:r>
              <a:rPr lang="en-US" sz="2000" b="1" dirty="0" err="1"/>
              <a:t>tagata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foafoaina</a:t>
            </a:r>
            <a:r>
              <a:rPr lang="en-US" sz="2000" b="1" dirty="0"/>
              <a:t> e le Atua (</a:t>
            </a:r>
            <a:r>
              <a:rPr lang="en-US" sz="2000" b="1" dirty="0" err="1"/>
              <a:t>Kolose</a:t>
            </a:r>
            <a:r>
              <a:rPr lang="en-US" sz="2000" b="1" dirty="0"/>
              <a:t> 1:15). Ae, e </a:t>
            </a:r>
            <a:r>
              <a:rPr lang="en-US" sz="2000" b="1" dirty="0" err="1"/>
              <a:t>pei</a:t>
            </a:r>
            <a:r>
              <a:rPr lang="en-US" sz="2000" b="1" dirty="0"/>
              <a:t> o le </a:t>
            </a:r>
            <a:r>
              <a:rPr lang="en-US" sz="2000" b="1" dirty="0" err="1"/>
              <a:t>faaupuga</a:t>
            </a:r>
            <a:r>
              <a:rPr lang="en-US" sz="2000" b="1" dirty="0"/>
              <a:t> “</a:t>
            </a:r>
            <a:r>
              <a:rPr lang="en-US" sz="2000" b="1" dirty="0" err="1"/>
              <a:t>faatusa</a:t>
            </a:r>
            <a:r>
              <a:rPr lang="en-US" sz="2000" b="1" dirty="0"/>
              <a:t>,” o le </a:t>
            </a:r>
            <a:r>
              <a:rPr lang="en-US" sz="2000" b="1" dirty="0" err="1"/>
              <a:t>upu</a:t>
            </a:r>
            <a:r>
              <a:rPr lang="en-US" sz="2000" b="1" dirty="0"/>
              <a:t> “</a:t>
            </a:r>
            <a:r>
              <a:rPr lang="en-US" sz="2000" b="1" dirty="0" err="1"/>
              <a:t>ulumatua</a:t>
            </a:r>
            <a:r>
              <a:rPr lang="en-US" sz="2000" b="1" dirty="0"/>
              <a:t>” e </a:t>
            </a:r>
            <a:r>
              <a:rPr lang="en-US" sz="2000" b="1" dirty="0" err="1"/>
              <a:t>iai</a:t>
            </a:r>
            <a:r>
              <a:rPr lang="en-US" sz="2000" b="1" dirty="0"/>
              <a:t> </a:t>
            </a:r>
            <a:r>
              <a:rPr lang="en-US" sz="2000" b="1" dirty="0" err="1"/>
              <a:t>sona</a:t>
            </a:r>
            <a:r>
              <a:rPr lang="en-US" sz="2000" b="1" dirty="0"/>
              <a:t>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lautele</a:t>
            </a:r>
            <a:r>
              <a:rPr lang="en-US" sz="2000" b="1" dirty="0"/>
              <a:t> </a:t>
            </a:r>
            <a:r>
              <a:rPr lang="en-US" sz="2000" b="1" dirty="0" err="1"/>
              <a:t>faale</a:t>
            </a:r>
            <a:r>
              <a:rPr lang="en-US" sz="2000" b="1" dirty="0"/>
              <a:t>-Tusi Paia.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4892018"/>
            <a:ext cx="5947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loo </a:t>
            </a:r>
            <a:r>
              <a:rPr lang="en-US" sz="2000" b="1" dirty="0" err="1"/>
              <a:t>ta’ua</a:t>
            </a:r>
            <a:r>
              <a:rPr lang="en-US" sz="2000" b="1" dirty="0"/>
              <a:t> e Paulo </a:t>
            </a:r>
            <a:r>
              <a:rPr lang="en-US" sz="2000" b="1" dirty="0" err="1"/>
              <a:t>lenei</a:t>
            </a:r>
            <a:r>
              <a:rPr lang="en-US" sz="2000" b="1" dirty="0"/>
              <a:t> </a:t>
            </a:r>
            <a:r>
              <a:rPr lang="en-US" sz="2000" b="1" dirty="0" err="1"/>
              <a:t>silisiliese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tusi</a:t>
            </a:r>
            <a:r>
              <a:rPr lang="en-US" sz="2000" b="1" dirty="0"/>
              <a:t> a </a:t>
            </a:r>
            <a:r>
              <a:rPr lang="en-US" sz="2000" b="1" dirty="0" err="1"/>
              <a:t>Kolose</a:t>
            </a:r>
            <a:r>
              <a:rPr lang="en-US" sz="2000" b="1" dirty="0"/>
              <a:t>. Ina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tuuese</a:t>
            </a:r>
            <a:r>
              <a:rPr lang="en-US" sz="2000" b="1" dirty="0"/>
              <a:t> ai </a:t>
            </a:r>
            <a:r>
              <a:rPr lang="en-US" sz="2000" b="1" dirty="0" err="1"/>
              <a:t>masalosaloga</a:t>
            </a:r>
            <a:r>
              <a:rPr lang="en-US" sz="2000" b="1" dirty="0"/>
              <a:t> e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natura,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fa’ailoa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ai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paia</a:t>
            </a:r>
            <a:r>
              <a:rPr lang="en-US" sz="2000" b="1" dirty="0"/>
              <a:t> e </a:t>
            </a:r>
            <a:r>
              <a:rPr lang="en-US" sz="2000" b="1" dirty="0" err="1"/>
              <a:t>lua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Ia: o le </a:t>
            </a:r>
            <a:r>
              <a:rPr lang="en-US" sz="2000" b="1" dirty="0" err="1"/>
              <a:t>foafoaga</a:t>
            </a:r>
            <a:r>
              <a:rPr lang="en-US" sz="2000" b="1" dirty="0"/>
              <a:t> o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lava (</a:t>
            </a:r>
            <a:r>
              <a:rPr lang="en-US" sz="2000" b="1" dirty="0" err="1"/>
              <a:t>Kolose</a:t>
            </a:r>
            <a:r>
              <a:rPr lang="en-US" sz="2000" b="1" dirty="0"/>
              <a:t> 1:16; Isa. 45:18); ma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tausiga</a:t>
            </a:r>
            <a:r>
              <a:rPr lang="en-US" sz="2000" b="1" dirty="0"/>
              <a:t> (</a:t>
            </a:r>
            <a:r>
              <a:rPr lang="en-US" sz="2000" b="1" dirty="0" err="1"/>
              <a:t>Kolose</a:t>
            </a:r>
            <a:r>
              <a:rPr lang="en-US" sz="2000" b="1" dirty="0"/>
              <a:t> 1:17; Sala. 119:91).</a:t>
            </a:r>
            <a:endParaRPr lang="en-US" sz="2000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3020056"/>
            <a:ext cx="6008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</a:t>
            </a:r>
            <a:r>
              <a:rPr lang="en-US" sz="2000" b="1" dirty="0" err="1"/>
              <a:t>Isaako</a:t>
            </a:r>
            <a:r>
              <a:rPr lang="en-US" sz="2000" b="1" dirty="0"/>
              <a:t> o le </a:t>
            </a:r>
            <a:r>
              <a:rPr lang="en-US" sz="2000" b="1" dirty="0" err="1"/>
              <a:t>ulumatua</a:t>
            </a:r>
            <a:r>
              <a:rPr lang="en-US" sz="2000" b="1" dirty="0"/>
              <a:t> e sui ai </a:t>
            </a:r>
            <a:r>
              <a:rPr lang="en-US" sz="2000" b="1" dirty="0" err="1"/>
              <a:t>Isamaeli</a:t>
            </a:r>
            <a:r>
              <a:rPr lang="en-US" sz="2000" b="1" dirty="0"/>
              <a:t>; o Iakopo o le </a:t>
            </a:r>
            <a:r>
              <a:rPr lang="en-US" sz="2000" b="1" dirty="0" err="1"/>
              <a:t>ulumatua</a:t>
            </a:r>
            <a:r>
              <a:rPr lang="en-US" sz="2000" b="1" dirty="0"/>
              <a:t> e sui ai Esau; o Iosefa o le </a:t>
            </a:r>
            <a:r>
              <a:rPr lang="en-US" sz="2000" b="1" dirty="0" err="1"/>
              <a:t>ulumatua</a:t>
            </a:r>
            <a:r>
              <a:rPr lang="en-US" sz="2000" b="1" dirty="0"/>
              <a:t> e sui ai Reupena; o Tavita o le </a:t>
            </a:r>
            <a:r>
              <a:rPr lang="en-US" sz="2000" b="1" dirty="0" err="1"/>
              <a:t>ulumatua</a:t>
            </a:r>
            <a:r>
              <a:rPr lang="en-US" sz="2000" b="1" dirty="0"/>
              <a:t> e sui ai </a:t>
            </a:r>
            <a:r>
              <a:rPr lang="en-US" sz="2000" b="1" dirty="0" err="1"/>
              <a:t>Eliapo</a:t>
            </a:r>
            <a:r>
              <a:rPr lang="en-US" sz="2000" b="1" dirty="0"/>
              <a:t> (Salamo 89:27). O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latou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o </a:t>
            </a:r>
            <a:r>
              <a:rPr lang="en-US" sz="2000" b="1" dirty="0" err="1"/>
              <a:t>ulumatua</a:t>
            </a:r>
            <a:r>
              <a:rPr lang="en-US" sz="2000" b="1" dirty="0"/>
              <a:t> </a:t>
            </a:r>
            <a:r>
              <a:rPr lang="en-US" sz="2000" b="1" dirty="0" err="1"/>
              <a:t>auā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latou</a:t>
            </a:r>
            <a:r>
              <a:rPr lang="en-US" sz="2000" b="1" dirty="0"/>
              <a:t> </a:t>
            </a:r>
            <a:r>
              <a:rPr lang="en-US" sz="2000" b="1" dirty="0" err="1"/>
              <a:t>umia</a:t>
            </a:r>
            <a:r>
              <a:rPr lang="en-US" sz="2000" b="1" dirty="0"/>
              <a:t> le </a:t>
            </a:r>
            <a:r>
              <a:rPr lang="en-US" sz="2000" b="1" dirty="0" err="1"/>
              <a:t>tulaga</a:t>
            </a:r>
            <a:r>
              <a:rPr lang="en-US" sz="2000" b="1" dirty="0"/>
              <a:t> </a:t>
            </a:r>
            <a:r>
              <a:rPr lang="en-US" sz="2000" b="1" dirty="0" err="1"/>
              <a:t>silisili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o </a:t>
            </a:r>
            <a:r>
              <a:rPr lang="en-US" sz="2000" b="1" dirty="0" err="1"/>
              <a:t>latou</a:t>
            </a:r>
            <a:r>
              <a:rPr lang="en-US" sz="2000" b="1" dirty="0"/>
              <a:t> </a:t>
            </a:r>
            <a:r>
              <a:rPr lang="en-US" sz="2000" b="1" dirty="0" err="1"/>
              <a:t>uso</a:t>
            </a:r>
            <a:r>
              <a:rPr lang="en-US" sz="2000" b="1" dirty="0"/>
              <a:t>, ae </a:t>
            </a:r>
            <a:r>
              <a:rPr lang="en-US" sz="2000" b="1" dirty="0" err="1"/>
              <a:t>lē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o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latou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fananau</a:t>
            </a:r>
            <a:r>
              <a:rPr lang="en-US" sz="2000" b="1" dirty="0"/>
              <a:t> </a:t>
            </a:r>
            <a:r>
              <a:rPr lang="en-US" sz="2000" b="1" dirty="0" err="1"/>
              <a:t>muamua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LE ULU O LE EKALESIA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le ulu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foi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o le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tino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le </a:t>
            </a:r>
            <a:r>
              <a:rPr lang="en-US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ekalesia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I nisi </a:t>
            </a:r>
            <a:r>
              <a:rPr lang="en-US" sz="2000" b="1" noProof="0" dirty="0" err="1"/>
              <a:t>gagana</a:t>
            </a:r>
            <a:r>
              <a:rPr lang="en-US" sz="2000" b="1" noProof="0" dirty="0"/>
              <a:t> (e </a:t>
            </a:r>
            <a:r>
              <a:rPr lang="en-US" sz="2000" b="1" noProof="0" dirty="0" err="1"/>
              <a:t>pei</a:t>
            </a:r>
            <a:r>
              <a:rPr lang="en-US" sz="2000" b="1" noProof="0" dirty="0"/>
              <a:t> o le </a:t>
            </a:r>
            <a:r>
              <a:rPr lang="en-US" sz="2000" b="1" noProof="0" dirty="0" err="1"/>
              <a:t>Katalana</a:t>
            </a:r>
            <a:r>
              <a:rPr lang="en-US" sz="2000" b="1" noProof="0" dirty="0"/>
              <a:t> </a:t>
            </a:r>
            <a:r>
              <a:rPr lang="en-US" sz="2000" b="1" dirty="0"/>
              <a:t>poo</a:t>
            </a:r>
            <a:r>
              <a:rPr lang="en-US" sz="2000" b="1" noProof="0" dirty="0"/>
              <a:t> le </a:t>
            </a:r>
            <a:r>
              <a:rPr lang="en-US" sz="2000" b="1" noProof="0" dirty="0" err="1"/>
              <a:t>gagana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Peretania</a:t>
            </a:r>
            <a:r>
              <a:rPr lang="en-US" sz="2000" b="1" noProof="0" dirty="0"/>
              <a:t>) </a:t>
            </a:r>
            <a:r>
              <a:rPr lang="en-US" sz="2000" b="1" dirty="0"/>
              <a:t>o le </a:t>
            </a:r>
            <a:r>
              <a:rPr lang="en-US" sz="2000" b="1" dirty="0" err="1"/>
              <a:t>upu</a:t>
            </a:r>
            <a:r>
              <a:rPr lang="en-US" sz="2000" b="1" noProof="0" dirty="0"/>
              <a:t> “ulu” </a:t>
            </a:r>
            <a:r>
              <a:rPr lang="it-IT" sz="2000" b="1" dirty="0"/>
              <a:t>ua faaliliuina foi o le “alii sili” po o le “pule autu,” aua o le uiga faafaatusa lea o le “ulu.” E fa'apea fo'i lea tulaga i le gagana Eperu. Mo se fa'ata'ita'iga,</a:t>
            </a:r>
            <a:r>
              <a:rPr lang="en-US" sz="2000" b="1" noProof="0" dirty="0"/>
              <a:t>“</a:t>
            </a:r>
            <a:r>
              <a:rPr lang="en-US" sz="2000" b="1" noProof="0" dirty="0" err="1"/>
              <a:t>latou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tofia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foi</a:t>
            </a:r>
            <a:r>
              <a:rPr lang="en-US" sz="2000" b="1" noProof="0" dirty="0"/>
              <a:t> le ulu e </a:t>
            </a:r>
            <a:r>
              <a:rPr lang="en-US" sz="2000" b="1" noProof="0" dirty="0" err="1"/>
              <a:t>toatasi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</a:t>
            </a:r>
            <a:r>
              <a:rPr lang="en-US" sz="2000" b="1" noProof="0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latou</a:t>
            </a:r>
            <a:r>
              <a:rPr lang="en-US" sz="2000" b="1" noProof="0" dirty="0"/>
              <a:t>” (Hos. 1:11) e </a:t>
            </a:r>
            <a:r>
              <a:rPr lang="en-US" sz="2000" b="1" noProof="0" dirty="0" err="1"/>
              <a:t>tatau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faaliliuina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latou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tofia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foi</a:t>
            </a:r>
            <a:r>
              <a:rPr lang="en-US" sz="2000" b="1" noProof="0" dirty="0"/>
              <a:t> le </a:t>
            </a:r>
            <a:r>
              <a:rPr lang="en-US" sz="2000" b="1" noProof="0" dirty="0" err="1"/>
              <a:t>taitai</a:t>
            </a:r>
            <a:r>
              <a:rPr lang="en-US" sz="2000" b="1" noProof="0" dirty="0"/>
              <a:t> e </a:t>
            </a:r>
            <a:r>
              <a:rPr lang="en-US" sz="2000" b="1" noProof="0" dirty="0" err="1"/>
              <a:t>toatasi</a:t>
            </a:r>
            <a:r>
              <a:rPr lang="en-US" sz="2000" b="1" noProof="0" dirty="0"/>
              <a:t>” (SOV).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596061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158891"/>
            <a:ext cx="44163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Ae na faaopoopo atu foi e Paulo se uiga faafaatusa i le tino. Afai o Keriso o le ulu, o i tatou—le ekalesia—o le tino. Mai lenei manatu e mulimuli mai ai: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263769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O le uiga fo‘i lea o lo‘o fa‘aaogā ai e Paulo lenei upu pea talanoa e faatatau iā Keriso.</a:t>
            </a:r>
            <a:r>
              <a:rPr lang="en-US" sz="2000" b="1" noProof="0" dirty="0"/>
              <a:t>(Kol. 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O LE AMATAGA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O le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amataga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foi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o le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ulumatua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o 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oti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ina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faasilisili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I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mea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uma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lava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1:18e)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294110"/>
            <a:ext cx="6315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</a:t>
            </a:r>
            <a:r>
              <a:rPr lang="en-US" sz="2000" b="1" dirty="0" err="1"/>
              <a:t>upu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faaliliuina</a:t>
            </a:r>
            <a:r>
              <a:rPr lang="en-US" sz="2000" b="1" dirty="0"/>
              <a:t> o le “</a:t>
            </a:r>
            <a:r>
              <a:rPr lang="en-US" sz="2000" b="1" dirty="0" err="1"/>
              <a:t>amataga</a:t>
            </a:r>
            <a:r>
              <a:rPr lang="en-US" sz="2000" b="1" dirty="0"/>
              <a:t>” o le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/>
              <a:t>ἀρχή), </a:t>
            </a:r>
            <a:r>
              <a:rPr lang="en-US" sz="2000" b="1" dirty="0"/>
              <a:t>o se </a:t>
            </a:r>
            <a:r>
              <a:rPr lang="en-US" sz="2000" b="1" dirty="0" err="1"/>
              <a:t>upu</a:t>
            </a:r>
            <a:r>
              <a:rPr lang="en-US" sz="2000" b="1" dirty="0"/>
              <a:t> Eleni o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uiga</a:t>
            </a:r>
            <a:r>
              <a:rPr lang="en-US" sz="2000" b="1" dirty="0"/>
              <a:t> o le </a:t>
            </a:r>
            <a:r>
              <a:rPr lang="en-US" sz="2000" b="1" dirty="0" err="1"/>
              <a:t>amataga</a:t>
            </a:r>
            <a:r>
              <a:rPr lang="en-US" sz="2000" b="1" dirty="0"/>
              <a:t>, </a:t>
            </a:r>
            <a:r>
              <a:rPr lang="en-US" sz="2000" b="1" dirty="0" err="1"/>
              <a:t>tupuaga</a:t>
            </a:r>
            <a:r>
              <a:rPr lang="en-US" sz="2000" b="1" dirty="0"/>
              <a:t>, </a:t>
            </a:r>
            <a:r>
              <a:rPr lang="en-US" sz="2000" b="1" dirty="0" err="1"/>
              <a:t>uluai</a:t>
            </a:r>
            <a:r>
              <a:rPr lang="en-US" sz="2000" b="1" dirty="0"/>
              <a:t> </a:t>
            </a:r>
            <a:r>
              <a:rPr lang="en-US" sz="2000" b="1" dirty="0" err="1"/>
              <a:t>mafuaaga</a:t>
            </a:r>
            <a:r>
              <a:rPr lang="en-US" sz="2000" b="1" dirty="0"/>
              <a:t> po o le </a:t>
            </a:r>
            <a:r>
              <a:rPr lang="en-US" sz="2000" b="1" dirty="0" err="1"/>
              <a:t>mataupu</a:t>
            </a:r>
            <a:r>
              <a:rPr lang="en-US" sz="2000" b="1" dirty="0"/>
              <a:t> </a:t>
            </a:r>
            <a:r>
              <a:rPr lang="en-US" sz="2000" b="1" dirty="0" err="1"/>
              <a:t>faavae</a:t>
            </a:r>
            <a:r>
              <a:rPr lang="en-US" sz="2000" b="1" dirty="0"/>
              <a:t>, e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foi</a:t>
            </a:r>
            <a:r>
              <a:rPr lang="en-US" sz="2000" b="1" dirty="0"/>
              <a:t> o le pule, mana, </a:t>
            </a:r>
            <a:r>
              <a:rPr lang="en-US" sz="2000" b="1" dirty="0" err="1"/>
              <a:t>pulega</a:t>
            </a:r>
            <a:r>
              <a:rPr lang="en-US" sz="2000" b="1" dirty="0"/>
              <a:t> pe o se </a:t>
            </a:r>
            <a:r>
              <a:rPr lang="en-US" sz="2000" b="1" dirty="0" err="1"/>
              <a:t>malo</a:t>
            </a:r>
            <a:r>
              <a:rPr lang="en-US" sz="2000" b="1" dirty="0"/>
              <a:t> tele, e </a:t>
            </a:r>
            <a:r>
              <a:rPr lang="en-US" sz="2000" b="1" dirty="0" err="1"/>
              <a:t>faalagolago</a:t>
            </a:r>
            <a:r>
              <a:rPr lang="en-US" sz="2000" b="1" dirty="0"/>
              <a:t> lava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anotusi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5040806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fa'aopoopoina</a:t>
            </a:r>
            <a:r>
              <a:rPr lang="en-US" sz="2000" b="1" dirty="0"/>
              <a:t> e Paulo </a:t>
            </a:r>
            <a:r>
              <a:rPr lang="en-US" sz="2000" b="1" dirty="0" err="1"/>
              <a:t>iinei</a:t>
            </a:r>
            <a:r>
              <a:rPr lang="en-US" sz="2000" b="1" dirty="0"/>
              <a:t> le </a:t>
            </a:r>
            <a:r>
              <a:rPr lang="en-US" sz="2000" b="1" dirty="0" err="1"/>
              <a:t>suafa</a:t>
            </a:r>
            <a:r>
              <a:rPr lang="en-US" sz="2000" b="1" dirty="0"/>
              <a:t> "o le </a:t>
            </a:r>
            <a:r>
              <a:rPr lang="en-US" sz="2000" b="1" dirty="0" err="1"/>
              <a:t>ulumatua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ē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oti</a:t>
            </a:r>
            <a:r>
              <a:rPr lang="en-US" sz="2000" b="1" dirty="0"/>
              <a:t>" (e </a:t>
            </a:r>
            <a:r>
              <a:rPr lang="en-US" sz="2000" b="1" dirty="0" err="1"/>
              <a:t>ui</a:t>
            </a:r>
            <a:r>
              <a:rPr lang="en-US" sz="2000" b="1" dirty="0"/>
              <a:t> lava e </a:t>
            </a:r>
            <a:r>
              <a:rPr lang="en-US" sz="2000" b="1" dirty="0" err="1"/>
              <a:t>le'i</a:t>
            </a:r>
            <a:r>
              <a:rPr lang="en-US" sz="2000" b="1" dirty="0"/>
              <a:t> </a:t>
            </a:r>
            <a:r>
              <a:rPr lang="en-US" sz="2000" b="1" dirty="0" err="1"/>
              <a:t>muamua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</a:t>
            </a:r>
            <a:r>
              <a:rPr lang="en-US" sz="2000" b="1" dirty="0" err="1"/>
              <a:t>toetu</a:t>
            </a:r>
            <a:r>
              <a:rPr lang="en-US" sz="2000" b="1" dirty="0"/>
              <a:t> </a:t>
            </a:r>
            <a:r>
              <a:rPr lang="en-US" sz="2000" b="1" dirty="0" err="1"/>
              <a:t>Iesu</a:t>
            </a:r>
            <a:r>
              <a:rPr lang="en-US" sz="2000" b="1" dirty="0"/>
              <a:t>, ae o Mose). O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manumalo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oti</a:t>
            </a:r>
            <a:r>
              <a:rPr lang="en-US" sz="2000" b="1" dirty="0"/>
              <a:t> o </a:t>
            </a:r>
            <a:r>
              <a:rPr lang="en-US" sz="2000" b="1" dirty="0" err="1"/>
              <a:t>lo'o</a:t>
            </a:r>
            <a:r>
              <a:rPr lang="en-US" sz="2000" b="1" dirty="0"/>
              <a:t> </a:t>
            </a:r>
            <a:r>
              <a:rPr lang="en-US" sz="2000" b="1" dirty="0" err="1"/>
              <a:t>fa'aalia</a:t>
            </a:r>
            <a:r>
              <a:rPr lang="en-US" sz="2000" b="1" dirty="0"/>
              <a:t> ai </a:t>
            </a:r>
            <a:r>
              <a:rPr lang="en-US" sz="2000" b="1" dirty="0" err="1"/>
              <a:t>fo'i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manumalo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agasala</a:t>
            </a:r>
            <a:r>
              <a:rPr lang="en-US" sz="2000" b="1" dirty="0"/>
              <a:t> ma </a:t>
            </a:r>
            <a:r>
              <a:rPr lang="en-US" sz="2000" b="1" dirty="0" err="1"/>
              <a:t>lona</a:t>
            </a:r>
            <a:r>
              <a:rPr lang="en-US" sz="2000" b="1" dirty="0"/>
              <a:t> mana e toe </a:t>
            </a:r>
            <a:r>
              <a:rPr lang="en-US" sz="2000" b="1" dirty="0" err="1"/>
              <a:t>fa'afouina</a:t>
            </a:r>
            <a:r>
              <a:rPr lang="en-US" sz="2000" b="1" dirty="0"/>
              <a:t> ai </a:t>
            </a:r>
            <a:r>
              <a:rPr lang="en-US" sz="2000" b="1" dirty="0" err="1"/>
              <a:t>i</a:t>
            </a:r>
            <a:r>
              <a:rPr lang="en-US" sz="2000" b="1" dirty="0"/>
              <a:t> tatou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fa'atusa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871268"/>
            <a:ext cx="63152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</a:t>
            </a:r>
            <a:r>
              <a:rPr lang="en-US" sz="2000" b="1" dirty="0" err="1"/>
              <a:t>mafai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tatou </a:t>
            </a:r>
            <a:r>
              <a:rPr lang="en-US" sz="2000" b="1" dirty="0" err="1"/>
              <a:t>faapea</a:t>
            </a:r>
            <a:r>
              <a:rPr lang="en-US" sz="2000" b="1" dirty="0"/>
              <a:t> o </a:t>
            </a:r>
            <a:r>
              <a:rPr lang="en-US" sz="2000" b="1" dirty="0" err="1"/>
              <a:t>lenei</a:t>
            </a:r>
            <a:r>
              <a:rPr lang="en-US" sz="2000" b="1" dirty="0"/>
              <a:t> </a:t>
            </a:r>
            <a:r>
              <a:rPr lang="en-US" sz="2000" b="1" dirty="0" err="1"/>
              <a:t>upu</a:t>
            </a:r>
            <a:r>
              <a:rPr lang="en-US" sz="2000" b="1" dirty="0"/>
              <a:t>, e </a:t>
            </a:r>
            <a:r>
              <a:rPr lang="en-US" sz="2000" b="1" dirty="0" err="1"/>
              <a:t>faasino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Keriso</a:t>
            </a:r>
            <a:r>
              <a:rPr lang="en-US" sz="2000" b="1" dirty="0"/>
              <a:t>, e </a:t>
            </a:r>
            <a:r>
              <a:rPr lang="en-US" sz="2000" b="1" dirty="0" err="1"/>
              <a:t>mafai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ai </a:t>
            </a:r>
            <a:r>
              <a:rPr lang="en-US" sz="2000" b="1" dirty="0" err="1"/>
              <a:t>nei</a:t>
            </a:r>
            <a:r>
              <a:rPr lang="en-US" sz="2000" b="1" dirty="0"/>
              <a:t> </a:t>
            </a:r>
            <a:r>
              <a:rPr lang="en-US" sz="2000" b="1" dirty="0" err="1"/>
              <a:t>uiga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(</a:t>
            </a:r>
            <a:r>
              <a:rPr lang="en-US" sz="2000" b="1" dirty="0" err="1"/>
              <a:t>Kolose</a:t>
            </a:r>
            <a:r>
              <a:rPr lang="en-US" sz="2000" b="1" dirty="0"/>
              <a:t> 1:18). O </a:t>
            </a:r>
            <a:r>
              <a:rPr lang="en-US" sz="2000" b="1" dirty="0" err="1"/>
              <a:t>Iesu</a:t>
            </a:r>
            <a:r>
              <a:rPr lang="en-US" sz="2000" b="1" dirty="0"/>
              <a:t> o le </a:t>
            </a:r>
            <a:r>
              <a:rPr lang="en-US" sz="2000" b="1" dirty="0" err="1"/>
              <a:t>amataga</a:t>
            </a:r>
            <a:r>
              <a:rPr lang="en-US" sz="2000" b="1" dirty="0"/>
              <a:t> o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[o le </a:t>
            </a:r>
            <a:r>
              <a:rPr lang="en-US" sz="2000" b="1" dirty="0" err="1"/>
              <a:t>faatusa</a:t>
            </a:r>
            <a:r>
              <a:rPr lang="en-US" sz="2000" b="1" dirty="0"/>
              <a:t> o le Atua], o le </a:t>
            </a:r>
            <a:r>
              <a:rPr lang="en-US" sz="2000" b="1" dirty="0" err="1"/>
              <a:t>mafuaʻaga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foafoaina</a:t>
            </a:r>
            <a:r>
              <a:rPr lang="en-US" sz="2000" b="1" dirty="0"/>
              <a:t> ai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[o le </a:t>
            </a:r>
            <a:r>
              <a:rPr lang="en-US" sz="2000" b="1" dirty="0" err="1"/>
              <a:t>ulumatua</a:t>
            </a:r>
            <a:r>
              <a:rPr lang="en-US" sz="2000" b="1" dirty="0"/>
              <a:t> o le </a:t>
            </a:r>
            <a:r>
              <a:rPr lang="en-US" sz="2000" b="1" dirty="0" err="1"/>
              <a:t>foafoaga</a:t>
            </a:r>
            <a:r>
              <a:rPr lang="en-US" sz="2000" b="1" dirty="0"/>
              <a:t>], o le pule </a:t>
            </a:r>
            <a:r>
              <a:rPr lang="en-US" sz="2000" b="1" dirty="0" err="1"/>
              <a:t>silisili</a:t>
            </a:r>
            <a:r>
              <a:rPr lang="en-US" sz="2000" b="1" dirty="0"/>
              <a:t> ese [o le ulu]. O </a:t>
            </a:r>
            <a:r>
              <a:rPr lang="en-US" sz="2000" b="1" dirty="0" err="1"/>
              <a:t>nei</a:t>
            </a:r>
            <a:r>
              <a:rPr lang="en-US" sz="2000" b="1" dirty="0"/>
              <a:t>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e </a:t>
            </a:r>
            <a:r>
              <a:rPr lang="en-US" sz="2000" b="1" dirty="0" err="1"/>
              <a:t>tuʻuina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ai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le </a:t>
            </a:r>
            <a:r>
              <a:rPr lang="en-US" sz="2000" b="1" dirty="0" err="1"/>
              <a:t>tulaga</a:t>
            </a:r>
            <a:r>
              <a:rPr lang="en-US" sz="2000" b="1" dirty="0"/>
              <a:t> </a:t>
            </a:r>
            <a:r>
              <a:rPr lang="en-US" sz="2000" b="1" dirty="0" err="1"/>
              <a:t>silisili</a:t>
            </a:r>
            <a:r>
              <a:rPr lang="en-US" sz="2000" b="1" dirty="0"/>
              <a:t> ese.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FAIA LE LELEIGA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“ina ia faaleleia e ia o mea uma lava ma ia, ina ia lelei ia te ia lava i le toto o lona satauro, o mea i le lalolagi atoa ma mea o i le lagi.”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329634"/>
            <a:ext cx="84779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faia</a:t>
            </a:r>
            <a:r>
              <a:rPr lang="en-US" sz="2000" b="1" dirty="0"/>
              <a:t> e </a:t>
            </a:r>
            <a:r>
              <a:rPr lang="en-US" sz="2000" b="1" dirty="0" err="1"/>
              <a:t>Iesu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tulaga</a:t>
            </a:r>
            <a:r>
              <a:rPr lang="en-US" sz="2000" b="1" dirty="0"/>
              <a:t> </a:t>
            </a:r>
            <a:r>
              <a:rPr lang="en-US" sz="2000" b="1" dirty="0" err="1"/>
              <a:t>muamua</a:t>
            </a:r>
            <a:r>
              <a:rPr lang="en-US" sz="2000" b="1" dirty="0"/>
              <a:t> ai o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mea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. E </a:t>
            </a:r>
            <a:r>
              <a:rPr lang="en-US" sz="2000" b="1" dirty="0" err="1"/>
              <a:t>tusa</a:t>
            </a:r>
            <a:r>
              <a:rPr lang="en-US" sz="2000" b="1" dirty="0"/>
              <a:t> ai ma le tala a Paulo,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talafeagai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Keriso</a:t>
            </a:r>
            <a:r>
              <a:rPr lang="en-US" sz="2000" b="1" dirty="0"/>
              <a:t> </a:t>
            </a:r>
            <a:r>
              <a:rPr lang="en-US" sz="2000" b="1" dirty="0" err="1"/>
              <a:t>nei</a:t>
            </a:r>
            <a:r>
              <a:rPr lang="en-US" sz="2000" b="1" dirty="0"/>
              <a:t> </a:t>
            </a:r>
            <a:r>
              <a:rPr lang="en-US" sz="2000" b="1" dirty="0" err="1"/>
              <a:t>suafa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“</a:t>
            </a:r>
            <a:r>
              <a:rPr lang="en-US" sz="2000" b="1" dirty="0" err="1"/>
              <a:t>auā</a:t>
            </a:r>
            <a:r>
              <a:rPr lang="en-US" sz="2000" b="1" dirty="0"/>
              <a:t>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finagalo</a:t>
            </a:r>
            <a:r>
              <a:rPr lang="en-US" sz="2000" b="1" dirty="0"/>
              <a:t> le Atua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mau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totonu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tumu</a:t>
            </a:r>
            <a:r>
              <a:rPr lang="en-US" sz="2000" b="1" dirty="0"/>
              <a:t> </a:t>
            </a:r>
            <a:r>
              <a:rPr lang="en-US" sz="2000" b="1" dirty="0" err="1"/>
              <a:t>atoatoa</a:t>
            </a:r>
            <a:r>
              <a:rPr lang="en-US" sz="2000" b="1" dirty="0"/>
              <a:t>” (</a:t>
            </a:r>
            <a:r>
              <a:rPr lang="en-US" sz="2000" b="1" dirty="0" err="1"/>
              <a:t>Kolose</a:t>
            </a:r>
            <a:r>
              <a:rPr lang="en-US" sz="2000" b="1" dirty="0"/>
              <a:t> 1:19). I se </a:t>
            </a:r>
            <a:r>
              <a:rPr lang="en-US" sz="2000" b="1" dirty="0" err="1"/>
              <a:t>isi</a:t>
            </a:r>
            <a:r>
              <a:rPr lang="en-US" sz="2000" b="1" dirty="0"/>
              <a:t> </a:t>
            </a:r>
            <a:r>
              <a:rPr lang="en-US" sz="2000" b="1" dirty="0" err="1"/>
              <a:t>faaupuga</a:t>
            </a:r>
            <a:r>
              <a:rPr lang="en-US" sz="2000" b="1" dirty="0"/>
              <a:t>, o </a:t>
            </a:r>
            <a:r>
              <a:rPr lang="en-US" sz="2000" b="1" dirty="0" err="1"/>
              <a:t>Iesu</a:t>
            </a:r>
            <a:r>
              <a:rPr lang="en-US" sz="2000" b="1" dirty="0"/>
              <a:t> o Ia o le Atua </a:t>
            </a:r>
            <a:r>
              <a:rPr lang="en-US" sz="2000" b="1" dirty="0" err="1"/>
              <a:t>atoatoa</a:t>
            </a:r>
            <a:r>
              <a:rPr lang="en-US" sz="2000" b="1" dirty="0"/>
              <a:t>, o Ia </a:t>
            </a:r>
            <a:r>
              <a:rPr lang="en-US" sz="2000" b="1" dirty="0" err="1"/>
              <a:t>foi</a:t>
            </a:r>
            <a:r>
              <a:rPr lang="en-US" sz="2000" b="1" dirty="0"/>
              <a:t> o le </a:t>
            </a:r>
            <a:r>
              <a:rPr lang="en-US" sz="2000" b="1" dirty="0" err="1"/>
              <a:t>tagata</a:t>
            </a:r>
            <a:r>
              <a:rPr lang="en-US" sz="2000" b="1" dirty="0"/>
              <a:t> </a:t>
            </a:r>
            <a:r>
              <a:rPr lang="en-US" sz="2000" b="1" dirty="0" err="1"/>
              <a:t>atoatoa</a:t>
            </a:r>
            <a:r>
              <a:rPr lang="en-US" sz="2000" b="1" dirty="0"/>
              <a:t>. “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matou</a:t>
            </a:r>
            <a:r>
              <a:rPr lang="en-US" sz="2000" b="1" dirty="0"/>
              <a:t> matamata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 </a:t>
            </a:r>
            <a:r>
              <a:rPr lang="en-US" sz="2000" b="1" dirty="0" err="1"/>
              <a:t>mamalu</a:t>
            </a:r>
            <a:r>
              <a:rPr lang="en-US" sz="2000" b="1" dirty="0"/>
              <a:t>, […]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tumu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alofa</a:t>
            </a:r>
            <a:r>
              <a:rPr lang="en-US" sz="2000" b="1" dirty="0"/>
              <a:t> </a:t>
            </a:r>
            <a:r>
              <a:rPr lang="en-US" sz="2000" b="1" dirty="0" err="1"/>
              <a:t>tunoa</a:t>
            </a:r>
            <a:r>
              <a:rPr lang="en-US" sz="2000" b="1" dirty="0"/>
              <a:t> ma le </a:t>
            </a:r>
            <a:r>
              <a:rPr lang="en-US" sz="2000" b="1" dirty="0" err="1"/>
              <a:t>faamaoni</a:t>
            </a:r>
            <a:r>
              <a:rPr lang="en-US" sz="2000" b="1" dirty="0"/>
              <a:t>” (Ioane 1:14).</a:t>
            </a:r>
            <a:endParaRPr lang="en-US" sz="20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Tatou malamalama </a:t>
            </a:r>
            <a:r>
              <a:rPr lang="en-US" sz="2000" b="1" dirty="0" err="1"/>
              <a:t>ua</a:t>
            </a:r>
            <a:r>
              <a:rPr lang="en-US" sz="2000" b="1" dirty="0"/>
              <a:t> Ia toe </a:t>
            </a:r>
            <a:r>
              <a:rPr lang="en-US" sz="2000" b="1" dirty="0" err="1"/>
              <a:t>faaleleia</a:t>
            </a:r>
            <a:r>
              <a:rPr lang="en-US" sz="2000" b="1" dirty="0"/>
              <a:t> ma le Atua “</a:t>
            </a:r>
            <a:r>
              <a:rPr lang="en-US" sz="2000" b="1" dirty="0" err="1"/>
              <a:t>mea</a:t>
            </a:r>
            <a:r>
              <a:rPr lang="en-US" sz="2000" b="1" dirty="0"/>
              <a:t> o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lalolagi</a:t>
            </a:r>
            <a:r>
              <a:rPr lang="en-US" sz="2000" b="1" dirty="0"/>
              <a:t>.” Ae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b="1" dirty="0" err="1"/>
              <a:t>faapefea</a:t>
            </a:r>
            <a:r>
              <a:rPr lang="en-US" sz="2000" b="1" dirty="0"/>
              <a:t> </a:t>
            </a:r>
            <a:r>
              <a:rPr lang="en-US" sz="2000" b="1" dirty="0" err="1"/>
              <a:t>ona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faaleleia</a:t>
            </a:r>
            <a:r>
              <a:rPr lang="en-US" sz="2000" b="1" dirty="0"/>
              <a:t> ma Ia o ē o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lagi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98854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O le maliu ma le toetu o Iesu, na faataunuuina ai e Iesu mea uma e manaʻomia mo le faaleleia o le va o tagata ma le Atua (Kol 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Ua mafai e le atulaulau atoa ona iloa manino le natura o le leaga. O lea la, ua faamaonia ai le amio a le Atua i le Lagi ma le Lalolagi.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“O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Iesu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mamalu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lagi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o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ta’ita’i’au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pele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agelu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lē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fiafia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Lona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finagalo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Sa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Ia ma le Atua, 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fatafata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Tamā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(Ioane 1:18), ae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manatu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le o se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faoa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tusa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>
                <a:solidFill>
                  <a:srgbClr val="321547"/>
                </a:solidFill>
                <a:latin typeface="Constantia" panose="02030602050306030303" pitchFamily="18" charset="0"/>
              </a:rPr>
              <a:t>lava Ia ma 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le Atua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a’o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leiloa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tagata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agasala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ma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pagatia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Sa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tu’ua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Lona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nofoāli’i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tu’ua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Lona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paleali’i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ma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tootoo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fa’atupu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ma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fa’aofuina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Lona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tagata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Sa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fa’amaulaloina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Ia lava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o’o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lava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maliu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o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satauro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mafai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fa’aeaina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tagata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se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nofoa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fa’atasi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ma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Lona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nofoāli’i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[…] I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alofa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afio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ai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fa’aalia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Tamā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e toe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fa’aleleia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tagata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ma le Atua.”</a:t>
            </a:r>
            <a:endParaRPr lang="en-US" sz="26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8463786" y="5138839"/>
            <a:ext cx="306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321547"/>
                </a:solidFill>
              </a:rPr>
              <a:t>EGW (</a:t>
            </a:r>
            <a:r>
              <a:rPr lang="en-US" sz="1600" b="1" noProof="0" dirty="0" err="1">
                <a:solidFill>
                  <a:srgbClr val="321547"/>
                </a:solidFill>
              </a:rPr>
              <a:t>Feau</a:t>
            </a:r>
            <a:r>
              <a:rPr lang="en-US" sz="1600" b="1" noProof="0" dirty="0">
                <a:solidFill>
                  <a:srgbClr val="321547"/>
                </a:solidFill>
              </a:rPr>
              <a:t> </a:t>
            </a:r>
            <a:r>
              <a:rPr lang="en-US" sz="1600" b="1" noProof="0" dirty="0" err="1">
                <a:solidFill>
                  <a:srgbClr val="321547"/>
                </a:solidFill>
              </a:rPr>
              <a:t>Filifilia</a:t>
            </a:r>
            <a:r>
              <a:rPr lang="en-US" sz="1600" b="1" noProof="0" dirty="0">
                <a:solidFill>
                  <a:srgbClr val="321547"/>
                </a:solidFill>
              </a:rPr>
              <a:t>, Vol 1, </a:t>
            </a:r>
            <a:r>
              <a:rPr lang="en-US" sz="1600" b="1" noProof="0" dirty="0" err="1">
                <a:solidFill>
                  <a:srgbClr val="321547"/>
                </a:solidFill>
              </a:rPr>
              <a:t>i</a:t>
            </a:r>
            <a:r>
              <a:rPr lang="en-US" sz="1600" b="1" noProof="0" dirty="0">
                <a:solidFill>
                  <a:srgbClr val="321547"/>
                </a:solidFill>
              </a:rPr>
              <a:t>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</TotalTime>
  <Words>1672</Words>
  <Application>Microsoft Office PowerPoint</Application>
  <PresentationFormat>Panorámica</PresentationFormat>
  <Paragraphs>47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75</cp:revision>
  <dcterms:created xsi:type="dcterms:W3CDTF">2026-01-17T09:06:28Z</dcterms:created>
  <dcterms:modified xsi:type="dcterms:W3CDTF">2026-02-09T16:33:10Z</dcterms:modified>
</cp:coreProperties>
</file>