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52AD9A-0C74-46E4-B6AB-1BEC7D3089AA}" v="1978" dt="2026-04-12T13:28:30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C00000"/>
              </a:solidFill>
            </a:rPr>
            <a:t>Faataitaiga o le faamauluga</a:t>
          </a:r>
          <a:endParaRPr lang="es-ES" sz="2400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en" sz="2000" b="1" dirty="0"/>
            <a:t>Lusifelo</a:t>
          </a:r>
          <a:endParaRPr lang="es-ES" sz="2000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en" sz="2000" b="1" dirty="0"/>
            <a:t>So’o o Iesu</a:t>
          </a:r>
          <a:endParaRPr lang="es-ES" sz="20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chemeClr val="accent4">
                  <a:lumMod val="75000"/>
                </a:schemeClr>
              </a:solidFill>
            </a:rPr>
            <a:t>Faataitaiga o le faamaulalo</a:t>
          </a:r>
          <a:endParaRPr lang="es-ES" sz="2400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en" sz="2000" b="1" dirty="0"/>
            <a:t>Ao lafoga</a:t>
          </a:r>
          <a:endParaRPr lang="es-ES" sz="20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en" sz="2000" b="1" dirty="0"/>
            <a:t>Mose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en" sz="2000" b="1" dirty="0"/>
            <a:t>Iesu, o le faataitai atoatoa</a:t>
          </a:r>
          <a:endParaRPr lang="es-ES" sz="2000" dirty="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374089" custLinFactX="80223" custLinFactNeighborX="100000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175576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Le vaai maualalo lea i isi (Filipi. 2:3)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rgbClr val="7D7A00"/>
              </a:solidFill>
            </a:rPr>
            <a:t>Le sailia lea o viiga i nofoaga tumutumu (Luka. 14:7-11)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Tatou tuuavanoa i isi e viivii mai (Faat. 27:2)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Tatou te talia le alofa tunoa o le Atua (Iakopo 4:6)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Tatou te faasoa atu lena alofa i isi (1 Peteru 4:10)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646421" y="643678"/>
          <a:ext cx="261872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2618722" y="85864"/>
              </a:lnTo>
              <a:lnTo>
                <a:pt x="2618722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646421" y="643678"/>
          <a:ext cx="402725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402725" y="85864"/>
              </a:lnTo>
              <a:lnTo>
                <a:pt x="402725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690284" y="643678"/>
          <a:ext cx="1956137" cy="171728"/>
        </a:xfrm>
        <a:custGeom>
          <a:avLst/>
          <a:gdLst/>
          <a:ahLst/>
          <a:cxnLst/>
          <a:rect l="0" t="0" r="0" b="0"/>
          <a:pathLst>
            <a:path>
              <a:moveTo>
                <a:pt x="1956137" y="0"/>
              </a:moveTo>
              <a:lnTo>
                <a:pt x="1956137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857837" y="643678"/>
          <a:ext cx="149139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1491392" y="85864"/>
              </a:lnTo>
              <a:lnTo>
                <a:pt x="1491392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58465" y="643678"/>
          <a:ext cx="699372" cy="171728"/>
        </a:xfrm>
        <a:custGeom>
          <a:avLst/>
          <a:gdLst/>
          <a:ahLst/>
          <a:cxnLst/>
          <a:rect l="0" t="0" r="0" b="0"/>
          <a:pathLst>
            <a:path>
              <a:moveTo>
                <a:pt x="699372" y="0"/>
              </a:moveTo>
              <a:lnTo>
                <a:pt x="699372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583071" y="94146"/>
          <a:ext cx="549532" cy="54953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2145620" y="102873"/>
          <a:ext cx="3083608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C00000"/>
              </a:solidFill>
            </a:rPr>
            <a:t>Faataitaiga o le faamauluga</a:t>
          </a:r>
          <a:endParaRPr lang="es-ES" sz="2400" kern="1200" dirty="0">
            <a:solidFill>
              <a:srgbClr val="C00000"/>
            </a:solidFill>
          </a:endParaRPr>
        </a:p>
      </dsp:txBody>
      <dsp:txXfrm>
        <a:off x="2145620" y="102873"/>
        <a:ext cx="3083608" cy="549532"/>
      </dsp:txXfrm>
    </dsp:sp>
    <dsp:sp modelId="{00CFEA07-048C-4452-9699-8EA7D6BBFFAD}">
      <dsp:nvSpPr>
        <dsp:cNvPr id="0" name=""/>
        <dsp:cNvSpPr/>
      </dsp:nvSpPr>
      <dsp:spPr>
        <a:xfrm>
          <a:off x="347534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35003" y="2905763"/>
          <a:ext cx="111107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Lusifelo</a:t>
          </a:r>
          <a:endParaRPr lang="es-ES" sz="2000" kern="1200" dirty="0"/>
        </a:p>
      </dsp:txBody>
      <dsp:txXfrm>
        <a:off x="635003" y="2905763"/>
        <a:ext cx="1111071" cy="549532"/>
      </dsp:txXfrm>
    </dsp:sp>
    <dsp:sp modelId="{1962EC93-D6B2-4A34-AC84-9B92D9C68EFA}">
      <dsp:nvSpPr>
        <dsp:cNvPr id="0" name=""/>
        <dsp:cNvSpPr/>
      </dsp:nvSpPr>
      <dsp:spPr>
        <a:xfrm>
          <a:off x="2538299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644871" y="3164835"/>
          <a:ext cx="141165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So’o o Iesu</a:t>
          </a:r>
          <a:endParaRPr lang="es-ES" sz="2000" kern="1200" dirty="0"/>
        </a:p>
      </dsp:txBody>
      <dsp:txXfrm>
        <a:off x="2644871" y="3164835"/>
        <a:ext cx="1411651" cy="549532"/>
      </dsp:txXfrm>
    </dsp:sp>
    <dsp:sp modelId="{16E1F04A-5A82-48D9-8B41-F2BE1BE4B8A0}">
      <dsp:nvSpPr>
        <dsp:cNvPr id="0" name=""/>
        <dsp:cNvSpPr/>
      </dsp:nvSpPr>
      <dsp:spPr>
        <a:xfrm>
          <a:off x="7371655" y="94146"/>
          <a:ext cx="549532" cy="54953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941755" y="101664"/>
          <a:ext cx="3402545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4">
                  <a:lumMod val="75000"/>
                </a:schemeClr>
              </a:solidFill>
            </a:rPr>
            <a:t>Faataitaiga o le faamaulalo</a:t>
          </a:r>
          <a:endParaRPr lang="es-ES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941755" y="101664"/>
        <a:ext cx="3402545" cy="549532"/>
      </dsp:txXfrm>
    </dsp:sp>
    <dsp:sp modelId="{1AFFD3DE-C5D3-4C82-BF8E-6F6258E0342A}">
      <dsp:nvSpPr>
        <dsp:cNvPr id="0" name=""/>
        <dsp:cNvSpPr/>
      </dsp:nvSpPr>
      <dsp:spPr>
        <a:xfrm>
          <a:off x="4879353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957714" y="3027584"/>
          <a:ext cx="1447269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Ao lafoga</a:t>
          </a:r>
          <a:endParaRPr lang="es-ES" sz="2000" kern="1200" dirty="0"/>
        </a:p>
      </dsp:txBody>
      <dsp:txXfrm>
        <a:off x="4957714" y="3027584"/>
        <a:ext cx="1447269" cy="549532"/>
      </dsp:txXfrm>
    </dsp:sp>
    <dsp:sp modelId="{4F2B43F8-D675-4644-9C2C-17FD2B384624}">
      <dsp:nvSpPr>
        <dsp:cNvPr id="0" name=""/>
        <dsp:cNvSpPr/>
      </dsp:nvSpPr>
      <dsp:spPr>
        <a:xfrm>
          <a:off x="7238217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456724" y="2862669"/>
          <a:ext cx="1161534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</a:t>
          </a:r>
          <a:endParaRPr lang="es-ES" sz="2000" kern="1200" dirty="0"/>
        </a:p>
      </dsp:txBody>
      <dsp:txXfrm>
        <a:off x="7456724" y="2862669"/>
        <a:ext cx="1161534" cy="549532"/>
      </dsp:txXfrm>
    </dsp:sp>
    <dsp:sp modelId="{101C6BA2-231A-435E-B28C-20B1FEBC0A42}">
      <dsp:nvSpPr>
        <dsp:cNvPr id="0" name=""/>
        <dsp:cNvSpPr/>
      </dsp:nvSpPr>
      <dsp:spPr>
        <a:xfrm>
          <a:off x="9454213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470092" y="3147728"/>
          <a:ext cx="1670522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Iesu, o le faataitai atoatoa</a:t>
          </a:r>
          <a:endParaRPr lang="es-ES" sz="2000" kern="1200" dirty="0"/>
        </a:p>
      </dsp:txBody>
      <dsp:txXfrm>
        <a:off x="9470092" y="3147728"/>
        <a:ext cx="1670522" cy="549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93740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Le vaai maualalo lea i isi (Filipi. 2:3)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93740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7D7A00"/>
              </a:solidFill>
            </a:rPr>
            <a:t>Le sailia lea o viiga i nofoaga tumutumu (Luka. 14:7-11)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Tatou tuuavanoa i isi e viivii mai (Faat. 27:2)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Tatou te talia le alofa tunoa o le Atua (Iakopo 4:6)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Tatou te faasoa atu lena alofa i isi (1 Peteru 4:10)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FB919-AB08-417E-86CD-D67CF6D0688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BBD42-FFB9-486D-9FAB-4D778F13A3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8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BBD42-FFB9-486D-9FAB-4D778F13A3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9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BBD42-FFB9-486D-9FAB-4D778F13A3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6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159519" y="506814"/>
            <a:ext cx="4629150" cy="4057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" sz="44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FAAMAUALUGA FAATUSATUSA I LE LOTOMAUALALO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2C8BF"/>
                </a:solidFill>
              </a:rPr>
              <a:t>Lesona 3 mo Aperila 18, 2026</a:t>
            </a: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4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0" y="0"/>
            <a:ext cx="838057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IESU, O LE FAATAITAI ATOATOA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iloa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foi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tino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 le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tagata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faamaulalo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anaana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oo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maliu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le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maliu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lea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satauro</a:t>
            </a:r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!”</a:t>
            </a:r>
            <a:r>
              <a:rPr lang="en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(Filipi 2:8)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333373" y="1276894"/>
            <a:ext cx="8047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leai</a:t>
            </a:r>
            <a:r>
              <a:rPr lang="en-US" sz="2000" b="1" dirty="0"/>
              <a:t> se </a:t>
            </a:r>
            <a:r>
              <a:rPr lang="en-US" sz="2000" b="1" dirty="0" err="1"/>
              <a:t>tasi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lalolagi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mauaina</a:t>
            </a:r>
            <a:r>
              <a:rPr lang="en-US" sz="2000" b="1" dirty="0"/>
              <a:t>—pe o le a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mauaina</a:t>
            </a:r>
            <a:r>
              <a:rPr lang="en-US" sz="2000" b="1" dirty="0"/>
              <a:t> </a:t>
            </a:r>
            <a:r>
              <a:rPr lang="en-US" sz="2000" b="1" dirty="0" err="1"/>
              <a:t>foʻi</a:t>
            </a:r>
            <a:r>
              <a:rPr lang="en-US" sz="2000" b="1" dirty="0"/>
              <a:t>—le </a:t>
            </a:r>
            <a:r>
              <a:rPr lang="en-US" sz="2000" b="1" dirty="0" err="1"/>
              <a:t>silisili</a:t>
            </a:r>
            <a:r>
              <a:rPr lang="en-US" sz="2000" b="1" dirty="0"/>
              <a:t> ese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 a o </a:t>
            </a:r>
            <a:r>
              <a:rPr lang="en-US" sz="2000" b="1" dirty="0" err="1"/>
              <a:t>leʻi</a:t>
            </a:r>
            <a:r>
              <a:rPr lang="en-US" sz="2000" b="1" dirty="0"/>
              <a:t> </a:t>
            </a:r>
            <a:r>
              <a:rPr lang="en-US" sz="2000" b="1" dirty="0" err="1"/>
              <a:t>afio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. Ae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lafoaʻia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o le </a:t>
            </a:r>
            <a:r>
              <a:rPr lang="en-US" sz="2000" b="1" dirty="0" err="1"/>
              <a:t>alofa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tatou. I le </a:t>
            </a:r>
            <a:r>
              <a:rPr lang="en-US" sz="2000" b="1" dirty="0" err="1"/>
              <a:t>feagai</a:t>
            </a:r>
            <a:r>
              <a:rPr lang="en-US" sz="2000" b="1" dirty="0"/>
              <a:t> ai la ma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faʻalumaina</a:t>
            </a:r>
            <a:r>
              <a:rPr lang="en-US" sz="2000" b="1" dirty="0"/>
              <a:t>, o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tatou,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oi </a:t>
            </a:r>
            <a:r>
              <a:rPr lang="en-US" sz="2000" b="1" dirty="0" err="1"/>
              <a:t>totonu</a:t>
            </a:r>
            <a:r>
              <a:rPr lang="en-US" sz="2000" b="1" dirty="0"/>
              <a:t> o tatou, </a:t>
            </a:r>
            <a:r>
              <a:rPr lang="en-US" sz="2000" b="1" dirty="0" err="1"/>
              <a:t>poʻo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foi</a:t>
            </a:r>
            <a:r>
              <a:rPr lang="en-US" sz="2000" b="1" dirty="0"/>
              <a:t> 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oo</a:t>
            </a:r>
            <a:r>
              <a:rPr lang="en-US" sz="2000" b="1" dirty="0"/>
              <a:t> I ai, e le </a:t>
            </a:r>
            <a:r>
              <a:rPr lang="en-US" sz="2000" b="1" dirty="0" err="1"/>
              <a:t>taitai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faatusalia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faia</a:t>
            </a:r>
            <a:r>
              <a:rPr lang="en-US" sz="2000" b="1" dirty="0"/>
              <a:t> e </a:t>
            </a:r>
            <a:r>
              <a:rPr lang="en-US" sz="2000" b="1" dirty="0" err="1"/>
              <a:t>Iesu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464744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171564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607013" y="4203459"/>
            <a:ext cx="5651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US" sz="2000" b="1" dirty="0"/>
              <a:t>Ia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outou</a:t>
            </a:r>
            <a:r>
              <a:rPr lang="en-US" sz="2000" b="1" dirty="0"/>
              <a:t> </a:t>
            </a:r>
            <a:r>
              <a:rPr lang="en-US" sz="2000" b="1" dirty="0" err="1"/>
              <a:t>foi</a:t>
            </a:r>
            <a:r>
              <a:rPr lang="en-US" sz="2000" b="1" dirty="0"/>
              <a:t> lea lava </a:t>
            </a:r>
            <a:r>
              <a:rPr lang="en-US" sz="2000" b="1" dirty="0" err="1"/>
              <a:t>manatu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Keriso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" sz="2000" b="1" dirty="0"/>
              <a:t>” (Fil. 2:5).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23" y="4286250"/>
            <a:ext cx="1993354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333374" y="2894065"/>
            <a:ext cx="80472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Na </a:t>
            </a:r>
            <a:r>
              <a:rPr lang="en-US" sz="2000" b="1" dirty="0" err="1">
                <a:solidFill>
                  <a:prstClr val="black"/>
                </a:solidFill>
              </a:rPr>
              <a:t>teena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 le Lagi e </a:t>
            </a:r>
            <a:r>
              <a:rPr lang="en-US" sz="2000" b="1" dirty="0" err="1">
                <a:solidFill>
                  <a:prstClr val="black"/>
                </a:solidFill>
              </a:rPr>
              <a:t>maliu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ola ma le </a:t>
            </a:r>
            <a:r>
              <a:rPr lang="en-US" sz="2000" b="1" dirty="0" err="1">
                <a:solidFill>
                  <a:prstClr val="black"/>
                </a:solidFill>
              </a:rPr>
              <a:t>faamoemoe</a:t>
            </a:r>
            <a:r>
              <a:rPr lang="en-US" sz="2000" b="1" dirty="0">
                <a:solidFill>
                  <a:prstClr val="black"/>
                </a:solidFill>
              </a:rPr>
              <a:t> o le a tatou malamalama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alofa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tunoa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tali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valaaulia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mafutaga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(Filipi 2:5-8). E </a:t>
            </a:r>
            <a:r>
              <a:rPr lang="en-US" sz="2000" b="1" dirty="0" err="1">
                <a:solidFill>
                  <a:prstClr val="black"/>
                </a:solidFill>
              </a:rPr>
              <a:t>aunoa</a:t>
            </a:r>
            <a:r>
              <a:rPr lang="en-US" sz="2000" b="1" dirty="0">
                <a:solidFill>
                  <a:prstClr val="black"/>
                </a:solidFill>
              </a:rPr>
              <a:t> ma se </a:t>
            </a:r>
            <a:r>
              <a:rPr lang="en-US" sz="2000" b="1" dirty="0" err="1">
                <a:solidFill>
                  <a:prstClr val="black"/>
                </a:solidFill>
              </a:rPr>
              <a:t>masalosalo</a:t>
            </a:r>
            <a:r>
              <a:rPr lang="en-US" sz="2000" b="1" dirty="0">
                <a:solidFill>
                  <a:prstClr val="black"/>
                </a:solidFill>
              </a:rPr>
              <a:t>, o Ia o le </a:t>
            </a:r>
            <a:r>
              <a:rPr lang="en-US" sz="2000" b="1" dirty="0" err="1">
                <a:solidFill>
                  <a:prstClr val="black"/>
                </a:solidFill>
              </a:rPr>
              <a:t>faataitaiga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atoatoa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lotomaulalo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607013" y="4897301"/>
            <a:ext cx="5651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I le </a:t>
            </a:r>
            <a:r>
              <a:rPr lang="en-US" sz="2000" b="1" dirty="0" err="1">
                <a:solidFill>
                  <a:prstClr val="black"/>
                </a:solidFill>
              </a:rPr>
              <a:t>mulimuli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Lana </a:t>
            </a:r>
            <a:r>
              <a:rPr lang="en-US" sz="2000" b="1" dirty="0" err="1">
                <a:solidFill>
                  <a:prstClr val="black"/>
                </a:solidFill>
              </a:rPr>
              <a:t>faʻataʻitaʻiga</a:t>
            </a:r>
            <a:r>
              <a:rPr lang="en-US" sz="2000" b="1" dirty="0">
                <a:solidFill>
                  <a:prstClr val="black"/>
                </a:solidFill>
              </a:rPr>
              <a:t>, “Aua </a:t>
            </a:r>
            <a:r>
              <a:rPr lang="en-US" sz="2000" b="1" dirty="0" err="1">
                <a:solidFill>
                  <a:prstClr val="black"/>
                </a:solidFill>
              </a:rPr>
              <a:t>neʻi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faia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finauvale</a:t>
            </a:r>
            <a:r>
              <a:rPr lang="en-US" sz="2000" b="1" dirty="0">
                <a:solidFill>
                  <a:prstClr val="black"/>
                </a:solidFill>
              </a:rPr>
              <a:t>, po o le </a:t>
            </a:r>
            <a:r>
              <a:rPr lang="en-US" sz="2000" b="1" dirty="0" err="1">
                <a:solidFill>
                  <a:prstClr val="black"/>
                </a:solidFill>
              </a:rPr>
              <a:t>mitamita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fua</a:t>
            </a:r>
            <a:r>
              <a:rPr lang="en-US" sz="2000" b="1" dirty="0">
                <a:solidFill>
                  <a:prstClr val="black"/>
                </a:solidFill>
              </a:rPr>
              <a:t>; 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outou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manatu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loto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maulalo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outou</a:t>
            </a:r>
            <a:r>
              <a:rPr lang="en-US" sz="2000" b="1" dirty="0">
                <a:solidFill>
                  <a:prstClr val="black"/>
                </a:solidFill>
              </a:rPr>
              <a:t>. Aua </a:t>
            </a:r>
            <a:r>
              <a:rPr lang="en-US" sz="2000" b="1" dirty="0" err="1">
                <a:solidFill>
                  <a:prstClr val="black"/>
                </a:solidFill>
              </a:rPr>
              <a:t>neʻi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vaavaai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lona</a:t>
            </a:r>
            <a:r>
              <a:rPr lang="en-US" sz="2000" b="1" dirty="0">
                <a:solidFill>
                  <a:prstClr val="black"/>
                </a:solidFill>
              </a:rPr>
              <a:t> lava </a:t>
            </a:r>
            <a:r>
              <a:rPr lang="en-US" sz="2000" b="1" dirty="0" err="1">
                <a:solidFill>
                  <a:prstClr val="black"/>
                </a:solidFill>
              </a:rPr>
              <a:t>lelei</a:t>
            </a:r>
            <a:r>
              <a:rPr lang="en-US" sz="2000" b="1" dirty="0">
                <a:solidFill>
                  <a:prstClr val="black"/>
                </a:solidFill>
              </a:rPr>
              <a:t>, 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taitasi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vaavaai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a </a:t>
            </a:r>
            <a:r>
              <a:rPr lang="en-US" sz="2000" b="1" dirty="0" err="1">
                <a:solidFill>
                  <a:prstClr val="black"/>
                </a:solidFill>
              </a:rPr>
              <a:t>isi</a:t>
            </a:r>
            <a:r>
              <a:rPr lang="en-US" sz="2000" b="1" dirty="0">
                <a:solidFill>
                  <a:prstClr val="black"/>
                </a:solidFill>
              </a:rPr>
              <a:t>” (Filipi 2:3-4).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226636" y="121412"/>
            <a:ext cx="7566235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en-US" sz="2200" b="1" dirty="0">
                <a:latin typeface="Comic Sans MS" panose="030F0702030302020204" pitchFamily="66" charset="0"/>
              </a:rPr>
              <a:t>	Ou </a:t>
            </a:r>
            <a:r>
              <a:rPr lang="en-US" sz="2200" b="1" dirty="0" err="1">
                <a:latin typeface="Comic Sans MS" panose="030F0702030302020204" pitchFamily="66" charset="0"/>
              </a:rPr>
              <a:t>te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vivii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atu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te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oe</a:t>
            </a:r>
            <a:r>
              <a:rPr lang="en-US" sz="2200" b="1" dirty="0">
                <a:latin typeface="Comic Sans MS" panose="030F0702030302020204" pitchFamily="66" charset="0"/>
              </a:rPr>
              <a:t> ma </a:t>
            </a:r>
            <a:r>
              <a:rPr lang="en-US" sz="2200" b="1" dirty="0" err="1">
                <a:latin typeface="Comic Sans MS" panose="030F0702030302020204" pitchFamily="66" charset="0"/>
              </a:rPr>
              <a:t>lo‘u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loto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atoa</a:t>
            </a:r>
            <a:r>
              <a:rPr lang="en-US" sz="2200" b="1" dirty="0">
                <a:latin typeface="Comic Sans MS" panose="030F0702030302020204" pitchFamily="66" charset="0"/>
              </a:rPr>
              <a:t>; </a:t>
            </a:r>
            <a:r>
              <a:rPr lang="en-US" sz="2200" b="1" dirty="0" err="1">
                <a:latin typeface="Comic Sans MS" panose="030F0702030302020204" pitchFamily="66" charset="0"/>
              </a:rPr>
              <a:t>ou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te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fai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pesega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te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oe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</a:t>
            </a:r>
            <a:r>
              <a:rPr lang="en-US" sz="2200" b="1" dirty="0">
                <a:latin typeface="Comic Sans MS" panose="030F0702030302020204" pitchFamily="66" charset="0"/>
              </a:rPr>
              <a:t> luma o atua. Ou </a:t>
            </a:r>
            <a:r>
              <a:rPr lang="en-US" sz="2200" b="1" dirty="0" err="1">
                <a:latin typeface="Comic Sans MS" panose="030F0702030302020204" pitchFamily="66" charset="0"/>
              </a:rPr>
              <a:t>te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ifo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lou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malumalu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paia</a:t>
            </a:r>
            <a:r>
              <a:rPr lang="en-US" sz="2200" b="1" dirty="0"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latin typeface="Comic Sans MS" panose="030F0702030302020204" pitchFamily="66" charset="0"/>
              </a:rPr>
              <a:t>ou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te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vivii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atu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foi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lou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suafa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ona</a:t>
            </a:r>
            <a:r>
              <a:rPr lang="en-US" sz="2200" b="1" dirty="0">
                <a:latin typeface="Comic Sans MS" panose="030F0702030302020204" pitchFamily="66" charset="0"/>
              </a:rPr>
              <a:t> o </a:t>
            </a:r>
            <a:r>
              <a:rPr lang="en-US" sz="2200" b="1" dirty="0" err="1">
                <a:latin typeface="Comic Sans MS" panose="030F0702030302020204" pitchFamily="66" charset="0"/>
              </a:rPr>
              <a:t>lou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alofa</a:t>
            </a:r>
            <a:r>
              <a:rPr lang="en-US" sz="2200" b="1" dirty="0">
                <a:latin typeface="Comic Sans MS" panose="030F0702030302020204" pitchFamily="66" charset="0"/>
              </a:rPr>
              <a:t> ma </a:t>
            </a:r>
            <a:r>
              <a:rPr lang="en-US" sz="2200" b="1" dirty="0" err="1">
                <a:latin typeface="Comic Sans MS" panose="030F0702030302020204" pitchFamily="66" charset="0"/>
              </a:rPr>
              <a:t>lou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faamaoni</a:t>
            </a:r>
            <a:r>
              <a:rPr lang="en-US" sz="2200" b="1" dirty="0">
                <a:latin typeface="Comic Sans MS" panose="030F0702030302020204" pitchFamily="66" charset="0"/>
              </a:rPr>
              <a:t>; </a:t>
            </a:r>
            <a:r>
              <a:rPr lang="en-US" sz="2200" b="1" dirty="0" err="1">
                <a:latin typeface="Comic Sans MS" panose="030F0702030302020204" pitchFamily="66" charset="0"/>
              </a:rPr>
              <a:t>auā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ua</a:t>
            </a:r>
            <a:r>
              <a:rPr lang="en-US" sz="2200" b="1" dirty="0">
                <a:latin typeface="Comic Sans MS" panose="030F0702030302020204" pitchFamily="66" charset="0"/>
              </a:rPr>
              <a:t> e </a:t>
            </a:r>
            <a:r>
              <a:rPr lang="en-US" sz="2200" b="1" dirty="0" err="1">
                <a:latin typeface="Comic Sans MS" panose="030F0702030302020204" pitchFamily="66" charset="0"/>
              </a:rPr>
              <a:t>faasilisili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lau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afioga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lou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suafa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uma</a:t>
            </a:r>
            <a:r>
              <a:rPr lang="en-US" sz="2200" b="1" dirty="0">
                <a:latin typeface="Comic Sans MS" panose="030F0702030302020204" pitchFamily="66" charset="0"/>
              </a:rPr>
              <a:t>. O le </a:t>
            </a:r>
            <a:r>
              <a:rPr lang="en-US" sz="2200" b="1" dirty="0" err="1">
                <a:latin typeface="Comic Sans MS" panose="030F0702030302020204" pitchFamily="66" charset="0"/>
              </a:rPr>
              <a:t>aso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na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ou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valaau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atu</a:t>
            </a:r>
            <a:r>
              <a:rPr lang="en-US" sz="2200" b="1" dirty="0">
                <a:latin typeface="Comic Sans MS" panose="030F0702030302020204" pitchFamily="66" charset="0"/>
              </a:rPr>
              <a:t> ai </a:t>
            </a:r>
            <a:r>
              <a:rPr lang="en-US" sz="2200" b="1" dirty="0" err="1">
                <a:latin typeface="Comic Sans MS" panose="030F0702030302020204" pitchFamily="66" charset="0"/>
              </a:rPr>
              <a:t>ia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te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oe</a:t>
            </a:r>
            <a:r>
              <a:rPr lang="en-US" sz="2200" b="1" dirty="0"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latin typeface="Comic Sans MS" panose="030F0702030302020204" pitchFamily="66" charset="0"/>
              </a:rPr>
              <a:t>ua</a:t>
            </a:r>
            <a:r>
              <a:rPr lang="en-US" sz="2200" b="1" dirty="0">
                <a:latin typeface="Comic Sans MS" panose="030F0702030302020204" pitchFamily="66" charset="0"/>
              </a:rPr>
              <a:t> e </a:t>
            </a:r>
            <a:r>
              <a:rPr lang="en-US" sz="2200" b="1" dirty="0" err="1">
                <a:latin typeface="Comic Sans MS" panose="030F0702030302020204" pitchFamily="66" charset="0"/>
              </a:rPr>
              <a:t>tali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mai</a:t>
            </a:r>
            <a:r>
              <a:rPr lang="en-US" sz="2200" b="1" dirty="0">
                <a:latin typeface="Comic Sans MS" panose="030F0702030302020204" pitchFamily="66" charset="0"/>
              </a:rPr>
              <a:t> ai </a:t>
            </a:r>
            <a:r>
              <a:rPr lang="en-US" sz="2200" b="1" dirty="0" err="1">
                <a:latin typeface="Comic Sans MS" panose="030F0702030302020204" pitchFamily="66" charset="0"/>
              </a:rPr>
              <a:t>ia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te</a:t>
            </a:r>
            <a:r>
              <a:rPr lang="en-US" sz="2200" b="1" dirty="0">
                <a:latin typeface="Comic Sans MS" panose="030F0702030302020204" pitchFamily="66" charset="0"/>
              </a:rPr>
              <a:t> au; </a:t>
            </a:r>
            <a:r>
              <a:rPr lang="en-US" sz="2200" b="1" dirty="0" err="1">
                <a:latin typeface="Comic Sans MS" panose="030F0702030302020204" pitchFamily="66" charset="0"/>
              </a:rPr>
              <a:t>na</a:t>
            </a:r>
            <a:r>
              <a:rPr lang="en-US" sz="2200" b="1" dirty="0">
                <a:latin typeface="Comic Sans MS" panose="030F0702030302020204" pitchFamily="66" charset="0"/>
              </a:rPr>
              <a:t> e </a:t>
            </a:r>
            <a:r>
              <a:rPr lang="en-US" sz="2200" b="1" dirty="0" err="1">
                <a:latin typeface="Comic Sans MS" panose="030F0702030302020204" pitchFamily="66" charset="0"/>
              </a:rPr>
              <a:t>faateleina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mai</a:t>
            </a:r>
            <a:r>
              <a:rPr lang="en-US" sz="2200" b="1" dirty="0">
                <a:latin typeface="Comic Sans MS" panose="030F0702030302020204" pitchFamily="66" charset="0"/>
              </a:rPr>
              <a:t> le </a:t>
            </a:r>
            <a:r>
              <a:rPr lang="en-US" sz="2200" b="1" dirty="0" err="1">
                <a:latin typeface="Comic Sans MS" panose="030F0702030302020204" pitchFamily="66" charset="0"/>
              </a:rPr>
              <a:t>malosi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te</a:t>
            </a:r>
            <a:r>
              <a:rPr lang="en-US" sz="2200" b="1" dirty="0">
                <a:latin typeface="Comic Sans MS" panose="030F0702030302020204" pitchFamily="66" charset="0"/>
              </a:rPr>
              <a:t> au. </a:t>
            </a:r>
            <a:r>
              <a:rPr lang="en-US" sz="2200" b="1" dirty="0" err="1">
                <a:latin typeface="Comic Sans MS" panose="030F0702030302020204" pitchFamily="66" charset="0"/>
              </a:rPr>
              <a:t>Ieova</a:t>
            </a:r>
            <a:r>
              <a:rPr lang="en-US" sz="2200" b="1" dirty="0">
                <a:latin typeface="Comic Sans MS" panose="030F0702030302020204" pitchFamily="66" charset="0"/>
              </a:rPr>
              <a:t> e, e </a:t>
            </a:r>
            <a:r>
              <a:rPr lang="en-US" sz="2200" b="1" dirty="0" err="1">
                <a:latin typeface="Comic Sans MS" panose="030F0702030302020204" pitchFamily="66" charset="0"/>
              </a:rPr>
              <a:t>vivii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atu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te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oe</a:t>
            </a:r>
            <a:r>
              <a:rPr lang="en-US" sz="2200" b="1" dirty="0">
                <a:latin typeface="Comic Sans MS" panose="030F0702030302020204" pitchFamily="66" charset="0"/>
              </a:rPr>
              <a:t> o </a:t>
            </a:r>
            <a:r>
              <a:rPr lang="en-US" sz="2200" b="1" dirty="0" err="1">
                <a:latin typeface="Comic Sans MS" panose="030F0702030302020204" pitchFamily="66" charset="0"/>
              </a:rPr>
              <a:t>tupu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uma</a:t>
            </a:r>
            <a:r>
              <a:rPr lang="en-US" sz="2200" b="1" dirty="0">
                <a:latin typeface="Comic Sans MS" panose="030F0702030302020204" pitchFamily="66" charset="0"/>
              </a:rPr>
              <a:t> lava o le </a:t>
            </a:r>
            <a:r>
              <a:rPr lang="en-US" sz="2200" b="1" dirty="0" err="1">
                <a:latin typeface="Comic Sans MS" panose="030F0702030302020204" pitchFamily="66" charset="0"/>
              </a:rPr>
              <a:t>lalolagi</a:t>
            </a:r>
            <a:r>
              <a:rPr lang="en-US" sz="2200" b="1" dirty="0">
                <a:latin typeface="Comic Sans MS" panose="030F0702030302020204" pitchFamily="66" charset="0"/>
              </a:rPr>
              <a:t>, pe a </a:t>
            </a:r>
            <a:r>
              <a:rPr lang="en-US" sz="2200" b="1" dirty="0" err="1">
                <a:latin typeface="Comic Sans MS" panose="030F0702030302020204" pitchFamily="66" charset="0"/>
              </a:rPr>
              <a:t>latou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faalogo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afioga</a:t>
            </a:r>
            <a:r>
              <a:rPr lang="en-US" sz="2200" b="1" dirty="0">
                <a:latin typeface="Comic Sans MS" panose="030F0702030302020204" pitchFamily="66" charset="0"/>
              </a:rPr>
              <a:t> a </a:t>
            </a:r>
            <a:r>
              <a:rPr lang="en-US" sz="2200" b="1" dirty="0" err="1">
                <a:latin typeface="Comic Sans MS" panose="030F0702030302020204" pitchFamily="66" charset="0"/>
              </a:rPr>
              <a:t>lou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fofoga</a:t>
            </a:r>
            <a:r>
              <a:rPr lang="en-US" sz="2200" b="1" dirty="0">
                <a:latin typeface="Comic Sans MS" panose="030F0702030302020204" pitchFamily="66" charset="0"/>
              </a:rPr>
              <a:t>. E </a:t>
            </a:r>
            <a:r>
              <a:rPr lang="en-US" sz="2200" b="1" dirty="0" err="1">
                <a:latin typeface="Comic Sans MS" panose="030F0702030302020204" pitchFamily="66" charset="0"/>
              </a:rPr>
              <a:t>pepese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foi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latou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</a:t>
            </a:r>
            <a:r>
              <a:rPr lang="en-US" sz="2200" b="1" dirty="0">
                <a:latin typeface="Comic Sans MS" panose="030F0702030302020204" pitchFamily="66" charset="0"/>
              </a:rPr>
              <a:t> ala o </a:t>
            </a:r>
            <a:r>
              <a:rPr lang="en-US" sz="2200" b="1" dirty="0" err="1">
                <a:latin typeface="Comic Sans MS" panose="030F0702030302020204" pitchFamily="66" charset="0"/>
              </a:rPr>
              <a:t>Ieova</a:t>
            </a:r>
            <a:r>
              <a:rPr lang="en-US" sz="2200" b="1" dirty="0">
                <a:latin typeface="Comic Sans MS" panose="030F0702030302020204" pitchFamily="66" charset="0"/>
              </a:rPr>
              <a:t>; </a:t>
            </a:r>
            <a:r>
              <a:rPr lang="en-US" sz="2200" b="1" dirty="0" err="1">
                <a:latin typeface="Comic Sans MS" panose="030F0702030302020204" pitchFamily="66" charset="0"/>
              </a:rPr>
              <a:t>auā</a:t>
            </a:r>
            <a:r>
              <a:rPr lang="en-US" sz="2200" b="1" dirty="0">
                <a:latin typeface="Comic Sans MS" panose="030F0702030302020204" pitchFamily="66" charset="0"/>
              </a:rPr>
              <a:t> e tele le </a:t>
            </a:r>
            <a:r>
              <a:rPr lang="en-US" sz="2200" b="1" dirty="0" err="1">
                <a:latin typeface="Comic Sans MS" panose="030F0702030302020204" pitchFamily="66" charset="0"/>
              </a:rPr>
              <a:t>mamalu</a:t>
            </a:r>
            <a:r>
              <a:rPr lang="en-US" sz="2200" b="1" dirty="0">
                <a:latin typeface="Comic Sans MS" panose="030F0702030302020204" pitchFamily="66" charset="0"/>
              </a:rPr>
              <a:t> o </a:t>
            </a:r>
            <a:r>
              <a:rPr lang="en-US" sz="2200" b="1" dirty="0" err="1">
                <a:latin typeface="Comic Sans MS" panose="030F0702030302020204" pitchFamily="66" charset="0"/>
              </a:rPr>
              <a:t>Ieova</a:t>
            </a:r>
            <a:r>
              <a:rPr lang="en-US" sz="2200" b="1" dirty="0">
                <a:latin typeface="Comic Sans MS" panose="030F0702030302020204" pitchFamily="66" charset="0"/>
              </a:rPr>
              <a:t>. </a:t>
            </a:r>
            <a:r>
              <a:rPr lang="en-US" sz="2200" b="1" dirty="0" err="1">
                <a:latin typeface="Comic Sans MS" panose="030F0702030302020204" pitchFamily="66" charset="0"/>
              </a:rPr>
              <a:t>Auā</a:t>
            </a:r>
            <a:r>
              <a:rPr lang="en-US" sz="2200" b="1" dirty="0">
                <a:latin typeface="Comic Sans MS" panose="030F0702030302020204" pitchFamily="66" charset="0"/>
              </a:rPr>
              <a:t> o loo </a:t>
            </a:r>
            <a:r>
              <a:rPr lang="en-US" sz="2200" b="1" dirty="0" err="1">
                <a:latin typeface="Comic Sans MS" panose="030F0702030302020204" pitchFamily="66" charset="0"/>
              </a:rPr>
              <a:t>maualuga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Ieova</a:t>
            </a:r>
            <a:r>
              <a:rPr lang="en-US" sz="2200" b="1" dirty="0">
                <a:latin typeface="Comic Sans MS" panose="030F0702030302020204" pitchFamily="66" charset="0"/>
              </a:rPr>
              <a:t>, a e </a:t>
            </a:r>
            <a:r>
              <a:rPr lang="en-US" sz="2200" b="1" dirty="0" err="1">
                <a:latin typeface="Comic Sans MS" panose="030F0702030302020204" pitchFamily="66" charset="0"/>
              </a:rPr>
              <a:t>silasila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mai</a:t>
            </a:r>
            <a:r>
              <a:rPr lang="en-US" sz="2200" b="1" dirty="0">
                <a:latin typeface="Comic Sans MS" panose="030F0702030302020204" pitchFamily="66" charset="0"/>
              </a:rPr>
              <a:t> o </a:t>
            </a:r>
            <a:r>
              <a:rPr lang="en-US" sz="2200" b="1" dirty="0" err="1">
                <a:latin typeface="Comic Sans MS" panose="030F0702030302020204" pitchFamily="66" charset="0"/>
              </a:rPr>
              <a:t>ia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</a:t>
            </a:r>
            <a:r>
              <a:rPr lang="en-US" sz="2200" b="1" dirty="0">
                <a:latin typeface="Comic Sans MS" panose="030F0702030302020204" pitchFamily="66" charset="0"/>
              </a:rPr>
              <a:t> le </a:t>
            </a:r>
            <a:r>
              <a:rPr lang="en-US" sz="2200" b="1" dirty="0" err="1">
                <a:latin typeface="Comic Sans MS" panose="030F0702030302020204" pitchFamily="66" charset="0"/>
              </a:rPr>
              <a:t>ua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faamaulalo</a:t>
            </a:r>
            <a:r>
              <a:rPr lang="en-US" sz="2200" b="1" dirty="0">
                <a:latin typeface="Comic Sans MS" panose="030F0702030302020204" pitchFamily="66" charset="0"/>
              </a:rPr>
              <a:t>; a o le </a:t>
            </a:r>
            <a:r>
              <a:rPr lang="en-US" sz="2200" b="1" dirty="0" err="1">
                <a:latin typeface="Comic Sans MS" panose="030F0702030302020204" pitchFamily="66" charset="0"/>
              </a:rPr>
              <a:t>ua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faamaualuga</a:t>
            </a:r>
            <a:r>
              <a:rPr lang="en-US" sz="2200" b="1" dirty="0">
                <a:latin typeface="Comic Sans MS" panose="030F0702030302020204" pitchFamily="66" charset="0"/>
              </a:rPr>
              <a:t>, e </a:t>
            </a:r>
            <a:r>
              <a:rPr lang="en-US" sz="2200" b="1" dirty="0" err="1">
                <a:latin typeface="Comic Sans MS" panose="030F0702030302020204" pitchFamily="66" charset="0"/>
              </a:rPr>
              <a:t>silafia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mamao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mai</a:t>
            </a:r>
            <a:r>
              <a:rPr lang="en-US" sz="2200" b="1" dirty="0">
                <a:latin typeface="Comic Sans MS" panose="030F0702030302020204" pitchFamily="66" charset="0"/>
              </a:rPr>
              <a:t> e </a:t>
            </a:r>
            <a:r>
              <a:rPr lang="en-US" sz="2200" b="1" dirty="0" err="1">
                <a:latin typeface="Comic Sans MS" panose="030F0702030302020204" pitchFamily="66" charset="0"/>
              </a:rPr>
              <a:t>ia.</a:t>
            </a:r>
            <a:r>
              <a:rPr lang="en-US" sz="2200" b="1" dirty="0">
                <a:latin typeface="Comic Sans MS" panose="030F0702030302020204" pitchFamily="66" charset="0"/>
              </a:rPr>
              <a:t> A </a:t>
            </a:r>
            <a:r>
              <a:rPr lang="en-US" sz="2200" b="1" dirty="0" err="1">
                <a:latin typeface="Comic Sans MS" panose="030F0702030302020204" pitchFamily="66" charset="0"/>
              </a:rPr>
              <a:t>a‘u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savali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totonu</a:t>
            </a:r>
            <a:r>
              <a:rPr lang="en-US" sz="2200" b="1" dirty="0">
                <a:latin typeface="Comic Sans MS" panose="030F0702030302020204" pitchFamily="66" charset="0"/>
              </a:rPr>
              <a:t> o </a:t>
            </a:r>
            <a:r>
              <a:rPr lang="en-US" sz="2200" b="1" dirty="0" err="1">
                <a:latin typeface="Comic Sans MS" panose="030F0702030302020204" pitchFamily="66" charset="0"/>
              </a:rPr>
              <a:t>puapuaga</a:t>
            </a:r>
            <a:r>
              <a:rPr lang="en-US" sz="2200" b="1" dirty="0">
                <a:latin typeface="Comic Sans MS" panose="030F0702030302020204" pitchFamily="66" charset="0"/>
              </a:rPr>
              <a:t>, e </a:t>
            </a:r>
            <a:r>
              <a:rPr lang="en-US" sz="2200" b="1" dirty="0" err="1">
                <a:latin typeface="Comic Sans MS" panose="030F0702030302020204" pitchFamily="66" charset="0"/>
              </a:rPr>
              <a:t>te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faaolaola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mai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te</a:t>
            </a:r>
            <a:r>
              <a:rPr lang="en-US" sz="2200" b="1" dirty="0">
                <a:latin typeface="Comic Sans MS" panose="030F0702030302020204" pitchFamily="66" charset="0"/>
              </a:rPr>
              <a:t> au; e </a:t>
            </a:r>
            <a:r>
              <a:rPr lang="en-US" sz="2200" b="1" dirty="0" err="1">
                <a:latin typeface="Comic Sans MS" panose="030F0702030302020204" pitchFamily="66" charset="0"/>
              </a:rPr>
              <a:t>te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faaoo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atu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foi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lou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aao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</a:t>
            </a:r>
            <a:r>
              <a:rPr lang="en-US" sz="2200" b="1" dirty="0">
                <a:latin typeface="Comic Sans MS" panose="030F0702030302020204" pitchFamily="66" charset="0"/>
              </a:rPr>
              <a:t> le </a:t>
            </a:r>
            <a:r>
              <a:rPr lang="en-US" sz="2200" b="1" dirty="0" err="1">
                <a:latin typeface="Comic Sans MS" panose="030F0702030302020204" pitchFamily="66" charset="0"/>
              </a:rPr>
              <a:t>ita</a:t>
            </a:r>
            <a:r>
              <a:rPr lang="en-US" sz="2200" b="1" dirty="0">
                <a:latin typeface="Comic Sans MS" panose="030F0702030302020204" pitchFamily="66" charset="0"/>
              </a:rPr>
              <a:t> o e </a:t>
            </a:r>
            <a:r>
              <a:rPr lang="en-US" sz="2200" b="1" dirty="0" err="1">
                <a:latin typeface="Comic Sans MS" panose="030F0702030302020204" pitchFamily="66" charset="0"/>
              </a:rPr>
              <a:t>ita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mai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te</a:t>
            </a:r>
            <a:r>
              <a:rPr lang="en-US" sz="2200" b="1" dirty="0">
                <a:latin typeface="Comic Sans MS" panose="030F0702030302020204" pitchFamily="66" charset="0"/>
              </a:rPr>
              <a:t> au; e </a:t>
            </a:r>
            <a:r>
              <a:rPr lang="en-US" sz="2200" b="1" dirty="0" err="1">
                <a:latin typeface="Comic Sans MS" panose="030F0702030302020204" pitchFamily="66" charset="0"/>
              </a:rPr>
              <a:t>te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faaola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mai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te</a:t>
            </a:r>
            <a:r>
              <a:rPr lang="en-US" sz="2200" b="1" dirty="0">
                <a:latin typeface="Comic Sans MS" panose="030F0702030302020204" pitchFamily="66" charset="0"/>
              </a:rPr>
              <a:t> au </a:t>
            </a:r>
            <a:r>
              <a:rPr lang="en-US" sz="2200" b="1" dirty="0" err="1">
                <a:latin typeface="Comic Sans MS" panose="030F0702030302020204" pitchFamily="66" charset="0"/>
              </a:rPr>
              <a:t>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lou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aao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taumatau</a:t>
            </a:r>
            <a:r>
              <a:rPr lang="en-US" sz="2200" b="1" dirty="0">
                <a:latin typeface="Comic Sans MS" panose="030F0702030302020204" pitchFamily="66" charset="0"/>
              </a:rPr>
              <a:t>. E </a:t>
            </a:r>
            <a:r>
              <a:rPr lang="en-US" sz="2200" b="1" dirty="0" err="1">
                <a:latin typeface="Comic Sans MS" panose="030F0702030302020204" pitchFamily="66" charset="0"/>
              </a:rPr>
              <a:t>faataunuuina</a:t>
            </a:r>
            <a:r>
              <a:rPr lang="en-US" sz="2200" b="1" dirty="0">
                <a:latin typeface="Comic Sans MS" panose="030F0702030302020204" pitchFamily="66" charset="0"/>
              </a:rPr>
              <a:t> e </a:t>
            </a:r>
            <a:r>
              <a:rPr lang="en-US" sz="2200" b="1" dirty="0" err="1">
                <a:latin typeface="Comic Sans MS" panose="030F0702030302020204" pitchFamily="66" charset="0"/>
              </a:rPr>
              <a:t>Ieova</a:t>
            </a:r>
            <a:r>
              <a:rPr lang="en-US" sz="2200" b="1" dirty="0">
                <a:latin typeface="Comic Sans MS" panose="030F0702030302020204" pitchFamily="66" charset="0"/>
              </a:rPr>
              <a:t> o </a:t>
            </a:r>
            <a:r>
              <a:rPr lang="en-US" sz="2200" b="1" dirty="0" err="1">
                <a:latin typeface="Comic Sans MS" panose="030F0702030302020204" pitchFamily="66" charset="0"/>
              </a:rPr>
              <a:t>mea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uma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a‘u</a:t>
            </a:r>
            <a:r>
              <a:rPr lang="en-US" sz="2200" b="1" dirty="0">
                <a:latin typeface="Comic Sans MS" panose="030F0702030302020204" pitchFamily="66" charset="0"/>
              </a:rPr>
              <a:t>; </a:t>
            </a:r>
            <a:r>
              <a:rPr lang="en-US" sz="2200" b="1" dirty="0" err="1">
                <a:latin typeface="Comic Sans MS" panose="030F0702030302020204" pitchFamily="66" charset="0"/>
              </a:rPr>
              <a:t>Ieova</a:t>
            </a:r>
            <a:r>
              <a:rPr lang="en-US" sz="2200" b="1" dirty="0">
                <a:latin typeface="Comic Sans MS" panose="030F0702030302020204" pitchFamily="66" charset="0"/>
              </a:rPr>
              <a:t> e, e </a:t>
            </a:r>
            <a:r>
              <a:rPr lang="en-US" sz="2200" b="1" dirty="0" err="1">
                <a:latin typeface="Comic Sans MS" panose="030F0702030302020204" pitchFamily="66" charset="0"/>
              </a:rPr>
              <a:t>oo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</a:t>
            </a:r>
            <a:r>
              <a:rPr lang="en-US" sz="2200" b="1" dirty="0">
                <a:latin typeface="Comic Sans MS" panose="030F0702030302020204" pitchFamily="66" charset="0"/>
              </a:rPr>
              <a:t> le </a:t>
            </a:r>
            <a:r>
              <a:rPr lang="en-US" sz="2200" b="1" dirty="0" err="1">
                <a:latin typeface="Comic Sans MS" panose="030F0702030302020204" pitchFamily="66" charset="0"/>
              </a:rPr>
              <a:t>faavavau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lou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alofa</a:t>
            </a:r>
            <a:r>
              <a:rPr lang="en-US" sz="2200" b="1" dirty="0">
                <a:latin typeface="Comic Sans MS" panose="030F0702030302020204" pitchFamily="66" charset="0"/>
              </a:rPr>
              <a:t>; aua e </a:t>
            </a:r>
            <a:r>
              <a:rPr lang="en-US" sz="2200" b="1" dirty="0" err="1">
                <a:latin typeface="Comic Sans MS" panose="030F0702030302020204" pitchFamily="66" charset="0"/>
              </a:rPr>
              <a:t>te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tuulafoaiina</a:t>
            </a:r>
            <a:r>
              <a:rPr lang="en-US" sz="2200" b="1" dirty="0">
                <a:latin typeface="Comic Sans MS" panose="030F0702030302020204" pitchFamily="66" charset="0"/>
              </a:rPr>
              <a:t> le </a:t>
            </a:r>
            <a:r>
              <a:rPr lang="en-US" sz="2200" b="1" dirty="0" err="1">
                <a:latin typeface="Comic Sans MS" panose="030F0702030302020204" pitchFamily="66" charset="0"/>
              </a:rPr>
              <a:t>galuega</a:t>
            </a:r>
            <a:r>
              <a:rPr lang="en-US" sz="2200" b="1" dirty="0">
                <a:latin typeface="Comic Sans MS" panose="030F0702030302020204" pitchFamily="66" charset="0"/>
              </a:rPr>
              <a:t> a </a:t>
            </a:r>
            <a:r>
              <a:rPr lang="en-US" sz="2200" b="1" dirty="0" err="1">
                <a:latin typeface="Comic Sans MS" panose="030F0702030302020204" pitchFamily="66" charset="0"/>
              </a:rPr>
              <a:t>ou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aao</a:t>
            </a:r>
            <a:r>
              <a:rPr lang="en-US" sz="2200" b="1" dirty="0">
                <a:latin typeface="Comic Sans MS" panose="030F0702030302020204" pitchFamily="66" charset="0"/>
              </a:rPr>
              <a:t>.'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789ABF"/>
                </a:solidFill>
              </a:rPr>
              <a:t>Salamo 138 </a:t>
            </a:r>
            <a:r>
              <a:rPr lang="en" b="1" dirty="0">
                <a:solidFill>
                  <a:srgbClr val="789ABF"/>
                </a:solidFill>
              </a:rPr>
              <a:t>SOV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880275" y="823232"/>
            <a:ext cx="885495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“E </a:t>
            </a:r>
            <a:r>
              <a:rPr lang="en-US" sz="2600" b="1" dirty="0" err="1">
                <a:latin typeface="Constantia" panose="02030602050306030303" pitchFamily="18" charset="0"/>
              </a:rPr>
              <a:t>iai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vaivaiga</a:t>
            </a:r>
            <a:r>
              <a:rPr lang="en-US" sz="2600" b="1" dirty="0">
                <a:latin typeface="Constantia" panose="02030602050306030303" pitchFamily="18" charset="0"/>
              </a:rPr>
              <a:t> tele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alofa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oe</a:t>
            </a:r>
            <a:r>
              <a:rPr lang="en-US" sz="2600" b="1" dirty="0">
                <a:latin typeface="Constantia" panose="02030602050306030303" pitchFamily="18" charset="0"/>
              </a:rPr>
              <a:t> lava, </a:t>
            </a:r>
            <a:r>
              <a:rPr lang="en-US" sz="2600" b="1" dirty="0" err="1">
                <a:latin typeface="Constantia" panose="02030602050306030303" pitchFamily="18" charset="0"/>
              </a:rPr>
              <a:t>siitia</a:t>
            </a:r>
            <a:r>
              <a:rPr lang="en-US" sz="2600" b="1" dirty="0">
                <a:latin typeface="Constantia" panose="02030602050306030303" pitchFamily="18" charset="0"/>
              </a:rPr>
              <a:t> o </a:t>
            </a:r>
            <a:r>
              <a:rPr lang="en-US" sz="2600" b="1" dirty="0" err="1">
                <a:latin typeface="Constantia" panose="02030602050306030303" pitchFamily="18" charset="0"/>
              </a:rPr>
              <a:t>oe</a:t>
            </a:r>
            <a:r>
              <a:rPr lang="en-US" sz="2600" b="1" dirty="0">
                <a:latin typeface="Constantia" panose="02030602050306030303" pitchFamily="18" charset="0"/>
              </a:rPr>
              <a:t> lava, ma le </a:t>
            </a:r>
            <a:r>
              <a:rPr lang="en-US" sz="2600" b="1" dirty="0" err="1">
                <a:latin typeface="Constantia" panose="02030602050306030303" pitchFamily="18" charset="0"/>
              </a:rPr>
              <a:t>fa’amaualuga</a:t>
            </a:r>
            <a:r>
              <a:rPr lang="en-US" sz="2600" b="1" dirty="0">
                <a:latin typeface="Constantia" panose="02030602050306030303" pitchFamily="18" charset="0"/>
              </a:rPr>
              <a:t>; ae o le </a:t>
            </a:r>
            <a:r>
              <a:rPr lang="en-US" sz="2600" b="1" dirty="0" err="1">
                <a:latin typeface="Constantia" panose="02030602050306030303" pitchFamily="18" charset="0"/>
              </a:rPr>
              <a:t>loto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maulalo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iai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malosi</a:t>
            </a:r>
            <a:r>
              <a:rPr lang="en-US" sz="2600" b="1" dirty="0">
                <a:latin typeface="Constantia" panose="02030602050306030303" pitchFamily="18" charset="0"/>
              </a:rPr>
              <a:t> tele. E le </a:t>
            </a:r>
            <a:r>
              <a:rPr lang="en-US" sz="2600" b="1" dirty="0" err="1">
                <a:latin typeface="Constantia" panose="02030602050306030303" pitchFamily="18" charset="0"/>
              </a:rPr>
              <a:t>tumau</a:t>
            </a:r>
            <a:r>
              <a:rPr lang="en-US" sz="2600" b="1" dirty="0">
                <a:latin typeface="Constantia" panose="02030602050306030303" pitchFamily="18" charset="0"/>
              </a:rPr>
              <a:t> lo tatou </a:t>
            </a:r>
            <a:r>
              <a:rPr lang="en-US" sz="2600" b="1" dirty="0" err="1">
                <a:latin typeface="Constantia" panose="02030602050306030303" pitchFamily="18" charset="0"/>
              </a:rPr>
              <a:t>mamalu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moni</a:t>
            </a:r>
            <a:r>
              <a:rPr lang="en-US" sz="2600" b="1" dirty="0">
                <a:latin typeface="Constantia" panose="02030602050306030303" pitchFamily="18" charset="0"/>
              </a:rPr>
              <a:t> pe a tatou </a:t>
            </a:r>
            <a:r>
              <a:rPr lang="en-US" sz="2600" b="1" dirty="0" err="1">
                <a:latin typeface="Constantia" panose="02030602050306030303" pitchFamily="18" charset="0"/>
              </a:rPr>
              <a:t>mafaufau</a:t>
            </a:r>
            <a:r>
              <a:rPr lang="en-US" sz="2600" b="1" dirty="0">
                <a:latin typeface="Constantia" panose="02030602050306030303" pitchFamily="18" charset="0"/>
              </a:rPr>
              <a:t> tele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tatou lava, ae pe a </a:t>
            </a:r>
            <a:r>
              <a:rPr lang="en-US" sz="2600" b="1" dirty="0" err="1">
                <a:latin typeface="Constantia" panose="02030602050306030303" pitchFamily="18" charset="0"/>
              </a:rPr>
              <a:t>iai</a:t>
            </a:r>
            <a:r>
              <a:rPr lang="en-US" sz="2600" b="1" dirty="0">
                <a:latin typeface="Constantia" panose="02030602050306030303" pitchFamily="18" charset="0"/>
              </a:rPr>
              <a:t> le Atua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o tatou </a:t>
            </a:r>
            <a:r>
              <a:rPr lang="en-US" sz="2600" b="1" dirty="0" err="1">
                <a:latin typeface="Constantia" panose="02030602050306030303" pitchFamily="18" charset="0"/>
              </a:rPr>
              <a:t>mafaufauga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uma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ua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susulu</a:t>
            </a:r>
            <a:r>
              <a:rPr lang="en-US" sz="2600" b="1" dirty="0">
                <a:latin typeface="Constantia" panose="02030602050306030303" pitchFamily="18" charset="0"/>
              </a:rPr>
              <a:t> o tatou </a:t>
            </a:r>
            <a:r>
              <a:rPr lang="en-US" sz="2600" b="1" dirty="0" err="1">
                <a:latin typeface="Constantia" panose="02030602050306030303" pitchFamily="18" charset="0"/>
              </a:rPr>
              <a:t>loto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alofa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lo tatou Togiola ma le </a:t>
            </a:r>
            <a:r>
              <a:rPr lang="en-US" sz="2600" b="1" dirty="0" err="1">
                <a:latin typeface="Constantia" panose="02030602050306030303" pitchFamily="18" charset="0"/>
              </a:rPr>
              <a:t>alofa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o tatou </a:t>
            </a:r>
            <a:r>
              <a:rPr lang="en-US" sz="2600" b="1" dirty="0" err="1">
                <a:latin typeface="Constantia" panose="02030602050306030303" pitchFamily="18" charset="0"/>
              </a:rPr>
              <a:t>uso</a:t>
            </a:r>
            <a:r>
              <a:rPr lang="en-US" sz="2600" b="1" dirty="0">
                <a:latin typeface="Constantia" panose="02030602050306030303" pitchFamily="18" charset="0"/>
              </a:rPr>
              <a:t> a </a:t>
            </a:r>
            <a:r>
              <a:rPr lang="en-US" sz="2600" b="1" dirty="0" err="1">
                <a:latin typeface="Constantia" panose="02030602050306030303" pitchFamily="18" charset="0"/>
              </a:rPr>
              <a:t>tagata</a:t>
            </a:r>
            <a:r>
              <a:rPr lang="en-US" sz="2600" b="1" dirty="0">
                <a:latin typeface="Constantia" panose="02030602050306030303" pitchFamily="18" charset="0"/>
              </a:rPr>
              <a:t>. O </a:t>
            </a:r>
            <a:r>
              <a:rPr lang="en-US" sz="2600" b="1" dirty="0" err="1">
                <a:latin typeface="Constantia" panose="02030602050306030303" pitchFamily="18" charset="0"/>
              </a:rPr>
              <a:t>uiga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faigofie</a:t>
            </a:r>
            <a:r>
              <a:rPr lang="en-US" sz="2600" b="1" dirty="0">
                <a:latin typeface="Constantia" panose="02030602050306030303" pitchFamily="18" charset="0"/>
              </a:rPr>
              <a:t> ma le </a:t>
            </a:r>
            <a:r>
              <a:rPr lang="en-US" sz="2600" b="1" dirty="0" err="1">
                <a:latin typeface="Constantia" panose="02030602050306030303" pitchFamily="18" charset="0"/>
              </a:rPr>
              <a:t>loto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maulalo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aumaia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fiafia</a:t>
            </a:r>
            <a:r>
              <a:rPr lang="en-US" sz="2600" b="1" dirty="0">
                <a:latin typeface="Constantia" panose="02030602050306030303" pitchFamily="18" charset="0"/>
              </a:rPr>
              <a:t>, ae o le </a:t>
            </a:r>
            <a:r>
              <a:rPr lang="en-US" sz="2600" b="1" dirty="0" err="1">
                <a:latin typeface="Constantia" panose="02030602050306030303" pitchFamily="18" charset="0"/>
              </a:rPr>
              <a:t>fa’amaualuga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aumai</a:t>
            </a:r>
            <a:r>
              <a:rPr lang="en-US" sz="2600" b="1" dirty="0">
                <a:latin typeface="Constantia" panose="02030602050306030303" pitchFamily="18" charset="0"/>
              </a:rPr>
              <a:t> ai le </a:t>
            </a:r>
            <a:r>
              <a:rPr lang="en-US" sz="2600" b="1" dirty="0" err="1">
                <a:latin typeface="Constantia" panose="02030602050306030303" pitchFamily="18" charset="0"/>
              </a:rPr>
              <a:t>le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fiafia</a:t>
            </a:r>
            <a:r>
              <a:rPr lang="en-US" sz="2600" b="1" dirty="0">
                <a:latin typeface="Constantia" panose="02030602050306030303" pitchFamily="18" charset="0"/>
              </a:rPr>
              <a:t>, le </a:t>
            </a:r>
            <a:r>
              <a:rPr lang="en-US" sz="2600" b="1" dirty="0" err="1">
                <a:latin typeface="Constantia" panose="02030602050306030303" pitchFamily="18" charset="0"/>
              </a:rPr>
              <a:t>muimui</a:t>
            </a:r>
            <a:r>
              <a:rPr lang="en-US" sz="2600" b="1" dirty="0">
                <a:latin typeface="Constantia" panose="02030602050306030303" pitchFamily="18" charset="0"/>
              </a:rPr>
              <a:t>, ma le </a:t>
            </a:r>
            <a:r>
              <a:rPr lang="en-US" sz="2600" b="1" dirty="0" err="1">
                <a:latin typeface="Constantia" panose="02030602050306030303" pitchFamily="18" charset="0"/>
              </a:rPr>
              <a:t>fa’anoanoa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faifai</a:t>
            </a:r>
            <a:r>
              <a:rPr lang="en-US" sz="2600" b="1" dirty="0">
                <a:latin typeface="Constantia" panose="02030602050306030303" pitchFamily="18" charset="0"/>
              </a:rPr>
              <a:t> pea. A </a:t>
            </a:r>
            <a:r>
              <a:rPr lang="en-US" sz="2600" b="1" dirty="0" err="1">
                <a:latin typeface="Constantia" panose="02030602050306030303" pitchFamily="18" charset="0"/>
              </a:rPr>
              <a:t>a’oa’oina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fa’aitiitia</a:t>
            </a:r>
            <a:r>
              <a:rPr lang="en-US" sz="2600" b="1" dirty="0">
                <a:latin typeface="Constantia" panose="02030602050306030303" pitchFamily="18" charset="0"/>
              </a:rPr>
              <a:t> o lo tatou </a:t>
            </a:r>
            <a:r>
              <a:rPr lang="en-US" sz="2600" b="1" dirty="0" err="1">
                <a:latin typeface="Constantia" panose="02030602050306030303" pitchFamily="18" charset="0"/>
              </a:rPr>
              <a:t>mafaufau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tatou lava ae </a:t>
            </a:r>
            <a:r>
              <a:rPr lang="en-US" sz="2600" b="1" dirty="0" err="1">
                <a:latin typeface="Constantia" panose="02030602050306030303" pitchFamily="18" charset="0"/>
              </a:rPr>
              <a:t>manatu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sili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fa’afiafia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isi</a:t>
            </a:r>
            <a:r>
              <a:rPr lang="en-US" sz="2600" b="1" dirty="0">
                <a:latin typeface="Constantia" panose="02030602050306030303" pitchFamily="18" charset="0"/>
              </a:rPr>
              <a:t>, o le a </a:t>
            </a:r>
            <a:r>
              <a:rPr lang="en-US" sz="2600" b="1" dirty="0" err="1">
                <a:latin typeface="Constantia" panose="02030602050306030303" pitchFamily="18" charset="0"/>
              </a:rPr>
              <a:t>aumaia</a:t>
            </a:r>
            <a:r>
              <a:rPr lang="en-US" sz="2600" b="1" dirty="0">
                <a:latin typeface="Constantia" panose="02030602050306030303" pitchFamily="18" charset="0"/>
              </a:rPr>
              <a:t> ai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tatou le </a:t>
            </a:r>
            <a:r>
              <a:rPr lang="en-US" sz="2600" b="1" dirty="0" err="1">
                <a:latin typeface="Constantia" panose="02030602050306030303" pitchFamily="18" charset="0"/>
              </a:rPr>
              <a:t>malosi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fa’alelagi</a:t>
            </a:r>
            <a:r>
              <a:rPr lang="en-US" sz="2600" b="1" dirty="0">
                <a:latin typeface="Constantia" panose="02030602050306030303" pitchFamily="18" charset="0"/>
              </a:rPr>
              <a:t>.”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6192386" y="5960741"/>
            <a:ext cx="454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(Testimonies for the Church, vol. 3, p. 476)</a:t>
            </a:r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247186" y="1658035"/>
            <a:ext cx="320569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'Auā o se faamaualuga e ia ia te ia, e faamaulaloina lea; a o lē faamaulalo e ia ia te ia, e faamaualugaina lea. 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(Luka 14:11, 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SOV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418948"/>
              </p:ext>
            </p:extLst>
          </p:nvPr>
        </p:nvGraphicFramePr>
        <p:xfrm>
          <a:off x="371475" y="2813448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-10669" y="29896"/>
            <a:ext cx="778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O le ā le mea e tāua iā te aʻu? O se fesili e faigata tele ona e taliina.</a:t>
            </a:r>
            <a:endParaRPr lang="en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2529" y="107126"/>
            <a:ext cx="459134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-10665" y="2384413"/>
            <a:ext cx="6734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Ae faapefea pea le tele sau tala ona e faatauvaa lou manatu ia te au lava?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-37966" y="1739311"/>
            <a:ext cx="6734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b="1" dirty="0"/>
              <a:t>Afai ou te le tautala atu (tulaga faamaulalo), ou te faailoa atu o mea uma oi totonu ia te au ma mea o ia te aʻu e mai le Atua.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-37960" y="1183618"/>
            <a:ext cx="6734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b="1" dirty="0"/>
              <a:t>A e faapefea pe a tele a’u upu ona ua finagalo le Atua ia te a’u o Lona atalii?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2983" y="333803"/>
            <a:ext cx="74077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Afai e tele lou tautala (tulaga faamaualuga), ua ou faamaonia o mea uma lava oi totonu ia te au ma mea totino na ou maua </a:t>
            </a:r>
            <a:r>
              <a:rPr lang="en-US" b="1" dirty="0"/>
              <a:t>I</a:t>
            </a:r>
            <a:r>
              <a:rPr lang="en" b="1" dirty="0"/>
              <a:t> lou lava malosi.</a:t>
            </a:r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752475" y="2875002"/>
            <a:ext cx="1068705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FAATAITAIGA O LE FAAMAULUGA</a:t>
            </a: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LUSIFELO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314325" y="778074"/>
            <a:ext cx="1156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Aua o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lava o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lalolagi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le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tuinanau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le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 le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tuinanau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 le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faalialia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lenei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olaga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e le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Tama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 e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lalolagi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Ioane 2:16)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9051" y="1499188"/>
            <a:ext cx="8429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 tatou </a:t>
            </a:r>
            <a:r>
              <a:rPr lang="en-US" sz="2000" b="1" dirty="0" err="1"/>
              <a:t>talanoa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faamaualuga</a:t>
            </a:r>
            <a:r>
              <a:rPr lang="en-US" sz="2000" b="1" dirty="0"/>
              <a:t>,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talanoa</a:t>
            </a:r>
            <a:r>
              <a:rPr lang="en-US" sz="2000" b="1" dirty="0"/>
              <a:t>  </a:t>
            </a:r>
            <a:r>
              <a:rPr lang="en-US" sz="2000" b="1" dirty="0" err="1"/>
              <a:t>muamua</a:t>
            </a:r>
            <a:r>
              <a:rPr lang="en-US" sz="2000" b="1" dirty="0"/>
              <a:t> e </a:t>
            </a:r>
            <a:r>
              <a:rPr lang="en-US" sz="2000" b="1" dirty="0" err="1"/>
              <a:t>uiga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amata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ai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lagona</a:t>
            </a:r>
            <a:r>
              <a:rPr lang="en-US" sz="2000" b="1" dirty="0"/>
              <a:t>: o </a:t>
            </a:r>
            <a:r>
              <a:rPr lang="en-US" sz="2000" b="1" dirty="0" err="1"/>
              <a:t>Lusifelo</a:t>
            </a:r>
            <a:r>
              <a:rPr lang="en-US" sz="2000" b="1" dirty="0"/>
              <a:t>. Na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filifili</a:t>
            </a:r>
            <a:r>
              <a:rPr lang="en-US" sz="2000" b="1" dirty="0"/>
              <a:t> e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faamalieina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tulaga</a:t>
            </a:r>
            <a:r>
              <a:rPr lang="en-US" sz="2000" b="1" dirty="0"/>
              <a:t>, ae </a:t>
            </a:r>
            <a:r>
              <a:rPr lang="en-US" sz="2000" b="1" dirty="0" err="1"/>
              <a:t>manao</a:t>
            </a:r>
            <a:r>
              <a:rPr lang="en-US" sz="2000" b="1" dirty="0"/>
              <a:t> e </a:t>
            </a:r>
            <a:r>
              <a:rPr lang="en-US" sz="2000" b="1" dirty="0" err="1"/>
              <a:t>siitia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se </a:t>
            </a:r>
            <a:r>
              <a:rPr lang="en-US" sz="2000" b="1" dirty="0" err="1"/>
              <a:t>tulaga</a:t>
            </a:r>
            <a:r>
              <a:rPr lang="en-US" sz="2000" b="1" dirty="0"/>
              <a:t> </a:t>
            </a:r>
            <a:r>
              <a:rPr lang="en-US" sz="2000" b="1" dirty="0" err="1"/>
              <a:t>maualuga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. Na </a:t>
            </a:r>
            <a:r>
              <a:rPr lang="en-US" sz="2000" b="1" dirty="0" err="1"/>
              <a:t>iu</a:t>
            </a:r>
            <a:r>
              <a:rPr lang="en-US" sz="2000" b="1" dirty="0"/>
              <a:t> lava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manao</a:t>
            </a:r>
            <a:r>
              <a:rPr lang="en-US" sz="2000" b="1" dirty="0"/>
              <a:t> e </a:t>
            </a:r>
            <a:r>
              <a:rPr lang="en-US" sz="2000" b="1" dirty="0" err="1"/>
              <a:t>faaeaina</a:t>
            </a:r>
            <a:r>
              <a:rPr lang="en-US" sz="2000" b="1" dirty="0"/>
              <a:t> o </a:t>
            </a:r>
            <a:r>
              <a:rPr lang="en-US" sz="2000" b="1" dirty="0" err="1"/>
              <a:t>ia</a:t>
            </a:r>
            <a:r>
              <a:rPr lang="en-US" sz="2000" b="1" dirty="0"/>
              <a:t> ma </a:t>
            </a:r>
            <a:r>
              <a:rPr lang="en-US" sz="2000" b="1" dirty="0" err="1"/>
              <a:t>manatu</a:t>
            </a:r>
            <a:r>
              <a:rPr lang="en-US" sz="2000" b="1" dirty="0"/>
              <a:t> e  </a:t>
            </a:r>
            <a:r>
              <a:rPr lang="en-US" sz="2000" b="1" dirty="0" err="1"/>
              <a:t>nofo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nofoāliʻi</a:t>
            </a:r>
            <a:r>
              <a:rPr lang="en-US" sz="2000" b="1" dirty="0"/>
              <a:t> o le Atua (Isaia 14:12-14).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5362" y="1639552"/>
            <a:ext cx="342838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438399" y="4422900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Ae lē o faʻamoemoega uma e mimita. O le faʻamalieina e maua mai le manuia o se tamaititi, poʻo le faʻanaunauga patino, e lē o taimi uma e uiga ai i le mitamita leaga.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321761"/>
            <a:ext cx="2165263" cy="236987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9051" y="3080812"/>
            <a:ext cx="84296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tatou “</a:t>
            </a:r>
            <a:r>
              <a:rPr lang="en-US" sz="2000" b="1" dirty="0" err="1">
                <a:solidFill>
                  <a:prstClr val="black"/>
                </a:solidFill>
              </a:rPr>
              <a:t>maua</a:t>
            </a:r>
            <a:r>
              <a:rPr lang="en-US" sz="2000" b="1" dirty="0">
                <a:solidFill>
                  <a:prstClr val="black"/>
                </a:solidFill>
              </a:rPr>
              <a:t>” le </a:t>
            </a:r>
            <a:r>
              <a:rPr lang="en-US" sz="2000" b="1" dirty="0" err="1">
                <a:solidFill>
                  <a:prstClr val="black"/>
                </a:solidFill>
              </a:rPr>
              <a:t>mana’o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soo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fiafia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ai,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soo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manana’o</a:t>
            </a:r>
            <a:r>
              <a:rPr lang="en-US" sz="2000" b="1" dirty="0">
                <a:solidFill>
                  <a:prstClr val="black"/>
                </a:solidFill>
              </a:rPr>
              <a:t> ai, ma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tofiga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maua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ta’uta’ua</a:t>
            </a:r>
            <a:r>
              <a:rPr lang="en-US" sz="2000" b="1" dirty="0">
                <a:solidFill>
                  <a:prstClr val="black"/>
                </a:solidFill>
              </a:rPr>
              <a:t> po o le </a:t>
            </a:r>
            <a:r>
              <a:rPr lang="en-US" sz="2000" b="1" dirty="0" err="1">
                <a:solidFill>
                  <a:prstClr val="black"/>
                </a:solidFill>
              </a:rPr>
              <a:t>tamaoaiga</a:t>
            </a:r>
            <a:r>
              <a:rPr lang="en-US" sz="2000" b="1" dirty="0">
                <a:solidFill>
                  <a:prstClr val="black"/>
                </a:solidFill>
              </a:rPr>
              <a:t>. O le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ofoina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e le </a:t>
            </a:r>
            <a:r>
              <a:rPr lang="en-US" sz="2000" b="1" dirty="0" err="1">
                <a:solidFill>
                  <a:prstClr val="black"/>
                </a:solidFill>
              </a:rPr>
              <a:t>lalolagi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tatou! (1 Ioane 2:16).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438398" y="5437437"/>
            <a:ext cx="75057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le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tāua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manatua</a:t>
            </a:r>
            <a:r>
              <a:rPr lang="en-US" sz="2000" b="1" dirty="0">
                <a:solidFill>
                  <a:prstClr val="black"/>
                </a:solidFill>
              </a:rPr>
              <a:t>, o a tatou </a:t>
            </a:r>
            <a:r>
              <a:rPr lang="en-US" sz="2000" b="1" dirty="0" err="1">
                <a:solidFill>
                  <a:prstClr val="black"/>
                </a:solidFill>
              </a:rPr>
              <a:t>meatotino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tomai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ausia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lē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fuafua</a:t>
            </a:r>
            <a:r>
              <a:rPr lang="en-US" sz="2000" b="1" dirty="0">
                <a:solidFill>
                  <a:prstClr val="black"/>
                </a:solidFill>
              </a:rPr>
              <a:t> ai lo tatou </a:t>
            </a:r>
            <a:r>
              <a:rPr lang="en-US" sz="2000" b="1" dirty="0" err="1">
                <a:solidFill>
                  <a:prstClr val="black"/>
                </a:solidFill>
              </a:rPr>
              <a:t>taua</a:t>
            </a:r>
            <a:r>
              <a:rPr lang="en-US" sz="2000" b="1" dirty="0">
                <a:solidFill>
                  <a:prstClr val="black"/>
                </a:solidFill>
              </a:rPr>
              <a:t>. O le </a:t>
            </a:r>
            <a:r>
              <a:rPr lang="en-US" sz="2000" b="1" dirty="0" err="1">
                <a:solidFill>
                  <a:prstClr val="black"/>
                </a:solidFill>
              </a:rPr>
              <a:t>faamaualuga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aofia</a:t>
            </a:r>
            <a:r>
              <a:rPr lang="en-US" sz="2000" b="1" dirty="0">
                <a:solidFill>
                  <a:prstClr val="black"/>
                </a:solidFill>
              </a:rPr>
              <a:t> ai le </a:t>
            </a:r>
            <a:r>
              <a:rPr lang="en-US" sz="2000" b="1" dirty="0" err="1">
                <a:solidFill>
                  <a:prstClr val="black"/>
                </a:solidFill>
              </a:rPr>
              <a:t>lē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avatu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viiga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Atua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Na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o tatou </a:t>
            </a:r>
            <a:r>
              <a:rPr lang="en-US" sz="2000" b="1" dirty="0" err="1">
                <a:solidFill>
                  <a:prstClr val="black"/>
                </a:solidFill>
              </a:rPr>
              <a:t>olaga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SO’O O IESU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15410" y="662387"/>
            <a:ext cx="1230741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latou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fefinauai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foi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po o ai so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latou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sili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(Luka 22:24)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746894" y="1013750"/>
            <a:ext cx="74451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silia</a:t>
            </a:r>
            <a:r>
              <a:rPr lang="en-US" sz="2000" b="1" dirty="0"/>
              <a:t> ma le tolu </a:t>
            </a:r>
            <a:r>
              <a:rPr lang="en-US" sz="2000" b="1" dirty="0" err="1"/>
              <a:t>tausaga</a:t>
            </a:r>
            <a:r>
              <a:rPr lang="en-US" sz="2000" b="1" dirty="0"/>
              <a:t> o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faatasi</a:t>
            </a:r>
            <a:r>
              <a:rPr lang="en-US" sz="2000" b="1" dirty="0"/>
              <a:t> ma </a:t>
            </a:r>
            <a:r>
              <a:rPr lang="en-US" sz="2000" b="1" dirty="0" err="1"/>
              <a:t>Iesu</a:t>
            </a:r>
            <a:r>
              <a:rPr lang="en-US" sz="2000" b="1" dirty="0"/>
              <a:t>. </a:t>
            </a:r>
            <a:r>
              <a:rPr lang="en-US" sz="2000" b="1" dirty="0" err="1"/>
              <a:t>Faatoa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mulumuluina</a:t>
            </a:r>
            <a:r>
              <a:rPr lang="en-US" sz="2000" b="1" dirty="0"/>
              <a:t> o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vae</a:t>
            </a:r>
            <a:r>
              <a:rPr lang="en-US" sz="2000" b="1" dirty="0"/>
              <a:t> ma </a:t>
            </a:r>
            <a:r>
              <a:rPr lang="en-US" sz="2000" b="1" dirty="0" err="1"/>
              <a:t>ta’u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e </a:t>
            </a:r>
            <a:r>
              <a:rPr lang="en-US" sz="2000" b="1" dirty="0" err="1"/>
              <a:t>uiga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Lona toto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faamaligiina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. Ae </a:t>
            </a:r>
            <a:r>
              <a:rPr lang="en-US" sz="2000" b="1" dirty="0" err="1"/>
              <a:t>peitai</a:t>
            </a:r>
            <a:r>
              <a:rPr lang="en-US" sz="2000" b="1" dirty="0"/>
              <a:t>, a o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taumamafa</a:t>
            </a:r>
            <a:r>
              <a:rPr lang="en-US" sz="2000" b="1" dirty="0"/>
              <a:t>, e </a:t>
            </a:r>
            <a:r>
              <a:rPr lang="en-US" sz="2000" b="1" dirty="0" err="1"/>
              <a:t>leai</a:t>
            </a:r>
            <a:r>
              <a:rPr lang="en-US" sz="2000" b="1" dirty="0"/>
              <a:t> se </a:t>
            </a:r>
            <a:r>
              <a:rPr lang="en-US" sz="2000" b="1" dirty="0" err="1"/>
              <a:t>sootaga</a:t>
            </a:r>
            <a:r>
              <a:rPr lang="en-US" sz="2000" b="1" dirty="0"/>
              <a:t> o la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talanoaga</a:t>
            </a:r>
            <a:r>
              <a:rPr lang="en-US" sz="2000" b="1" dirty="0"/>
              <a:t> ma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: o ai e </a:t>
            </a:r>
            <a:r>
              <a:rPr lang="en-US" sz="2000" b="1" dirty="0" err="1"/>
              <a:t>sili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? (Luka 22:24).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140" y="2547141"/>
            <a:ext cx="3516634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746896" y="2571191"/>
            <a:ext cx="38222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faʻamaualuga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mafua</a:t>
            </a:r>
            <a:r>
              <a:rPr lang="en-US" sz="2000" b="1" dirty="0"/>
              <a:t> ai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talitonu</a:t>
            </a:r>
            <a:r>
              <a:rPr lang="en-US" sz="2000" b="1" dirty="0"/>
              <a:t>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maua</a:t>
            </a:r>
            <a:r>
              <a:rPr lang="en-US" sz="2000" b="1" dirty="0"/>
              <a:t> le </a:t>
            </a:r>
            <a:r>
              <a:rPr lang="en-US" sz="2000" b="1" dirty="0" err="1"/>
              <a:t>tulaga</a:t>
            </a:r>
            <a:r>
              <a:rPr lang="en-US" sz="2000" b="1" dirty="0"/>
              <a:t> </a:t>
            </a:r>
            <a:r>
              <a:rPr lang="en-US" sz="2000" b="1" dirty="0" err="1"/>
              <a:t>maualuga</a:t>
            </a:r>
            <a:r>
              <a:rPr lang="en-US" sz="2000" b="1" dirty="0"/>
              <a:t>. Sa le malamalama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ogaoga</a:t>
            </a:r>
            <a:r>
              <a:rPr lang="en-US" sz="2000" b="1" dirty="0"/>
              <a:t> o </a:t>
            </a:r>
            <a:r>
              <a:rPr lang="en-US" sz="2000" b="1" dirty="0" err="1"/>
              <a:t>o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lagona</a:t>
            </a:r>
            <a:r>
              <a:rPr lang="en-US" sz="2000" b="1" dirty="0"/>
              <a:t>. Sa </a:t>
            </a:r>
            <a:r>
              <a:rPr lang="en-US" sz="2000" b="1" dirty="0" err="1"/>
              <a:t>tulei</a:t>
            </a:r>
            <a:r>
              <a:rPr lang="en-US" sz="2000" b="1" dirty="0"/>
              <a:t> ese le Atua </a:t>
            </a:r>
            <a:r>
              <a:rPr lang="en-US" sz="2000" b="1" dirty="0" err="1"/>
              <a:t>mai</a:t>
            </a:r>
            <a:r>
              <a:rPr lang="en-US" sz="2000" b="1" dirty="0"/>
              <a:t> o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loto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o le </a:t>
            </a:r>
            <a:r>
              <a:rPr lang="en-US" sz="2000" b="1" dirty="0" err="1"/>
              <a:t>faʻamaualuga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746894" y="4689593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saunoa</a:t>
            </a:r>
            <a:r>
              <a:rPr lang="en-US" sz="2000" b="1" dirty="0"/>
              <a:t> </a:t>
            </a:r>
            <a:r>
              <a:rPr lang="en-US" sz="2000" b="1" dirty="0" err="1"/>
              <a:t>sa’o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manatu</a:t>
            </a:r>
            <a:r>
              <a:rPr lang="en-US" sz="2000" b="1" dirty="0"/>
              <a:t> </a:t>
            </a:r>
            <a:r>
              <a:rPr lang="en-US" sz="2000" b="1" dirty="0" err="1"/>
              <a:t>autū</a:t>
            </a:r>
            <a:r>
              <a:rPr lang="en-US" sz="2000" b="1" dirty="0"/>
              <a:t>: “O </a:t>
            </a:r>
            <a:r>
              <a:rPr lang="en-US" sz="2000" b="1" dirty="0" err="1"/>
              <a:t>a’u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o loo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outou</a:t>
            </a:r>
            <a:r>
              <a:rPr lang="en-US" sz="2000" b="1" dirty="0"/>
              <a:t> e </a:t>
            </a:r>
            <a:r>
              <a:rPr lang="en-US" sz="2000" b="1" dirty="0" err="1"/>
              <a:t>pei</a:t>
            </a:r>
            <a:r>
              <a:rPr lang="en-US" sz="2000" b="1" dirty="0"/>
              <a:t> o le </a:t>
            </a:r>
            <a:r>
              <a:rPr lang="en-US" sz="2000" b="1" dirty="0" err="1"/>
              <a:t>auauna</a:t>
            </a:r>
            <a:r>
              <a:rPr lang="en-US" sz="2000" b="1" dirty="0"/>
              <a:t>” (Luka 22:27). I se </a:t>
            </a:r>
            <a:r>
              <a:rPr lang="en-US" sz="2000" b="1" dirty="0" err="1"/>
              <a:t>isi</a:t>
            </a:r>
            <a:r>
              <a:rPr lang="en-US" sz="2000" b="1" dirty="0"/>
              <a:t> </a:t>
            </a:r>
            <a:r>
              <a:rPr lang="en-US" sz="2000" b="1" dirty="0" err="1"/>
              <a:t>faaupuga</a:t>
            </a:r>
            <a:r>
              <a:rPr lang="en-US" sz="2000" b="1" dirty="0"/>
              <a:t>: </a:t>
            </a:r>
            <a:r>
              <a:rPr lang="en-US" sz="2000" b="1" dirty="0" err="1"/>
              <a:t>afai</a:t>
            </a:r>
            <a:r>
              <a:rPr lang="en-US" sz="2000" b="1" dirty="0"/>
              <a:t> e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fia</a:t>
            </a:r>
            <a:r>
              <a:rPr lang="en-US" sz="2000" b="1" dirty="0"/>
              <a:t> </a:t>
            </a:r>
            <a:r>
              <a:rPr lang="en-US" sz="2000" b="1" dirty="0" err="1"/>
              <a:t>sili</a:t>
            </a:r>
            <a:r>
              <a:rPr lang="en-US" sz="2000" b="1" dirty="0"/>
              <a:t> e </a:t>
            </a:r>
            <a:r>
              <a:rPr lang="en-US" sz="2000" b="1" dirty="0" err="1"/>
              <a:t>pei</a:t>
            </a:r>
            <a:r>
              <a:rPr lang="en-US" sz="2000" b="1" dirty="0"/>
              <a:t> o </a:t>
            </a:r>
            <a:r>
              <a:rPr lang="en-US" sz="2000" b="1" dirty="0" err="1"/>
              <a:t>lou</a:t>
            </a:r>
            <a:r>
              <a:rPr lang="en-US" sz="2000" b="1" dirty="0"/>
              <a:t> Matai,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auauna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isi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746896" y="5584409"/>
            <a:ext cx="74451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lo tatou </a:t>
            </a:r>
            <a:r>
              <a:rPr lang="en-US" sz="2000" b="1" dirty="0" err="1">
                <a:solidFill>
                  <a:prstClr val="black"/>
                </a:solidFill>
              </a:rPr>
              <a:t>fa'amaualuga</a:t>
            </a:r>
            <a:r>
              <a:rPr lang="en-US" sz="2000" b="1" dirty="0">
                <a:solidFill>
                  <a:prstClr val="black"/>
                </a:solidFill>
              </a:rPr>
              <a:t>, tatou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manatu</a:t>
            </a:r>
            <a:r>
              <a:rPr lang="en-US" sz="2000" b="1" dirty="0">
                <a:solidFill>
                  <a:prstClr val="black"/>
                </a:solidFill>
              </a:rPr>
              <a:t> ai e </a:t>
            </a:r>
            <a:r>
              <a:rPr lang="en-US" sz="2000" b="1" dirty="0" err="1">
                <a:solidFill>
                  <a:prstClr val="black"/>
                </a:solidFill>
              </a:rPr>
              <a:t>tatau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auauna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 (e </a:t>
            </a:r>
            <a:r>
              <a:rPr lang="en-US" sz="2000" b="1" dirty="0" err="1">
                <a:solidFill>
                  <a:prstClr val="black"/>
                </a:solidFill>
              </a:rPr>
              <a:t>sili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nai</a:t>
            </a:r>
            <a:r>
              <a:rPr lang="en-US" sz="2000" b="1" dirty="0">
                <a:solidFill>
                  <a:prstClr val="black"/>
                </a:solidFill>
              </a:rPr>
              <a:t> lo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). Tatou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mana'omia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alofa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tunoa</a:t>
            </a:r>
            <a:r>
              <a:rPr lang="en-US" sz="2000" b="1" dirty="0">
                <a:solidFill>
                  <a:prstClr val="black"/>
                </a:solidFill>
              </a:rPr>
              <a:t> o le Atua e </a:t>
            </a:r>
            <a:r>
              <a:rPr lang="en-US" sz="2000" b="1" dirty="0" err="1">
                <a:solidFill>
                  <a:prstClr val="black"/>
                </a:solidFill>
              </a:rPr>
              <a:t>avea</a:t>
            </a:r>
            <a:r>
              <a:rPr lang="en-US" sz="2000" b="1" dirty="0">
                <a:solidFill>
                  <a:prstClr val="black"/>
                </a:solidFill>
              </a:rPr>
              <a:t> ai ma </a:t>
            </a:r>
            <a:r>
              <a:rPr lang="en-US" sz="2000" b="1" dirty="0" err="1">
                <a:solidFill>
                  <a:prstClr val="black"/>
                </a:solidFill>
              </a:rPr>
              <a:t>auauna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lotomaulalo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752475" y="2875002"/>
            <a:ext cx="1068705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FAATAITAIGA O LE LOTO MAULALO</a:t>
            </a: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O LE AO LAFOGA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O le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telona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foi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tu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mamao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e le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mafaia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ona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tepa ae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ona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mata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lagi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a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popo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lona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fatafata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faapea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atu,Le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Atua e,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alofa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au le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tagata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agasala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(Luka 18:13)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167144" y="1495633"/>
            <a:ext cx="3690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ta’u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e se </a:t>
            </a:r>
            <a:r>
              <a:rPr lang="en-US" sz="2000" b="1" dirty="0" err="1"/>
              <a:t>Faresaio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Atua ana </a:t>
            </a:r>
            <a:r>
              <a:rPr lang="en-US" sz="2000" b="1" dirty="0" err="1"/>
              <a:t>galuega</a:t>
            </a:r>
            <a:r>
              <a:rPr lang="en-US" sz="2000" b="1" dirty="0"/>
              <a:t> </a:t>
            </a:r>
            <a:r>
              <a:rPr lang="en-US" sz="2000" b="1" dirty="0" err="1"/>
              <a:t>lelei</a:t>
            </a:r>
            <a:r>
              <a:rPr lang="en-US" sz="2000" b="1" dirty="0"/>
              <a:t> ma ana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lelei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luma o le Lagi. </a:t>
            </a:r>
            <a:r>
              <a:rPr lang="en-US" sz="2000" b="1" dirty="0" err="1"/>
              <a:t>Peita’i</a:t>
            </a:r>
            <a:r>
              <a:rPr lang="en-US" sz="2000" b="1" dirty="0"/>
              <a:t>,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fetalai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 “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tatalo</a:t>
            </a:r>
            <a:r>
              <a:rPr lang="en-US" sz="2000" b="1" dirty="0"/>
              <a:t> </a:t>
            </a:r>
            <a:r>
              <a:rPr lang="en-US" sz="2000" b="1" dirty="0" err="1"/>
              <a:t>iā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lava,” ae </a:t>
            </a:r>
            <a:r>
              <a:rPr lang="en-US" sz="2000" b="1" dirty="0" err="1"/>
              <a:t>lē</a:t>
            </a:r>
            <a:r>
              <a:rPr lang="en-US" sz="2000" b="1" dirty="0"/>
              <a:t> o le Atua (Luka 18:11-12). O se </a:t>
            </a:r>
            <a:r>
              <a:rPr lang="en-US" sz="2000" b="1" dirty="0" err="1"/>
              <a:t>fa’ata’ita’iga</a:t>
            </a:r>
            <a:r>
              <a:rPr lang="en-US" sz="2000" b="1" dirty="0"/>
              <a:t> </a:t>
            </a:r>
            <a:r>
              <a:rPr lang="en-US" sz="2000" b="1" dirty="0" err="1"/>
              <a:t>manino</a:t>
            </a:r>
            <a:r>
              <a:rPr lang="en-US" sz="2000" b="1" dirty="0"/>
              <a:t> lea o le </a:t>
            </a:r>
            <a:r>
              <a:rPr lang="en-US" sz="2000" b="1" dirty="0" err="1"/>
              <a:t>fa’amaualuga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731319"/>
              </p:ext>
            </p:extLst>
          </p:nvPr>
        </p:nvGraphicFramePr>
        <p:xfrm>
          <a:off x="167144" y="4377113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627844" y="1379150"/>
            <a:ext cx="45641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Sa ole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lafoga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Atua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fesoasoani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auā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agasala</a:t>
            </a:r>
            <a:r>
              <a:rPr lang="en-US" sz="2000" b="1" dirty="0">
                <a:solidFill>
                  <a:prstClr val="black"/>
                </a:solidFill>
              </a:rPr>
              <a:t> (Luka 18:13). I le </a:t>
            </a:r>
            <a:r>
              <a:rPr lang="en-US" sz="2000" b="1" dirty="0" err="1">
                <a:solidFill>
                  <a:prstClr val="black"/>
                </a:solidFill>
              </a:rPr>
              <a:t>tuuina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lotomaulalo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lava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luma o le Atua,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“alu </a:t>
            </a:r>
            <a:r>
              <a:rPr lang="en-US" sz="2000" b="1" dirty="0" err="1">
                <a:solidFill>
                  <a:prstClr val="black"/>
                </a:solidFill>
              </a:rPr>
              <a:t>ifo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amiotonu</a:t>
            </a:r>
            <a:r>
              <a:rPr lang="en-US" sz="2000" b="1" dirty="0">
                <a:solidFill>
                  <a:prstClr val="black"/>
                </a:solidFill>
              </a:rPr>
              <a:t>,” </a:t>
            </a:r>
            <a:r>
              <a:rPr lang="en-US" sz="2000" b="1" dirty="0" err="1">
                <a:solidFill>
                  <a:prstClr val="black"/>
                </a:solidFill>
              </a:rPr>
              <a:t>auā</a:t>
            </a:r>
            <a:r>
              <a:rPr lang="en-US" sz="2000" b="1" dirty="0">
                <a:solidFill>
                  <a:prstClr val="black"/>
                </a:solidFill>
              </a:rPr>
              <a:t> “o </a:t>
            </a:r>
            <a:r>
              <a:rPr lang="en-US" sz="2000" b="1" dirty="0" err="1">
                <a:solidFill>
                  <a:prstClr val="black"/>
                </a:solidFill>
              </a:rPr>
              <a:t>lē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faamaualuga</a:t>
            </a:r>
            <a:r>
              <a:rPr lang="en-US" sz="2000" b="1" dirty="0">
                <a:solidFill>
                  <a:prstClr val="black"/>
                </a:solidFill>
              </a:rPr>
              <a:t>, e </a:t>
            </a:r>
            <a:r>
              <a:rPr lang="en-US" sz="2000" b="1" dirty="0" err="1">
                <a:solidFill>
                  <a:prstClr val="black"/>
                </a:solidFill>
              </a:rPr>
              <a:t>faamaulaloina</a:t>
            </a:r>
            <a:r>
              <a:rPr lang="en-US" sz="2000" b="1" dirty="0">
                <a:solidFill>
                  <a:prstClr val="black"/>
                </a:solidFill>
              </a:rPr>
              <a:t> lea; a o </a:t>
            </a:r>
            <a:r>
              <a:rPr lang="en-US" sz="2000" b="1" dirty="0" err="1">
                <a:solidFill>
                  <a:prstClr val="black"/>
                </a:solidFill>
              </a:rPr>
              <a:t>lē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faamaulalo</a:t>
            </a:r>
            <a:r>
              <a:rPr lang="en-US" sz="2000" b="1" dirty="0">
                <a:solidFill>
                  <a:prstClr val="black"/>
                </a:solidFill>
              </a:rPr>
              <a:t>, e </a:t>
            </a:r>
            <a:r>
              <a:rPr lang="en-US" sz="2000" b="1" dirty="0" err="1">
                <a:solidFill>
                  <a:prstClr val="black"/>
                </a:solidFill>
              </a:rPr>
              <a:t>faamaualugaina</a:t>
            </a:r>
            <a:r>
              <a:rPr lang="en-US" sz="2000" b="1" dirty="0">
                <a:solidFill>
                  <a:prstClr val="black"/>
                </a:solidFill>
              </a:rPr>
              <a:t> lea” (Luka 18:14).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167144" y="3911755"/>
            <a:ext cx="12024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amata le lotomaulalo moni i le taʻutino o tatou agasala ma ole atu mo le fesoasoani a Keriso. Ona…</a:t>
            </a:r>
            <a:endParaRPr lang="en" sz="20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880" y="1419894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704" y="1397265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9093396" y="76945"/>
            <a:ext cx="3467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MOSE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85725" y="48986"/>
            <a:ext cx="95905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le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faatuatua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mafai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 Mose,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matua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taua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le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le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afafine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filifili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agalelagaina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faatasi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tagata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le Atua 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lelei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ai, a e aua le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fiafia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agasala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vave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mavae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(Hebrews 11:24-25)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3576610" y="985457"/>
            <a:ext cx="4544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aʻoaʻoina</a:t>
            </a:r>
            <a:r>
              <a:rPr lang="en-US" sz="2000" b="1" dirty="0"/>
              <a:t> Mose e </a:t>
            </a:r>
            <a:r>
              <a:rPr lang="en-US" sz="2000" b="1" dirty="0" err="1"/>
              <a:t>avea</a:t>
            </a:r>
            <a:r>
              <a:rPr lang="en-US" sz="2000" b="1" dirty="0"/>
              <a:t> ma </a:t>
            </a:r>
            <a:r>
              <a:rPr lang="en-US" sz="2000" b="1" dirty="0" err="1"/>
              <a:t>Farao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Aikupito</a:t>
            </a:r>
            <a:r>
              <a:rPr lang="en-US" sz="2000" b="1" dirty="0"/>
              <a:t>. O </a:t>
            </a:r>
            <a:r>
              <a:rPr lang="en-US" sz="2000" b="1" dirty="0" err="1"/>
              <a:t>ia</a:t>
            </a:r>
            <a:r>
              <a:rPr lang="en-US" sz="2000" b="1" dirty="0"/>
              <a:t> o se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poto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taua</a:t>
            </a:r>
            <a:r>
              <a:rPr lang="en-US" sz="2000" b="1" dirty="0"/>
              <a:t> ma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ai le </a:t>
            </a:r>
            <a:r>
              <a:rPr lang="en-US" sz="2000" b="1" dirty="0" err="1"/>
              <a:t>tomai</a:t>
            </a:r>
            <a:r>
              <a:rPr lang="en-US" sz="2000" b="1" dirty="0"/>
              <a:t> </a:t>
            </a:r>
            <a:r>
              <a:rPr lang="en-US" sz="2000" b="1" dirty="0" err="1"/>
              <a:t>faʻapitoa</a:t>
            </a:r>
            <a:r>
              <a:rPr lang="en-US" sz="2000" b="1" dirty="0"/>
              <a:t> tele (</a:t>
            </a:r>
            <a:r>
              <a:rPr lang="en-US" sz="2000" b="1" dirty="0" err="1"/>
              <a:t>Galuega</a:t>
            </a:r>
            <a:r>
              <a:rPr lang="en-US" sz="2000" b="1" dirty="0"/>
              <a:t> 7:22). I le 40 o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tausaga</a:t>
            </a:r>
            <a:r>
              <a:rPr lang="en-US" sz="2000" b="1" dirty="0"/>
              <a:t>,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filifili</a:t>
            </a:r>
            <a:r>
              <a:rPr lang="en-US" sz="2000" b="1" dirty="0"/>
              <a:t> ai e </a:t>
            </a:r>
            <a:r>
              <a:rPr lang="en-US" sz="2000" b="1" dirty="0" err="1"/>
              <a:t>tuʻu</a:t>
            </a:r>
            <a:r>
              <a:rPr lang="en-US" sz="2000" b="1" dirty="0"/>
              <a:t> ese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ae </a:t>
            </a:r>
            <a:r>
              <a:rPr lang="en-US" sz="2000" b="1" dirty="0" err="1"/>
              <a:t>auai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nuʻu</a:t>
            </a:r>
            <a:r>
              <a:rPr lang="en-US" sz="2000" b="1" dirty="0"/>
              <a:t> (Epe 11:24-25).</a:t>
            </a:r>
            <a:endParaRPr lang="en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389" y="1327591"/>
            <a:ext cx="1928698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1327591"/>
            <a:ext cx="1816100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3576610" y="4379686"/>
            <a:ext cx="86153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isi</a:t>
            </a:r>
            <a:r>
              <a:rPr lang="en-US" sz="2000" b="1" dirty="0"/>
              <a:t> 40 </a:t>
            </a:r>
            <a:r>
              <a:rPr lang="en-US" sz="2000" b="1" dirty="0" err="1"/>
              <a:t>tausaga</a:t>
            </a:r>
            <a:r>
              <a:rPr lang="en-US" sz="2000" b="1" dirty="0"/>
              <a:t> o le </a:t>
            </a:r>
            <a:r>
              <a:rPr lang="en-US" sz="2000" b="1" dirty="0" err="1"/>
              <a:t>mafutaga</a:t>
            </a:r>
            <a:r>
              <a:rPr lang="en-US" sz="2000" b="1" dirty="0"/>
              <a:t> ma le Atua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toafa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avea</a:t>
            </a:r>
            <a:r>
              <a:rPr lang="en-US" sz="2000" b="1" dirty="0"/>
              <a:t> ai o </a:t>
            </a:r>
            <a:r>
              <a:rPr lang="en-US" sz="2000" b="1" dirty="0" err="1"/>
              <a:t>ia</a:t>
            </a:r>
            <a:r>
              <a:rPr lang="en-US" sz="2000" b="1" dirty="0"/>
              <a:t> ma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lotomaulalo</a:t>
            </a:r>
            <a:r>
              <a:rPr lang="en-US" sz="2000" b="1" dirty="0"/>
              <a:t> tele (Num 12:3). O lea la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faaaogaina</a:t>
            </a:r>
            <a:r>
              <a:rPr lang="en-US" sz="2000" b="1" dirty="0"/>
              <a:t> o </a:t>
            </a:r>
            <a:r>
              <a:rPr lang="en-US" sz="2000" b="1" dirty="0" err="1"/>
              <a:t>ia</a:t>
            </a:r>
            <a:r>
              <a:rPr lang="en-US" sz="2000" b="1" dirty="0"/>
              <a:t> e le Atua e </a:t>
            </a:r>
            <a:r>
              <a:rPr lang="en-US" sz="2000" b="1" dirty="0" err="1"/>
              <a:t>auina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ai mala; </a:t>
            </a:r>
            <a:r>
              <a:rPr lang="en-US" sz="2000" b="1" dirty="0" err="1"/>
              <a:t>sopoia</a:t>
            </a:r>
            <a:r>
              <a:rPr lang="en-US" sz="2000" b="1" dirty="0"/>
              <a:t> le </a:t>
            </a:r>
            <a:r>
              <a:rPr lang="en-US" sz="2000" b="1" dirty="0" err="1"/>
              <a:t>sami</a:t>
            </a:r>
            <a:r>
              <a:rPr lang="en-US" sz="2000" b="1" dirty="0"/>
              <a:t>; </a:t>
            </a:r>
            <a:r>
              <a:rPr lang="en-US" sz="2000" b="1" dirty="0" err="1"/>
              <a:t>talia</a:t>
            </a:r>
            <a:r>
              <a:rPr lang="en-US" sz="2000" b="1" dirty="0"/>
              <a:t> </a:t>
            </a:r>
            <a:r>
              <a:rPr lang="en-US" sz="2000" b="1" dirty="0" err="1"/>
              <a:t>poloaiga</a:t>
            </a:r>
            <a:r>
              <a:rPr lang="en-US" sz="2000" b="1" dirty="0"/>
              <a:t> e </a:t>
            </a:r>
            <a:r>
              <a:rPr lang="en-US" sz="2000" b="1" dirty="0" err="1"/>
              <a:t>sefulu</a:t>
            </a:r>
            <a:r>
              <a:rPr lang="en-US" sz="2000" b="1" dirty="0"/>
              <a:t>; </a:t>
            </a:r>
            <a:r>
              <a:rPr lang="en-US" sz="2000" b="1" dirty="0" err="1"/>
              <a:t>talanoa</a:t>
            </a:r>
            <a:r>
              <a:rPr lang="en-US" sz="2000" b="1" dirty="0"/>
              <a:t> </a:t>
            </a:r>
            <a:r>
              <a:rPr lang="en-US" sz="2000" b="1" dirty="0" err="1"/>
              <a:t>sa’o</a:t>
            </a:r>
            <a:r>
              <a:rPr lang="en-US" sz="2000" b="1" dirty="0"/>
              <a:t> ma le Atua; </a:t>
            </a:r>
            <a:r>
              <a:rPr lang="en-US" sz="2000" b="1" dirty="0" err="1"/>
              <a:t>taia</a:t>
            </a:r>
            <a:r>
              <a:rPr lang="en-US" sz="2000" b="1" dirty="0"/>
              <a:t> le papa… Sa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foi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talia</a:t>
            </a:r>
            <a:r>
              <a:rPr lang="en-US" sz="2000" b="1" dirty="0"/>
              <a:t> ma le </a:t>
            </a:r>
            <a:r>
              <a:rPr lang="en-US" sz="2000" b="1" dirty="0" err="1"/>
              <a:t>lotomaulalo</a:t>
            </a:r>
            <a:r>
              <a:rPr lang="en-US" sz="2000" b="1" dirty="0"/>
              <a:t> le </a:t>
            </a:r>
            <a:r>
              <a:rPr lang="en-US" sz="2000" b="1" dirty="0" err="1"/>
              <a:t>faasalaga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lana</a:t>
            </a:r>
            <a:r>
              <a:rPr lang="en-US" sz="2000" b="1" dirty="0"/>
              <a:t> </a:t>
            </a:r>
            <a:r>
              <a:rPr lang="en-US" sz="2000" b="1" dirty="0" err="1"/>
              <a:t>amioga</a:t>
            </a:r>
            <a:r>
              <a:rPr lang="en-US" sz="2000" b="1" dirty="0"/>
              <a:t> </a:t>
            </a:r>
            <a:r>
              <a:rPr lang="en-US" sz="2000" b="1" dirty="0" err="1"/>
              <a:t>faamaualuga</a:t>
            </a:r>
            <a:r>
              <a:rPr lang="en-US" sz="2000" b="1" dirty="0"/>
              <a:t>, (Num 20:10-12).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3576610" y="2812924"/>
            <a:ext cx="45441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</a:t>
            </a:r>
            <a:r>
              <a:rPr lang="en-US" sz="2000" b="1" dirty="0" err="1"/>
              <a:t>ia</a:t>
            </a:r>
            <a:r>
              <a:rPr lang="en-US" sz="2000" b="1" dirty="0"/>
              <a:t> o le </a:t>
            </a:r>
            <a:r>
              <a:rPr lang="en-US" sz="2000" b="1" dirty="0" err="1"/>
              <a:t>fa'asa'oloto</a:t>
            </a:r>
            <a:r>
              <a:rPr lang="en-US" sz="2000" b="1" dirty="0"/>
              <a:t>! O </a:t>
            </a:r>
            <a:r>
              <a:rPr lang="en-US" sz="2000" b="1" dirty="0" err="1"/>
              <a:t>lona</a:t>
            </a:r>
            <a:r>
              <a:rPr lang="en-US" sz="2000" b="1" dirty="0"/>
              <a:t> lima </a:t>
            </a:r>
            <a:r>
              <a:rPr lang="en-US" sz="2000" b="1" dirty="0" err="1"/>
              <a:t>malosi</a:t>
            </a:r>
            <a:r>
              <a:rPr lang="en-US" sz="2000" b="1" dirty="0"/>
              <a:t> o le a </a:t>
            </a:r>
            <a:r>
              <a:rPr lang="en-US" sz="2000" b="1" dirty="0" err="1"/>
              <a:t>fa'asa'olotoina</a:t>
            </a:r>
            <a:r>
              <a:rPr lang="en-US" sz="2000" b="1" dirty="0"/>
              <a:t> ai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uso</a:t>
            </a:r>
            <a:r>
              <a:rPr lang="en-US" sz="2000" b="1" dirty="0"/>
              <a:t>! Ae o </a:t>
            </a:r>
            <a:r>
              <a:rPr lang="en-US" sz="2000" b="1" dirty="0" err="1"/>
              <a:t>lona</a:t>
            </a:r>
            <a:r>
              <a:rPr lang="en-US" sz="2000" b="1" dirty="0"/>
              <a:t> sese </a:t>
            </a:r>
            <a:r>
              <a:rPr lang="en-US" sz="2000" b="1" dirty="0" err="1"/>
              <a:t>lena</a:t>
            </a:r>
            <a:r>
              <a:rPr lang="en-US" sz="2000" b="1" dirty="0"/>
              <a:t>. E le </a:t>
            </a:r>
            <a:r>
              <a:rPr lang="en-US" sz="2000" b="1" dirty="0" err="1"/>
              <a:t>mafai</a:t>
            </a:r>
            <a:r>
              <a:rPr lang="en-US" sz="2000" b="1" dirty="0"/>
              <a:t> e le Atua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fa'aaogaina</a:t>
            </a:r>
            <a:r>
              <a:rPr lang="en-US" sz="2000" b="1" dirty="0"/>
              <a:t> o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a'o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fa'amaualuga</a:t>
            </a:r>
            <a:r>
              <a:rPr lang="en-US" sz="2000" b="1" dirty="0"/>
              <a:t> </a:t>
            </a:r>
            <a:r>
              <a:rPr lang="en-US" sz="2000" b="1" dirty="0" err="1"/>
              <a:t>fa'apea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1146021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600" y="1146022"/>
            <a:ext cx="161937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2593508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707830" y="2594416"/>
            <a:ext cx="1801140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61" y="4777669"/>
            <a:ext cx="3367609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3576610" y="5885729"/>
            <a:ext cx="86153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faʻataʻitaʻiga</a:t>
            </a:r>
            <a:r>
              <a:rPr lang="en-US" sz="2000" b="1" dirty="0"/>
              <a:t> a Mose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faʻaalia</a:t>
            </a:r>
            <a:r>
              <a:rPr lang="en-US" sz="2000" b="1" dirty="0"/>
              <a:t> ai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e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faʻafuaseʻi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tupu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le </a:t>
            </a:r>
            <a:r>
              <a:rPr lang="en-US" sz="2000" b="1" dirty="0" err="1"/>
              <a:t>lotomaulalo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tatou, ae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ole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Atua e </a:t>
            </a:r>
            <a:r>
              <a:rPr lang="en-US" sz="2000" b="1" dirty="0" err="1"/>
              <a:t>faʻatumuina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</a:t>
            </a:r>
            <a:r>
              <a:rPr lang="en-US" sz="2000" b="1" dirty="0" err="1"/>
              <a:t>i</a:t>
            </a:r>
            <a:r>
              <a:rPr lang="en-US" sz="2000" b="1" dirty="0"/>
              <a:t> lea </a:t>
            </a:r>
            <a:r>
              <a:rPr lang="en-US" sz="2000" b="1" dirty="0" err="1"/>
              <a:t>lotomaulalo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aso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10038</TotalTime>
  <Words>1964</Words>
  <Application>Microsoft Office PowerPoint</Application>
  <PresentationFormat>Panorámica</PresentationFormat>
  <Paragraphs>57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Comic Sans MS</vt:lpstr>
      <vt:lpstr>Arial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104</cp:revision>
  <dcterms:created xsi:type="dcterms:W3CDTF">2026-03-07T07:45:25Z</dcterms:created>
  <dcterms:modified xsi:type="dcterms:W3CDTF">2026-04-12T14:46:56Z</dcterms:modified>
</cp:coreProperties>
</file>