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38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 O le fili o le Tusi Paia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Auala sa’o ma le auala sese e faitau ai le Tusi Paia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O le a le Tusi Paia?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Aafiaga lelei o le faitauina o le Tusi Paia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Uo o le Tusi Paia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Auala sese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Saili se </a:t>
          </a:r>
          <a:r>
            <a:rPr lang="en-US" sz="1800" b="1" dirty="0" err="1"/>
            <a:t>mea</a:t>
          </a:r>
          <a:r>
            <a:rPr lang="en-US" sz="1800" b="1" dirty="0"/>
            <a:t> e </a:t>
          </a:r>
          <a:r>
            <a:rPr lang="en-US" sz="1800" b="1" dirty="0" err="1"/>
            <a:t>fetaui</a:t>
          </a:r>
          <a:r>
            <a:rPr lang="en-US" sz="1800" b="1" dirty="0"/>
            <a:t> ma o tatou </a:t>
          </a:r>
          <a:r>
            <a:rPr lang="en-US" sz="1800" b="1" dirty="0" err="1"/>
            <a:t>manatu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Suesue o mau e aunoa ma se mafuaaga tatau</a:t>
          </a: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Auala sao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Saili ia iloa le finagalo o le Atua</a:t>
          </a: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Faia se suesuega faatulaga lelei</a:t>
          </a: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Filifili nao vaega e fiafia </a:t>
          </a:r>
          <a:r>
            <a:rPr lang="en-US" sz="1800" b="1" dirty="0"/>
            <a:t>I</a:t>
          </a:r>
          <a:r>
            <a:rPr lang="en" sz="1800" b="1" dirty="0"/>
            <a:t> ai ae tetee vaega e le fiafia i ai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1800" b="1" dirty="0"/>
            <a:t>Aua le tete’e i ni tusitusiga ae suesue loloto uma i ai.</a:t>
          </a:r>
          <a:endParaRPr lang="en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Faailoa mai i tatou moni lava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(Epe.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Tuuesea tatou mai le agasala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(Sal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 le mea ai mo tatou agaga (Iere.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Faatupuina tatou faaleaagaga                        (1 Peteru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Na te aumaia le ola mo tatou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(Ioane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/>
            <a:t>A tatou talia le Tusi Paia i le auala lea…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E faailoa mai ia i tatou le tulaga o la tatou mafutaga ma le Atua</a:t>
          </a: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faailoa mai le auala e faamalosia ai lea mafutaga ma le Atua</a:t>
          </a: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Tatou te lagonaina le tuputupu pea o le suiga i o tatou olaga</a:t>
          </a: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Tatou te latalata ia Iesu</a:t>
          </a: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Tatou te popoto ai i le faaolataga</a:t>
          </a: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O loo tatou tutupu pea i le upu moni</a:t>
          </a: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Tupu ma faamalosia lo tatou faatuatua</a:t>
          </a: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 ai lo tatou faamoemoe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atou te iloa o loo faatalitali mai le ola e sili atu e faavavau ma e matagofie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 O le fili o le Tusi Paia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Auala sa’o ma le auala sese e faitau ai le Tusi Paia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O le a le Tusi Paia?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Aafiaga lelei o le faitauina o le Tusi Paia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Uo o le Tusi Paia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Auala sese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Saili se </a:t>
          </a:r>
          <a:r>
            <a:rPr lang="en-US" sz="1800" b="1" kern="1200" dirty="0" err="1"/>
            <a:t>mea</a:t>
          </a:r>
          <a:r>
            <a:rPr lang="en-US" sz="1800" b="1" kern="1200" dirty="0"/>
            <a:t> e </a:t>
          </a:r>
          <a:r>
            <a:rPr lang="en-US" sz="1800" b="1" kern="1200" dirty="0" err="1"/>
            <a:t>fetaui</a:t>
          </a:r>
          <a:r>
            <a:rPr lang="en-US" sz="1800" b="1" kern="1200" dirty="0"/>
            <a:t> ma o tatou </a:t>
          </a:r>
          <a:r>
            <a:rPr lang="en-US" sz="1800" b="1" kern="1200" dirty="0" err="1"/>
            <a:t>manatu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Suesue o mau e aunoa ma se mafuaaga tatau</a:t>
          </a: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Filifili nao vaega e fiafia </a:t>
          </a:r>
          <a:r>
            <a:rPr lang="en-US" sz="1800" b="1" kern="1200" dirty="0"/>
            <a:t>I</a:t>
          </a:r>
          <a:r>
            <a:rPr lang="en" sz="1800" b="1" kern="1200" dirty="0"/>
            <a:t> ai ae tetee vaega e le fiafia i ai</a:t>
          </a: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Auala sao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Saili ia iloa le finagalo o le Atua</a:t>
          </a: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Faia se suesuega faatulaga lelei</a:t>
          </a: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Aua le tete’e i ni tusitusiga ae suesue loloto uma i ai.</a:t>
          </a:r>
          <a:endParaRPr lang="en" sz="18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Faailoa mai i tatou moni lava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(Epe.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Tuuesea tatou mai le agasala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(Sal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le mea ai mo tatou agaga (Iere.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Faatupuina tatou faaleaagaga                        (1 Peteru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 te aumaia le ola mo tatou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(Ioane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 tatou talia le Tusi Paia i le auala lea…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 faailoa mai ia i tatou le tulaga o la tatou mafutaga ma le Atua</a:t>
          </a: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faailoa mai le auala e faamalosia ai lea mafutaga ma le Atua</a:t>
          </a: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Tatou te lagonaina le tuputupu pea o le suiga i o tatou olaga</a:t>
          </a: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Tatou te latalata ia Iesu</a:t>
          </a: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Tatou te popoto ai i le faaolataga</a:t>
          </a: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O loo tatou tutupu pea i le upu moni</a:t>
          </a: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Tupu ma faamalosia lo tatou faatuatua</a:t>
          </a: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 ai lo tatou faamoemoe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atou te iloa o loo faatalitali mai le ola e sili atu e faavavau ma e matagofie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3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O LE TIUTE O LE </a:t>
            </a:r>
            <a:r>
              <a:rPr lang="en" sz="6000" b="1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TUSI PAIA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4930397"/>
            <a:ext cx="85915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loo ola le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afioga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le Atua, o loo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matuā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galue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loo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sili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maai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pelu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faatau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maai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loo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vaevae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vavaeeseina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le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gaugātino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aano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ivi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loo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faamasino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manatu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filifiliga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Eperu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4:12, </a:t>
            </a:r>
            <a:r>
              <a:rPr lang="es-ES" sz="1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SOV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382487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Tusi Paia o le </a:t>
            </a:r>
            <a:r>
              <a:rPr lang="en-US" sz="2000" b="1" dirty="0" err="1"/>
              <a:t>tusi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faʻatau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lalolagi</a:t>
            </a:r>
            <a:r>
              <a:rPr lang="en-US" sz="2000" b="1" dirty="0"/>
              <a:t>, e </a:t>
            </a:r>
            <a:r>
              <a:rPr lang="en-US" sz="2000" b="1" dirty="0" err="1"/>
              <a:t>faalima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nai</a:t>
            </a:r>
            <a:r>
              <a:rPr lang="en-US" sz="2000" b="1" dirty="0"/>
              <a:t> lo le </a:t>
            </a:r>
            <a:r>
              <a:rPr lang="en-US" sz="2000" b="1" dirty="0" err="1"/>
              <a:t>tusi</a:t>
            </a:r>
            <a:r>
              <a:rPr lang="en-US" sz="2000" b="1" dirty="0"/>
              <a:t> o </a:t>
            </a:r>
            <a:r>
              <a:rPr lang="en-US" sz="2000" b="1" dirty="0" err="1"/>
              <a:t>loʻo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tulaga</a:t>
            </a:r>
            <a:r>
              <a:rPr lang="en-US" sz="2000" b="1" dirty="0"/>
              <a:t> </a:t>
            </a:r>
            <a:r>
              <a:rPr lang="en-US" sz="2000" b="1" dirty="0" err="1"/>
              <a:t>lua</a:t>
            </a:r>
            <a:r>
              <a:rPr lang="en-US" sz="2000" b="1" dirty="0"/>
              <a:t>. Ae e </a:t>
            </a:r>
            <a:r>
              <a:rPr lang="en-US" sz="2000" b="1" dirty="0" err="1"/>
              <a:t>leʻi</a:t>
            </a:r>
            <a:r>
              <a:rPr lang="en-US" sz="2000" b="1" dirty="0"/>
              <a:t> </a:t>
            </a:r>
            <a:r>
              <a:rPr lang="en-US" sz="2000" b="1" dirty="0" err="1"/>
              <a:t>faapea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muamua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Ana le </a:t>
            </a:r>
            <a:r>
              <a:rPr lang="en-US" sz="2000" b="1" dirty="0" err="1"/>
              <a:t>seanoa</a:t>
            </a:r>
            <a:r>
              <a:rPr lang="en-US" sz="2000" b="1" dirty="0"/>
              <a:t> le </a:t>
            </a:r>
            <a:r>
              <a:rPr lang="en-US" sz="2000" b="1" dirty="0" err="1"/>
              <a:t>puipuiga</a:t>
            </a:r>
            <a:r>
              <a:rPr lang="en-US" sz="2000" b="1" dirty="0"/>
              <a:t> </a:t>
            </a:r>
            <a:r>
              <a:rPr lang="en-US" sz="2000" b="1" dirty="0" err="1"/>
              <a:t>faapitoa</a:t>
            </a:r>
            <a:r>
              <a:rPr lang="en-US" sz="2000" b="1" dirty="0"/>
              <a:t> a le Atua, </a:t>
            </a:r>
            <a:r>
              <a:rPr lang="en-US" sz="2000" b="1" dirty="0" err="1"/>
              <a:t>semanū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leva </a:t>
            </a:r>
            <a:r>
              <a:rPr lang="en-US" sz="2000" b="1" dirty="0" err="1"/>
              <a:t>ona</a:t>
            </a:r>
            <a:r>
              <a:rPr lang="en-US" sz="2000" b="1" dirty="0"/>
              <a:t> mou </a:t>
            </a:r>
            <a:r>
              <a:rPr lang="en-US" sz="2000" b="1" dirty="0" err="1"/>
              <a:t>atu</a:t>
            </a:r>
            <a:r>
              <a:rPr lang="en-US" sz="2000" b="1" dirty="0"/>
              <a:t> le Tusi Paia. </a:t>
            </a:r>
            <a:r>
              <a:rPr lang="en-US" sz="2000" b="1" dirty="0" err="1"/>
              <a:t>Aiseā</a:t>
            </a:r>
            <a:r>
              <a:rPr lang="en-US" sz="2000" b="1" dirty="0"/>
              <a:t>? O le ā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faapitoa</a:t>
            </a:r>
            <a:r>
              <a:rPr lang="en-US" sz="2000" b="1" dirty="0"/>
              <a:t> e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tusi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matuā</a:t>
            </a:r>
            <a:r>
              <a:rPr lang="en-US" sz="2000" b="1" dirty="0"/>
              <a:t> </a:t>
            </a:r>
            <a:r>
              <a:rPr lang="en-US" sz="2000" b="1" dirty="0" err="1"/>
              <a:t>alofagia</a:t>
            </a:r>
            <a:r>
              <a:rPr lang="en-US" sz="2000" b="1" dirty="0"/>
              <a:t> ai ma </a:t>
            </a:r>
            <a:r>
              <a:rPr lang="en-US" sz="2000" b="1" dirty="0" err="1"/>
              <a:t>inosia</a:t>
            </a:r>
            <a:r>
              <a:rPr lang="en-US" sz="2000" b="1" dirty="0"/>
              <a:t> ai?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Sa i ai se taimi na avea ai le uumiaina o se Tusi Paia, faitauina, po o le talanoa foi i ai ma mafuaaga e faafalepuipuiina ai, faataugāina ai, ma e oo lava i le oti.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O LE FILI O LE TUSI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Ave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le pelu a le Agaga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afioga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a le Atua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(Efeso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Manatunatu i le mea e mafai ona fai e le afioga a le Atua: o le foafoaina ma le aumaia o le ola (Salamo 33:6), po o le toe faatuina o e ua oti (Ioane 5:28-29).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 o le a ou tuʻuina atu ea o ia e sao mai ai? E le mafai ea ona ou maua sina taimi e faitau ai le Tusi Paia? O le faitauina o le Tusi Paia e suia ai i tatou ma faamalosia ai e tetee atu i lo tatou fili sili ona leaga: o le tiapolo.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Ua</a:t>
            </a:r>
            <a:r>
              <a:rPr lang="en-US" b="1" dirty="0"/>
              <a:t> </a:t>
            </a:r>
            <a:r>
              <a:rPr lang="en-US" b="1" dirty="0" err="1"/>
              <a:t>iloa</a:t>
            </a:r>
            <a:r>
              <a:rPr lang="en-US" b="1" dirty="0"/>
              <a:t> e </a:t>
            </a:r>
            <a:r>
              <a:rPr lang="en-US" b="1" dirty="0" err="1"/>
              <a:t>Satani</a:t>
            </a:r>
            <a:r>
              <a:rPr lang="en-US" b="1" dirty="0"/>
              <a:t> e </a:t>
            </a:r>
            <a:r>
              <a:rPr lang="en-US" b="1" dirty="0" err="1"/>
              <a:t>leai</a:t>
            </a:r>
            <a:r>
              <a:rPr lang="en-US" b="1" dirty="0"/>
              <a:t> </a:t>
            </a:r>
            <a:r>
              <a:rPr lang="en-US" b="1" dirty="0" err="1"/>
              <a:t>sona</a:t>
            </a:r>
            <a:r>
              <a:rPr lang="en-US" b="1" dirty="0"/>
              <a:t> </a:t>
            </a:r>
            <a:r>
              <a:rPr lang="en-US" b="1" dirty="0" err="1"/>
              <a:t>malosi</a:t>
            </a:r>
            <a:r>
              <a:rPr lang="en-US" b="1" dirty="0"/>
              <a:t> e </a:t>
            </a:r>
            <a:r>
              <a:rPr lang="en-US" b="1" dirty="0" err="1"/>
              <a:t>tetee</a:t>
            </a:r>
            <a:r>
              <a:rPr lang="en-US" b="1" dirty="0"/>
              <a:t> </a:t>
            </a:r>
            <a:r>
              <a:rPr lang="en-US" b="1" dirty="0" err="1"/>
              <a:t>atu</a:t>
            </a:r>
            <a:r>
              <a:rPr lang="en-US" b="1" dirty="0"/>
              <a:t> ai </a:t>
            </a:r>
            <a:r>
              <a:rPr lang="en-US" b="1" dirty="0" err="1"/>
              <a:t>i</a:t>
            </a:r>
            <a:r>
              <a:rPr lang="en-US" b="1" dirty="0"/>
              <a:t> le mana o le Tusi Paia. O le </a:t>
            </a:r>
            <a:r>
              <a:rPr lang="en-US" b="1" dirty="0" err="1"/>
              <a:t>mea</a:t>
            </a:r>
            <a:r>
              <a:rPr lang="en-US" b="1" dirty="0"/>
              <a:t> lea, </a:t>
            </a:r>
            <a:r>
              <a:rPr lang="en-US" b="1" dirty="0" err="1"/>
              <a:t>ua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taumafai</a:t>
            </a:r>
            <a:r>
              <a:rPr lang="en-US" b="1" dirty="0"/>
              <a:t> ai e </a:t>
            </a:r>
            <a:r>
              <a:rPr lang="en-US" b="1" dirty="0" err="1"/>
              <a:t>faʻaumatia</a:t>
            </a:r>
            <a:r>
              <a:rPr lang="en-US" b="1" dirty="0"/>
              <a:t> </a:t>
            </a:r>
            <a:r>
              <a:rPr lang="en-US" b="1" dirty="0" err="1"/>
              <a:t>faaletino</a:t>
            </a:r>
            <a:r>
              <a:rPr lang="en-US" b="1" dirty="0"/>
              <a:t>. Sa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toilalo</a:t>
            </a:r>
            <a:r>
              <a:rPr lang="en-US" b="1" dirty="0"/>
              <a:t>, aua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amata</a:t>
            </a:r>
            <a:r>
              <a:rPr lang="en-US" b="1" dirty="0"/>
              <a:t> </a:t>
            </a:r>
            <a:r>
              <a:rPr lang="en-US" b="1" dirty="0" err="1"/>
              <a:t>ona</a:t>
            </a:r>
            <a:r>
              <a:rPr lang="en-US" b="1" dirty="0"/>
              <a:t> </a:t>
            </a:r>
            <a:r>
              <a:rPr lang="en-US" b="1" dirty="0" err="1"/>
              <a:t>tufatufa</a:t>
            </a:r>
            <a:r>
              <a:rPr lang="en-US" b="1" dirty="0"/>
              <a:t> </a:t>
            </a:r>
            <a:r>
              <a:rPr lang="en-US" b="1" dirty="0" err="1"/>
              <a:t>atu</a:t>
            </a:r>
            <a:r>
              <a:rPr lang="en-US" b="1" dirty="0"/>
              <a:t> e </a:t>
            </a:r>
            <a:r>
              <a:rPr lang="en-US" b="1" dirty="0" err="1"/>
              <a:t>sosaiete</a:t>
            </a:r>
            <a:r>
              <a:rPr lang="en-US" b="1" dirty="0"/>
              <a:t> o le Tusi Paia le </a:t>
            </a:r>
            <a:r>
              <a:rPr lang="en-US" b="1" dirty="0" err="1"/>
              <a:t>faitau</a:t>
            </a:r>
            <a:r>
              <a:rPr lang="en-US" b="1" dirty="0"/>
              <a:t> </a:t>
            </a:r>
            <a:r>
              <a:rPr lang="en-US" b="1" dirty="0" err="1"/>
              <a:t>afe</a:t>
            </a:r>
            <a:r>
              <a:rPr lang="en-US" b="1" dirty="0"/>
              <a:t> o kopi. Ona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taumafai</a:t>
            </a:r>
            <a:r>
              <a:rPr lang="en-US" b="1" dirty="0"/>
              <a:t> lea e </a:t>
            </a:r>
            <a:r>
              <a:rPr lang="en-US" b="1" dirty="0" err="1"/>
              <a:t>faʻaleaga</a:t>
            </a:r>
            <a:r>
              <a:rPr lang="en-US" b="1" dirty="0"/>
              <a:t> le Tusi Paia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faitioga</a:t>
            </a:r>
            <a:r>
              <a:rPr lang="en-US" b="1" dirty="0"/>
              <a:t> </a:t>
            </a:r>
            <a:r>
              <a:rPr lang="en-US" b="1" dirty="0" err="1"/>
              <a:t>maualuluga</a:t>
            </a:r>
            <a:r>
              <a:rPr lang="en-US" b="1" dirty="0"/>
              <a:t>. O le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nei</a:t>
            </a:r>
            <a:r>
              <a:rPr lang="en-US" b="1" dirty="0"/>
              <a:t> o lea </a:t>
            </a:r>
            <a:r>
              <a:rPr lang="en-US" b="1" dirty="0" err="1"/>
              <a:t>ua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taumafai</a:t>
            </a:r>
            <a:r>
              <a:rPr lang="en-US" b="1" dirty="0"/>
              <a:t> e </a:t>
            </a:r>
            <a:r>
              <a:rPr lang="en-US" b="1" dirty="0" err="1"/>
              <a:t>taofia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tatou </a:t>
            </a:r>
            <a:r>
              <a:rPr lang="en-US" b="1" dirty="0" err="1"/>
              <a:t>mai</a:t>
            </a:r>
            <a:r>
              <a:rPr lang="en-US" b="1" dirty="0"/>
              <a:t> le </a:t>
            </a:r>
            <a:r>
              <a:rPr lang="en-US" b="1" dirty="0" err="1"/>
              <a:t>faitauina</a:t>
            </a:r>
            <a:r>
              <a:rPr lang="en-US" b="1" dirty="0"/>
              <a:t> e ala </a:t>
            </a:r>
            <a:r>
              <a:rPr lang="en-US" b="1" dirty="0" err="1"/>
              <a:t>i</a:t>
            </a:r>
            <a:r>
              <a:rPr lang="en-US" b="1" dirty="0"/>
              <a:t> le </a:t>
            </a:r>
            <a:r>
              <a:rPr lang="en-US" b="1" dirty="0" err="1"/>
              <a:t>faʻaaluina</a:t>
            </a:r>
            <a:r>
              <a:rPr lang="en-US" b="1" dirty="0"/>
              <a:t> o lo tatou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mea</a:t>
            </a:r>
            <a:r>
              <a:rPr lang="en-US" b="1" dirty="0"/>
              <a:t>.</a:t>
            </a:r>
            <a:endParaRPr lang="en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ā e mafai ona fai e le Tusi Paia, le afioga tusitusia a le Atua? E iai lona mana e puipuia ai i tatou (Efeso 6:17e) ma suia i tatou (Epe. 4:12). Na faaaogā e Iesu le Tusi Paia e puipuia ai o ia lava mai faaosoosoga (Mata.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AUALA SAO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MA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AUALA SESE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E FAITAU AI LE TUSI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7030A0"/>
                </a:solidFill>
                <a:latin typeface="Comic Sans MS" panose="030F0702030302020204" pitchFamily="66" charset="0"/>
              </a:rPr>
              <a:t>'Ia e taumafai ina ia avea oe ma le ua fiafia mai i ai le Atua, o le faigaluega e leai se mea e mā ai, na te vavaetonuina le upu moni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Timoteo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642507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la tatou </a:t>
            </a:r>
            <a:r>
              <a:rPr lang="en-US" sz="2000" b="1" dirty="0" err="1"/>
              <a:t>suʻesuʻega</a:t>
            </a:r>
            <a:r>
              <a:rPr lang="en-US" sz="2000" b="1" dirty="0"/>
              <a:t> o le Tusi Paia,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usitaʻia</a:t>
            </a:r>
            <a:r>
              <a:rPr lang="en-US" sz="2000" b="1" dirty="0"/>
              <a:t> le mana o le </a:t>
            </a:r>
            <a:r>
              <a:rPr lang="en-US" sz="2000" b="1" dirty="0" err="1"/>
              <a:t>Agaga</a:t>
            </a:r>
            <a:r>
              <a:rPr lang="en-US" sz="2000" b="1" dirty="0"/>
              <a:t> Paia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tatou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ai le </a:t>
            </a:r>
            <a:r>
              <a:rPr lang="en-US" sz="2000" b="1" dirty="0" err="1"/>
              <a:t>feʻau</a:t>
            </a:r>
            <a:r>
              <a:rPr lang="en-US" sz="2000" b="1" dirty="0"/>
              <a:t> a le Tusi Paia.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Aiseā? Auā e gata lo tatou mafaufau ma e le o taimi uma e faʻatuatuaina ai. O le mafuaʻaga lea, e tatau ai ona tatou sailia le poto o le Tusitala o le Tusi Paia.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LE A LE TUSI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moni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lau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afioga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talu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amataga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; e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faavavau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foi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faamasinoga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tonu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uma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lava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(Psalm 119:160 </a:t>
            </a:r>
            <a:r>
              <a:rPr lang="en" sz="1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 o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faalapotopotoga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lava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faakerisiano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loʻo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talitonuga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tumau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upumoni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ae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faalagolago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suia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aluga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taimi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Soo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aoaoga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soo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upu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tatau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tofotofoina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le Tusi Paia.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Afai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feteenai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manatu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 loo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taʻua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le Tusi Paia,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ono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tutupu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a tatou le sese,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faauigaseseina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le Tusi Paia.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Peita’i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o le Tusi Paia—o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afioga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 le Atua—e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 loo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ai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upu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atoatoa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(Salamo 119:160; Ioane 17:17; Iakopo 1:18).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mama ma o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talita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puipuia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pepelo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faaletagata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Faataoto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Afai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faaopoopoina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 tatou lava 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upu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,” e ono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ta’ua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tatou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tagata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pepelo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luma o le Atua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Faataoto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AAFIAGA LELEI O LE FAITAUINA O LE TUSI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 ou teu i lo‘u loto lau afioga, ina ne‘i ou agasala ia te oe.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(Salamo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se mea e oo lava i fili sili ona malolosi o le Tusi Paia e lē mafai ona faafitia, o lona mana e liua ai tagata. Ua faatusaina e Paulo i se pelu e matuā malosi.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534311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tusi</a:t>
            </a:r>
            <a:r>
              <a:rPr lang="en-US" sz="2000" b="1" dirty="0"/>
              <a:t>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aafia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pei</a:t>
            </a:r>
            <a:r>
              <a:rPr lang="en-US" sz="2000" b="1" dirty="0"/>
              <a:t> o le Tusi Paia. A tatou </a:t>
            </a:r>
            <a:r>
              <a:rPr lang="en-US" sz="2000" b="1" dirty="0" err="1"/>
              <a:t>naunau</a:t>
            </a:r>
            <a:r>
              <a:rPr lang="en-US" sz="2000" b="1" dirty="0"/>
              <a:t> e </a:t>
            </a:r>
            <a:r>
              <a:rPr lang="en-US" sz="2000" b="1" dirty="0" err="1"/>
              <a:t>faʻaaogaina</a:t>
            </a:r>
            <a:r>
              <a:rPr lang="en-US" sz="2000" b="1" dirty="0"/>
              <a:t> ana </a:t>
            </a:r>
            <a:r>
              <a:rPr lang="en-US" sz="2000" b="1" dirty="0" err="1"/>
              <a:t>aʻoaʻoga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 tatou </a:t>
            </a:r>
            <a:r>
              <a:rPr lang="en-US" sz="2000" b="1" dirty="0" err="1"/>
              <a:t>olaga</a:t>
            </a:r>
            <a:r>
              <a:rPr lang="en-US" sz="2000" b="1" dirty="0"/>
              <a:t>, o le a </a:t>
            </a:r>
            <a:r>
              <a:rPr lang="en-US" sz="2000" b="1" dirty="0" err="1"/>
              <a:t>suia</a:t>
            </a:r>
            <a:r>
              <a:rPr lang="en-US" sz="2000" b="1" dirty="0"/>
              <a:t> tatou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lelei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A tatou faitauina ma le loto matala ma ole atu i le Atua mo le faamalamalamaina o le Agaga Paia, e suia ai o tatou olaga.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UO A LE TUSI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16284"/>
            <a:ext cx="6177062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le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faafetai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Atua, o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lava e le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aunoa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auā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afioga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le Atua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faalogo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 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peitai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le Atua, (e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lava lea,)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matuā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galue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faatuatua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Tesalonia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uo a le Tusi Paia e suesue le Tusi Paia ma le iloa o le Afioga Ola lea a le Atua (1 Tesalonia 2:13). Ae e faʻapefea ona ou oʻo atu i lena talitonuga?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082931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ta’u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e Paulo,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mana’omia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iloatino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faaleagaga</a:t>
            </a:r>
            <a:r>
              <a:rPr lang="en-US" sz="2000" b="1" dirty="0">
                <a:solidFill>
                  <a:prstClr val="black"/>
                </a:solidFill>
              </a:rPr>
              <a:t>,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, o le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lea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malamalama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faaleagaga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2:14). O le </a:t>
            </a:r>
            <a:r>
              <a:rPr lang="en-US" sz="2000" b="1" dirty="0" err="1">
                <a:solidFill>
                  <a:prstClr val="black"/>
                </a:solidFill>
              </a:rPr>
              <a:t>iloatino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fe’au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Tusi Paia o le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lea a le </a:t>
            </a:r>
            <a:r>
              <a:rPr lang="en-US" sz="2000" b="1" dirty="0" err="1">
                <a:solidFill>
                  <a:prstClr val="black"/>
                </a:solidFill>
              </a:rPr>
              <a:t>Agaga</a:t>
            </a:r>
            <a:r>
              <a:rPr lang="en-US" sz="2000" b="1" dirty="0">
                <a:solidFill>
                  <a:prstClr val="black"/>
                </a:solidFill>
              </a:rPr>
              <a:t> Paia o </a:t>
            </a:r>
            <a:r>
              <a:rPr lang="en-US" sz="2000" b="1" dirty="0" err="1">
                <a:solidFill>
                  <a:prstClr val="black"/>
                </a:solidFill>
              </a:rPr>
              <a:t>lo’o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“O le Tusi Paia e </a:t>
            </a:r>
            <a:r>
              <a:rPr lang="en-US" sz="2400" b="1" dirty="0" err="1">
                <a:latin typeface="Constantia" panose="02030602050306030303" pitchFamily="18" charset="0"/>
              </a:rPr>
              <a:t>faʻaalia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faigofie</a:t>
            </a:r>
            <a:r>
              <a:rPr lang="en-US" sz="2400" b="1" dirty="0">
                <a:latin typeface="Constantia" panose="02030602050306030303" pitchFamily="18" charset="0"/>
              </a:rPr>
              <a:t> ma se </a:t>
            </a:r>
            <a:r>
              <a:rPr lang="en-US" sz="2400" b="1" dirty="0" err="1">
                <a:latin typeface="Constantia" panose="02030602050306030303" pitchFamily="18" charset="0"/>
              </a:rPr>
              <a:t>fetuʻunaʻiga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manaʻoga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faanaunauga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, lea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ofo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faʻafiafiaina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mafaufau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atamamai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ai e ē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lotomaulalo</a:t>
            </a:r>
            <a:r>
              <a:rPr lang="en-US" sz="2400" b="1" dirty="0">
                <a:latin typeface="Constantia" panose="02030602050306030303" pitchFamily="18" charset="0"/>
              </a:rPr>
              <a:t> ma ē e </a:t>
            </a:r>
            <a:r>
              <a:rPr lang="en-US" sz="2400" b="1" dirty="0" err="1">
                <a:latin typeface="Constantia" panose="02030602050306030303" pitchFamily="18" charset="0"/>
              </a:rPr>
              <a:t>leʻi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aʻoaʻoina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iloa</a:t>
            </a:r>
            <a:r>
              <a:rPr lang="en-US" sz="2400" b="1" dirty="0">
                <a:latin typeface="Constantia" panose="02030602050306030303" pitchFamily="18" charset="0"/>
              </a:rPr>
              <a:t> le ala o le </a:t>
            </a:r>
            <a:r>
              <a:rPr lang="en-US" sz="2400" b="1" dirty="0" err="1">
                <a:latin typeface="Constantia" panose="02030602050306030303" pitchFamily="18" charset="0"/>
              </a:rPr>
              <a:t>faaolataga</a:t>
            </a:r>
            <a:r>
              <a:rPr lang="en-US" sz="2400" b="1" dirty="0">
                <a:latin typeface="Constantia" panose="02030602050306030303" pitchFamily="18" charset="0"/>
              </a:rPr>
              <a:t>. Ae o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faigofie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faʻaalia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mataupu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matuā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maualuluga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matuā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lautele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matuā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mana o le malamalama o le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naʻo</a:t>
            </a:r>
            <a:r>
              <a:rPr lang="en-US" sz="2400" b="1" dirty="0">
                <a:latin typeface="Constantia" panose="02030602050306030303" pitchFamily="18" charset="0"/>
              </a:rPr>
              <a:t> le Atua lava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Ia </a:t>
            </a:r>
            <a:r>
              <a:rPr lang="en-US" sz="2400" b="1" dirty="0" err="1">
                <a:latin typeface="Constantia" panose="02030602050306030303" pitchFamily="18" charset="0"/>
              </a:rPr>
              <a:t>faailoa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ma o tatou </a:t>
            </a:r>
            <a:r>
              <a:rPr lang="en-US" sz="2400" b="1" dirty="0" err="1">
                <a:latin typeface="Constantia" panose="02030602050306030303" pitchFamily="18" charset="0"/>
              </a:rPr>
              <a:t>taliaina</a:t>
            </a:r>
            <a:r>
              <a:rPr lang="en-US" sz="2400" b="1" dirty="0">
                <a:latin typeface="Constantia" panose="02030602050306030303" pitchFamily="18" charset="0"/>
              </a:rPr>
              <a:t> ai. […] O le tele o </a:t>
            </a:r>
            <a:r>
              <a:rPr lang="en-US" sz="2400" b="1" dirty="0" err="1">
                <a:latin typeface="Constantia" panose="02030602050306030303" pitchFamily="18" charset="0"/>
              </a:rPr>
              <a:t>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suʻesuʻe</a:t>
            </a:r>
            <a:r>
              <a:rPr lang="en-US" sz="2400" b="1" dirty="0">
                <a:latin typeface="Constantia" panose="02030602050306030303" pitchFamily="18" charset="0"/>
              </a:rPr>
              <a:t> i le Tusi Paia, o le </a:t>
            </a:r>
            <a:r>
              <a:rPr lang="en-US" sz="2400" b="1" dirty="0" err="1">
                <a:latin typeface="Constantia" panose="02030602050306030303" pitchFamily="18" charset="0"/>
              </a:rPr>
              <a:t>loloto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foʻi</a:t>
            </a:r>
            <a:r>
              <a:rPr lang="en-US" sz="2400" b="1" dirty="0">
                <a:latin typeface="Constantia" panose="02030602050306030303" pitchFamily="18" charset="0"/>
              </a:rPr>
              <a:t> lea o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afioga</a:t>
            </a:r>
            <a:r>
              <a:rPr lang="en-US" sz="2400" b="1" dirty="0">
                <a:latin typeface="Constantia" panose="02030602050306030303" pitchFamily="18" charset="0"/>
              </a:rPr>
              <a:t> lea a le Atua </a:t>
            </a:r>
            <a:r>
              <a:rPr lang="en-US" sz="2400" b="1" dirty="0" err="1">
                <a:latin typeface="Constantia" panose="02030602050306030303" pitchFamily="18" charset="0"/>
              </a:rPr>
              <a:t>soifua</a:t>
            </a:r>
            <a:r>
              <a:rPr lang="en-US" sz="2400" b="1" dirty="0">
                <a:latin typeface="Constantia" panose="02030602050306030303" pitchFamily="18" charset="0"/>
              </a:rPr>
              <a:t>, ma e </a:t>
            </a:r>
            <a:r>
              <a:rPr lang="en-US" sz="2400" b="1" dirty="0" err="1">
                <a:latin typeface="Constantia" panose="02030602050306030303" pitchFamily="18" charset="0"/>
              </a:rPr>
              <a:t>ifo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mafaufau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mamalu</a:t>
            </a:r>
            <a:r>
              <a:rPr lang="en-US" sz="2400" b="1" dirty="0">
                <a:latin typeface="Constantia" panose="02030602050306030303" pitchFamily="18" charset="0"/>
              </a:rPr>
              <a:t> o lea </a:t>
            </a:r>
            <a:r>
              <a:rPr lang="en-US" sz="2400" b="1" dirty="0" err="1">
                <a:latin typeface="Constantia" panose="02030602050306030303" pitchFamily="18" charset="0"/>
              </a:rPr>
              <a:t>faʻaaliga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paia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619072" y="5416792"/>
            <a:ext cx="3057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(Laasaga ia Keriso,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1617</Words>
  <Application>Microsoft Office PowerPoint</Application>
  <PresentationFormat>Panorámica</PresentationFormat>
  <Paragraphs>64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84</cp:revision>
  <dcterms:created xsi:type="dcterms:W3CDTF">2026-03-14T15:12:41Z</dcterms:created>
  <dcterms:modified xsi:type="dcterms:W3CDTF">2026-04-19T15:19:05Z</dcterms:modified>
</cp:coreProperties>
</file>