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Le matua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E pei o tamaiti</a:t>
          </a:r>
        </a:p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 aai </a:t>
          </a:r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I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suasusu</a:t>
          </a:r>
          <a:b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 faaletino                      (1 Kor.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 tosinagofie i manatu o isi</a:t>
          </a:r>
          <a:b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matua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E matutua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Kor.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E aai i mea aano (Epe.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E faaleagaga                       (1 Kor.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E iai le poto faaleagaga                                        (1 Kor.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Le matua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E pei o tamaiti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 aai </a:t>
          </a: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I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suasusu</a:t>
          </a:r>
          <a:b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 faaletino                      (1 Kor.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 tosinagofie i manatu o isi</a:t>
          </a:r>
          <a:b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matua</a:t>
          </a: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E matutua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Kor.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E aai i mea aano (Epe.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E faaleagaga                       (1 Kor.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E iai le poto faaleagaga                                        (1 Kor.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LOTOGATASI</a:t>
            </a:r>
            <a:r>
              <a:rPr lang="en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" sz="72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IA</a:t>
            </a:r>
            <a:r>
              <a:rPr lang="en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" sz="72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KERISO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Lesona 3 mo Iulai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133350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714542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-US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FA'AALOALO MO TAITAI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lenei, e suesueina i auauna tausi mea ina ia iloa ai le tagata ua faamaoni.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Korinito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iai</a:t>
            </a:r>
            <a:r>
              <a:rPr lang="en-US" sz="2000" b="1" dirty="0"/>
              <a:t> 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fevaevaea’iga</a:t>
            </a:r>
            <a:r>
              <a:rPr lang="en-US" sz="2000" b="1" dirty="0"/>
              <a:t> ma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vaega</a:t>
            </a:r>
            <a:r>
              <a:rPr lang="en-US" sz="2000" b="1" dirty="0"/>
              <a:t> e </a:t>
            </a:r>
            <a:r>
              <a:rPr lang="en-US" sz="2000" b="1" dirty="0" err="1"/>
              <a:t>siomia</a:t>
            </a:r>
            <a:r>
              <a:rPr lang="en-US" sz="2000" b="1" dirty="0"/>
              <a:t> ai </a:t>
            </a:r>
            <a:r>
              <a:rPr lang="en-US" sz="2000" b="1" dirty="0" err="1"/>
              <a:t>taitai</a:t>
            </a:r>
            <a:r>
              <a:rPr lang="en-US" sz="2000" b="1" dirty="0"/>
              <a:t>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faapea</a:t>
            </a:r>
            <a:r>
              <a:rPr lang="en-US" sz="2000" b="1" dirty="0"/>
              <a:t> o le a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teena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. I se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lagolagoina</a:t>
            </a:r>
            <a:r>
              <a:rPr lang="en-US" sz="2000" b="1" dirty="0"/>
              <a:t> ma </a:t>
            </a:r>
            <a:r>
              <a:rPr lang="en-US" sz="2000" b="1" dirty="0" err="1"/>
              <a:t>puipuia</a:t>
            </a:r>
            <a:r>
              <a:rPr lang="en-US" sz="2000" b="1" dirty="0"/>
              <a:t> e Paulo le </a:t>
            </a:r>
            <a:r>
              <a:rPr lang="en-US" sz="2000" b="1" dirty="0" err="1"/>
              <a:t>galuega</a:t>
            </a:r>
            <a:r>
              <a:rPr lang="en-US" sz="2000" b="1" dirty="0"/>
              <a:t> a Apolo ma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auaunaga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Korinito</a:t>
            </a:r>
            <a:r>
              <a:rPr lang="en-US" sz="2000" b="1" dirty="0"/>
              <a:t> (1 Kori. 3:5-6; 4:6; 16:12).</a:t>
            </a:r>
            <a:endParaRPr lang="en" sz="2000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noProof="0" dirty="0"/>
                <a:t>O Frank ma Walter Bond o </a:t>
              </a:r>
              <a:r>
                <a:rPr lang="en-US" sz="1400" b="1" noProof="0" dirty="0" err="1"/>
                <a:t>uluai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faifeautalai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i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Sepania</a:t>
              </a:r>
              <a:r>
                <a:rPr lang="en-US" sz="1400" b="1" noProof="0" dirty="0"/>
                <a:t>. Na </a:t>
              </a:r>
              <a:r>
                <a:rPr lang="en-US" sz="1400" b="1" noProof="0" dirty="0" err="1"/>
                <a:t>maliu</a:t>
              </a:r>
              <a:r>
                <a:rPr lang="en-US" sz="1400" b="1" noProof="0" dirty="0"/>
                <a:t> Walter </a:t>
              </a:r>
              <a:r>
                <a:rPr lang="en-US" sz="1400" b="1" noProof="0" dirty="0" err="1"/>
                <a:t>ona</a:t>
              </a:r>
              <a:r>
                <a:rPr lang="en-US" sz="1400" b="1" noProof="0" dirty="0"/>
                <a:t> o </a:t>
              </a:r>
              <a:r>
                <a:rPr lang="en-US" sz="1400" b="1" noProof="0" dirty="0" err="1"/>
                <a:t>lona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faatuatua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ia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Ianuari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i</a:t>
              </a:r>
              <a:r>
                <a:rPr lang="en-US" sz="1400" b="1" noProof="0"/>
                <a:t> le 1914.</a:t>
              </a:r>
              <a:endParaRPr lang="en" sz="1400" b="1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taʻitaʻi</a:t>
            </a:r>
            <a:r>
              <a:rPr lang="en-US" sz="2000" b="1" dirty="0"/>
              <a:t> </a:t>
            </a:r>
            <a:r>
              <a:rPr lang="en-US" sz="2000" b="1" dirty="0" err="1"/>
              <a:t>Kerisiano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tulagaaao</a:t>
            </a:r>
            <a:r>
              <a:rPr lang="en-US" sz="2000" b="1" dirty="0"/>
              <a:t> o </a:t>
            </a:r>
            <a:r>
              <a:rPr lang="en-US" sz="2000" b="1" dirty="0" err="1"/>
              <a:t>Iesu</a:t>
            </a:r>
            <a:r>
              <a:rPr lang="en-US" sz="2000" b="1" dirty="0"/>
              <a:t>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naunau</a:t>
            </a:r>
            <a:r>
              <a:rPr lang="en-US" sz="2000" b="1" dirty="0"/>
              <a:t> e </a:t>
            </a:r>
            <a:r>
              <a:rPr lang="en-US" sz="2000" b="1" dirty="0" err="1"/>
              <a:t>mafatia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uso</a:t>
            </a:r>
            <a:r>
              <a:rPr lang="en-US" sz="2000" b="1" dirty="0"/>
              <a:t> ma </a:t>
            </a:r>
            <a:r>
              <a:rPr lang="en-US" sz="2000" b="1" dirty="0" err="1"/>
              <a:t>tuafafine</a:t>
            </a:r>
            <a:r>
              <a:rPr lang="en-US" sz="2000" b="1" dirty="0"/>
              <a:t>, ma </a:t>
            </a:r>
            <a:r>
              <a:rPr lang="en-US" sz="2000" b="1" dirty="0" err="1"/>
              <a:t>afai</a:t>
            </a:r>
            <a:r>
              <a:rPr lang="en-US" sz="2000" b="1" dirty="0"/>
              <a:t> e </a:t>
            </a:r>
            <a:r>
              <a:rPr lang="en-US" sz="2000" b="1" dirty="0" err="1"/>
              <a:t>manaʻomia</a:t>
            </a:r>
            <a:r>
              <a:rPr lang="en-US" sz="2000" b="1" dirty="0"/>
              <a:t>, e </a:t>
            </a:r>
            <a:r>
              <a:rPr lang="en-US" sz="2000" b="1" dirty="0" err="1"/>
              <a:t>oo</a:t>
            </a:r>
            <a:r>
              <a:rPr lang="en-US" sz="2000" b="1" dirty="0"/>
              <a:t> lava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a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 (1 Kori. 4:11-13; 2 Kori. 11:23-28).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</a:t>
            </a:r>
            <a:r>
              <a:rPr lang="en-US" sz="2000" b="1" dirty="0" err="1">
                <a:solidFill>
                  <a:prstClr val="black"/>
                </a:solidFill>
              </a:rPr>
              <a:t>fa’amaoni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ta’ita’i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fa’aaloalo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(1 Kori. 4:2; 1 Timo. 5:17). Ae </a:t>
            </a:r>
            <a:r>
              <a:rPr lang="en-US" sz="2000" b="1" dirty="0" err="1">
                <a:solidFill>
                  <a:prstClr val="black"/>
                </a:solidFill>
              </a:rPr>
              <a:t>tusa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foi</a:t>
            </a:r>
            <a:r>
              <a:rPr lang="en-US" sz="2000" b="1" dirty="0">
                <a:solidFill>
                  <a:prstClr val="black"/>
                </a:solidFill>
              </a:rPr>
              <a:t> pe le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fa’aaloalo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tumau</a:t>
            </a:r>
            <a:r>
              <a:rPr lang="en-US" sz="2000" b="1" dirty="0">
                <a:solidFill>
                  <a:prstClr val="black"/>
                </a:solidFill>
              </a:rPr>
              <a:t> pea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fa’amaoni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o le Atua lava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fa’amasinoina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, ae le o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(1 Kori. 4:3-4).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lei valaauina taitai po o tagata o le ekalesia e tau pe finau le tasi i le isi, ae ia autasi i le vivii atu ia Iesu ma le talaʻiina o le feʻau o le satauro.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“E </a:t>
            </a:r>
            <a:r>
              <a:rPr lang="en-US" sz="2400" b="1" dirty="0" err="1">
                <a:latin typeface="Constantia" panose="02030602050306030303" pitchFamily="18" charset="0"/>
              </a:rPr>
              <a:t>leai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faaatoatoaina</a:t>
            </a:r>
            <a:r>
              <a:rPr lang="en-US" sz="2400" b="1" dirty="0">
                <a:latin typeface="Constantia" panose="02030602050306030303" pitchFamily="18" charset="0"/>
              </a:rPr>
              <a:t> ai se </a:t>
            </a:r>
            <a:r>
              <a:rPr lang="en-US" sz="2400" b="1" dirty="0" err="1">
                <a:latin typeface="Constantia" panose="02030602050306030303" pitchFamily="18" charset="0"/>
              </a:rPr>
              <a:t>lotogatasi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atoatoa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ekalesia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vagana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onosai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pei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Satani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luluina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fevaevaea’iga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lava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fa’alelei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fe’ese’esea’i</a:t>
            </a:r>
            <a:r>
              <a:rPr lang="en-US" sz="2400" b="1" dirty="0">
                <a:latin typeface="Constantia" panose="02030602050306030303" pitchFamily="18" charset="0"/>
              </a:rPr>
              <a:t> ai.... A </a:t>
            </a:r>
            <a:r>
              <a:rPr lang="en-US" sz="2400" b="1" dirty="0" err="1">
                <a:latin typeface="Constantia" panose="02030602050306030303" pitchFamily="18" charset="0"/>
              </a:rPr>
              <a:t>outou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faigaluega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ta’ito’atasi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ekalesia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alolofa</a:t>
            </a:r>
            <a:r>
              <a:rPr lang="en-US" sz="2400" b="1" dirty="0">
                <a:latin typeface="Constantia" panose="02030602050306030303" pitchFamily="18" charset="0"/>
              </a:rPr>
              <a:t> tele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Atua ma </a:t>
            </a:r>
            <a:r>
              <a:rPr lang="en-US" sz="2400" b="1" dirty="0" err="1">
                <a:latin typeface="Constantia" panose="02030602050306030303" pitchFamily="18" charset="0"/>
              </a:rPr>
              <a:t>lou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tuaoi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pei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oe</a:t>
            </a:r>
            <a:r>
              <a:rPr lang="en-US" sz="2400" b="1" dirty="0">
                <a:latin typeface="Constantia" panose="02030602050306030303" pitchFamily="18" charset="0"/>
              </a:rPr>
              <a:t> lava,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leai</a:t>
            </a:r>
            <a:r>
              <a:rPr lang="en-US" sz="2400" b="1" dirty="0">
                <a:latin typeface="Constantia" panose="02030602050306030303" pitchFamily="18" charset="0"/>
              </a:rPr>
              <a:t> lea o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taumafaiga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galulue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malosi</a:t>
            </a:r>
            <a:r>
              <a:rPr lang="en-US" sz="2400" b="1" dirty="0">
                <a:latin typeface="Constantia" panose="02030602050306030303" pitchFamily="18" charset="0"/>
              </a:rPr>
              <a:t> ai e </a:t>
            </a:r>
            <a:r>
              <a:rPr lang="en-US" sz="2400" b="1" dirty="0" err="1">
                <a:latin typeface="Constantia" panose="02030602050306030303" pitchFamily="18" charset="0"/>
              </a:rPr>
              <a:t>autasi</a:t>
            </a:r>
            <a:r>
              <a:rPr lang="en-US" sz="2400" b="1" dirty="0">
                <a:latin typeface="Constantia" panose="02030602050306030303" pitchFamily="18" charset="0"/>
              </a:rPr>
              <a:t>, o le a </a:t>
            </a:r>
            <a:r>
              <a:rPr lang="en-US" sz="2400" b="1" dirty="0" err="1">
                <a:latin typeface="Constantia" panose="02030602050306030303" pitchFamily="18" charset="0"/>
              </a:rPr>
              <a:t>autasi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, o le a </a:t>
            </a:r>
            <a:r>
              <a:rPr lang="en-US" sz="2400" b="1" dirty="0" err="1">
                <a:latin typeface="Constantia" panose="02030602050306030303" pitchFamily="18" charset="0"/>
              </a:rPr>
              <a:t>tapunia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taliga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lipoti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ai, ma o le a </a:t>
            </a:r>
            <a:r>
              <a:rPr lang="en-US" sz="2400" b="1" dirty="0" err="1">
                <a:latin typeface="Constantia" panose="02030602050306030303" pitchFamily="18" charset="0"/>
              </a:rPr>
              <a:t>leai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tasi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fa’aleaga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tuaoi</a:t>
            </a:r>
            <a:r>
              <a:rPr lang="en-US" sz="2400" b="1" dirty="0">
                <a:latin typeface="Constantia" panose="02030602050306030303" pitchFamily="18" charset="0"/>
              </a:rPr>
              <a:t>. O le a </a:t>
            </a:r>
            <a:r>
              <a:rPr lang="en-US" sz="2400" b="1" dirty="0" err="1">
                <a:latin typeface="Constantia" panose="02030602050306030303" pitchFamily="18" charset="0"/>
              </a:rPr>
              <a:t>fa’apelepele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ekalesia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lotogatasi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o se aiga tele e </a:t>
            </a:r>
            <a:r>
              <a:rPr lang="en-US" sz="2400" b="1" dirty="0" err="1">
                <a:latin typeface="Constantia" panose="02030602050306030303" pitchFamily="18" charset="0"/>
              </a:rPr>
              <a:t>tasi</a:t>
            </a:r>
            <a:r>
              <a:rPr lang="en-US" sz="2400" b="1" dirty="0">
                <a:latin typeface="Constantia" panose="02030602050306030303" pitchFamily="18" charset="0"/>
              </a:rPr>
              <a:t>. Ona tatou </a:t>
            </a:r>
            <a:r>
              <a:rPr lang="en-US" sz="2400" b="1" dirty="0" err="1">
                <a:latin typeface="Constantia" panose="02030602050306030303" pitchFamily="18" charset="0"/>
              </a:rPr>
              <a:t>tauaveina</a:t>
            </a:r>
            <a:r>
              <a:rPr lang="en-US" sz="2400" b="1" dirty="0">
                <a:latin typeface="Constantia" panose="02030602050306030303" pitchFamily="18" charset="0"/>
              </a:rPr>
              <a:t> lea o </a:t>
            </a:r>
            <a:r>
              <a:rPr lang="en-US" sz="2400" b="1" dirty="0" err="1">
                <a:latin typeface="Constantia" panose="02030602050306030303" pitchFamily="18" charset="0"/>
              </a:rPr>
              <a:t>fa’amaoniga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lalolagi</a:t>
            </a:r>
            <a:r>
              <a:rPr lang="en-US" sz="2400" b="1" dirty="0">
                <a:latin typeface="Constantia" panose="02030602050306030303" pitchFamily="18" charset="0"/>
              </a:rPr>
              <a:t> o le a </a:t>
            </a:r>
            <a:r>
              <a:rPr lang="en-US" sz="2400" b="1" dirty="0" err="1">
                <a:latin typeface="Constantia" panose="02030602050306030303" pitchFamily="18" charset="0"/>
              </a:rPr>
              <a:t>molimau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e le Atua Lona Alo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lalolagi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au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aioi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outou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suafa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lo tatou Alii 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Iesu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Keriso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outou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lava,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ne‘i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maseiga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outou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maopoopo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lava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Korinito 1:10, 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Faafitauli e mafua ai le le lotogatasi: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C53544"/>
                </a:solidFill>
              </a:rPr>
              <a:t>Fevaevaeaiga ma finauga</a:t>
            </a:r>
          </a:p>
          <a:p>
            <a:pPr>
              <a:spcBef>
                <a:spcPts val="1800"/>
              </a:spcBef>
            </a:pPr>
            <a:r>
              <a:rPr lang="en" sz="2000" b="1" noProof="0" dirty="0"/>
              <a:t>How to maintain unity: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55A14E"/>
                </a:solidFill>
              </a:rPr>
              <a:t>Lotogatasi ia Iesu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3080B9"/>
                </a:solidFill>
              </a:rPr>
              <a:t>Poto ma le matua faaleagaga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C57035"/>
                </a:solidFill>
              </a:rPr>
              <a:t>Auaunaga ma le loto maualalo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BD2DB8"/>
                </a:solidFill>
              </a:rPr>
              <a:t>Faaaloalo </a:t>
            </a:r>
            <a:r>
              <a:rPr lang="en-US" sz="2000" b="1" dirty="0" err="1">
                <a:solidFill>
                  <a:srgbClr val="BD2DB8"/>
                </a:solidFill>
              </a:rPr>
              <a:t>i</a:t>
            </a:r>
            <a:r>
              <a:rPr lang="en-US" sz="2000" b="1" dirty="0">
                <a:solidFill>
                  <a:srgbClr val="BD2DB8"/>
                </a:solidFill>
              </a:rPr>
              <a:t> </a:t>
            </a:r>
            <a:r>
              <a:rPr lang="en-US" sz="2000" b="1" dirty="0" err="1">
                <a:solidFill>
                  <a:srgbClr val="BD2DB8"/>
                </a:solidFill>
              </a:rPr>
              <a:t>taitai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63241"/>
            <a:ext cx="701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maeʻa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faafeiloaʻi</a:t>
            </a:r>
            <a:r>
              <a:rPr lang="en-US" sz="2000" b="1" dirty="0"/>
              <a:t> ma </a:t>
            </a:r>
            <a:r>
              <a:rPr lang="en-US" sz="2000" b="1" dirty="0" err="1"/>
              <a:t>faafetai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Paulo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Korinito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tuputupu</a:t>
            </a:r>
            <a:r>
              <a:rPr lang="en-US" sz="2000" b="1" dirty="0"/>
              <a:t> </a:t>
            </a:r>
            <a:r>
              <a:rPr lang="en-US" sz="2000" b="1" dirty="0" err="1"/>
              <a:t>faaleagaga</a:t>
            </a:r>
            <a:r>
              <a:rPr lang="en-US" sz="2000" b="1" dirty="0"/>
              <a:t>,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talanoaina</a:t>
            </a:r>
            <a:r>
              <a:rPr lang="en-US" sz="2000" b="1" dirty="0"/>
              <a:t> lea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faafitauli</a:t>
            </a:r>
            <a:r>
              <a:rPr lang="en-US" sz="2000" b="1" dirty="0"/>
              <a:t> </a:t>
            </a:r>
            <a:r>
              <a:rPr lang="en-US" sz="2000" b="1" dirty="0" err="1"/>
              <a:t>muamua</a:t>
            </a:r>
            <a:r>
              <a:rPr lang="en-US" sz="2000" b="1" dirty="0"/>
              <a:t> o loo </a:t>
            </a:r>
            <a:r>
              <a:rPr lang="en-US" sz="2000" b="1" dirty="0" err="1"/>
              <a:t>aafia</a:t>
            </a:r>
            <a:r>
              <a:rPr lang="en-US" sz="2000" b="1" dirty="0"/>
              <a:t> ai le </a:t>
            </a:r>
            <a:r>
              <a:rPr lang="en-US" sz="2000" b="1" dirty="0" err="1"/>
              <a:t>ekalesia</a:t>
            </a:r>
            <a:r>
              <a:rPr lang="en-US" sz="2000" b="1" dirty="0"/>
              <a:t>: o le </a:t>
            </a:r>
            <a:r>
              <a:rPr lang="en-US" sz="2000" b="1" dirty="0" err="1"/>
              <a:t>leai</a:t>
            </a:r>
            <a:r>
              <a:rPr lang="en-US" sz="2000" b="1" dirty="0"/>
              <a:t> o se </a:t>
            </a:r>
            <a:r>
              <a:rPr lang="en-US" sz="2000" b="1" dirty="0" err="1"/>
              <a:t>lotogatasi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283208"/>
            <a:ext cx="7019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tasi le manatu ua manino mai lava i le amataga: e le mafai ona ausia le lotogatasi i le ekalesia e ala i taumafaiga a tagata. E na o le taula’i atu ia Iesu e mafai ai ona tatou ausia le lotogatasi.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I tusi uma i Korinito, ma isi tusi na tusia e Paulo, tatou te vaʻaia ai le auala na ia tuʻuina mai ai ni taʻiala e foia ai lenei faʻafitauli, lea e mafai foʻi ona aoga mo ekalesia i aso nei.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FAAFITAULI E MAFUA AI LE LE LOTOGATASI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</a:rPr>
              <a:t>FEESEESEGA MA FINAUGA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Le au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uso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e,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aioi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suafa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o lo tatou Alii 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Iesu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Keriso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upu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lava,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ne‘i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maseiga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maopoopo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ma le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manatu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Korinito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ui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taitai</a:t>
            </a:r>
            <a:r>
              <a:rPr lang="en-US" sz="2000" b="1" dirty="0"/>
              <a:t> </a:t>
            </a:r>
            <a:r>
              <a:rPr lang="en-US" sz="2000" b="1" dirty="0" err="1"/>
              <a:t>eseese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Korinito</a:t>
            </a:r>
            <a:r>
              <a:rPr lang="en-US" sz="2000" b="1" dirty="0"/>
              <a:t>, ma </a:t>
            </a:r>
            <a:r>
              <a:rPr lang="en-US" sz="2000" b="1" dirty="0" err="1"/>
              <a:t>sa</a:t>
            </a:r>
            <a:r>
              <a:rPr lang="en-US" sz="2000" b="1" dirty="0"/>
              <a:t> tofu le au </a:t>
            </a:r>
            <a:r>
              <a:rPr lang="en-US" sz="2000" b="1" dirty="0" err="1"/>
              <a:t>talitonu</a:t>
            </a:r>
            <a:r>
              <a:rPr lang="en-US" sz="2000" b="1" dirty="0"/>
              <a:t> ma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faifeau</a:t>
            </a:r>
            <a:r>
              <a:rPr lang="en-US" sz="2000" b="1" dirty="0"/>
              <a:t>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fiafia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(Paulo, Apolo, Peteru…)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tulaga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fefinauai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lava (1 </a:t>
            </a:r>
            <a:r>
              <a:rPr lang="en-US" sz="2000" b="1" dirty="0" err="1"/>
              <a:t>Korinito</a:t>
            </a:r>
            <a:r>
              <a:rPr lang="en-US" sz="2000" b="1" dirty="0"/>
              <a:t> 1:11).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Sa faasolosolo </a:t>
            </a:r>
            <a:r>
              <a:rPr lang="it-IT" sz="2000" b="1"/>
              <a:t>malie mai lava aafiaga o </a:t>
            </a:r>
            <a:r>
              <a:rPr lang="it-IT" sz="2000" b="1" dirty="0"/>
              <a:t>le ekalesia (1 Kori. 3:3). O le leai o se lotogatasi na faaleagaina ai le faamanatuina o le Talisuaga a le Alii (1 Kori. 11:33), ma na oo lava ina latou molia le tasi ma le isi i le faamasinoga (1 Kori. 6:1).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a feeseeseaiga sa feagai ma le lotu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Korinito</a:t>
            </a:r>
            <a:r>
              <a:rPr lang="en-US" sz="2000" b="1" dirty="0"/>
              <a:t>?</a:t>
            </a:r>
            <a:r>
              <a:rPr lang="en" sz="2000" b="1" noProof="0" dirty="0"/>
              <a:t> (1 Kor.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aunoa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iloaina</a:t>
            </a:r>
            <a:r>
              <a:rPr lang="en-US" sz="2000" b="1" dirty="0">
                <a:solidFill>
                  <a:prstClr val="black"/>
                </a:solidFill>
              </a:rPr>
              <a:t> o loo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talaʻia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feʻau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tasi</a:t>
            </a:r>
            <a:r>
              <a:rPr lang="en-US" sz="2000" b="1" dirty="0">
                <a:solidFill>
                  <a:prstClr val="black"/>
                </a:solidFill>
              </a:rPr>
              <a:t>, ae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taulaʻi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vaega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talafeagai</a:t>
            </a:r>
            <a:r>
              <a:rPr lang="en-US" sz="2000" b="1" dirty="0">
                <a:solidFill>
                  <a:prstClr val="black"/>
                </a:solidFill>
              </a:rPr>
              <a:t> (1 Kori. 3:5-8).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it-IT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AUALA E TAUSIA AI LE LOTOGATASI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LOTOGATASI IA IESU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E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faamaoni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le Atua,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valaauina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mafuta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faatasi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lona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Alo o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Iesu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Keriso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lo tatou Alii.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Kor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327593"/>
            <a:ext cx="7357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vaeluaina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? Pe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faasatauroina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Paulo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outou</a:t>
            </a:r>
            <a:r>
              <a:rPr lang="en-US" sz="2000" b="1" dirty="0"/>
              <a:t>? Pe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papatisoina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</a:t>
            </a:r>
            <a:r>
              <a:rPr lang="en-US" sz="2000" b="1" dirty="0" err="1"/>
              <a:t>outou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igoa</a:t>
            </a:r>
            <a:r>
              <a:rPr lang="en-US" sz="2000" b="1" dirty="0"/>
              <a:t> o Paulo?” (1 </a:t>
            </a:r>
            <a:r>
              <a:rPr lang="en-US" sz="2000" b="1" dirty="0" err="1"/>
              <a:t>Korinito</a:t>
            </a:r>
            <a:r>
              <a:rPr lang="en-US" sz="2000" b="1" dirty="0"/>
              <a:t> 1:13). </a:t>
            </a:r>
            <a:r>
              <a:rPr lang="en-US" sz="2000" b="1" dirty="0" err="1"/>
              <a:t>Faatasi</a:t>
            </a:r>
            <a:r>
              <a:rPr lang="en-US" sz="2000" b="1" dirty="0"/>
              <a:t> ai ma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fesili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manao</a:t>
            </a:r>
            <a:r>
              <a:rPr lang="en-US" sz="2000" b="1" dirty="0"/>
              <a:t> Paulo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mafaufau</a:t>
            </a:r>
            <a:r>
              <a:rPr lang="en-US" sz="2000" b="1" dirty="0"/>
              <a:t> </a:t>
            </a:r>
            <a:r>
              <a:rPr lang="en-US" sz="2000" b="1" dirty="0" err="1"/>
              <a:t>loloto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972449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na'o le oti o le tagata ia te ia lava ma le ola mo Iesu e maua ai le lotogatasi i le ekalesia.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12379"/>
            <a:ext cx="7353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eseesega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laiti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, o </a:t>
            </a:r>
            <a:r>
              <a:rPr lang="en-US" sz="2000" b="1" dirty="0" err="1">
                <a:solidFill>
                  <a:prstClr val="black"/>
                </a:solidFill>
              </a:rPr>
              <a:t>meaalofa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eseese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loʻo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taʻitoʻatasi</a:t>
            </a:r>
            <a:r>
              <a:rPr lang="en-US" sz="2000" b="1" dirty="0">
                <a:solidFill>
                  <a:prstClr val="black"/>
                </a:solidFill>
              </a:rPr>
              <a:t>, pe a </a:t>
            </a:r>
            <a:r>
              <a:rPr lang="en-US" sz="2000" b="1" dirty="0" err="1">
                <a:solidFill>
                  <a:prstClr val="black"/>
                </a:solidFill>
              </a:rPr>
              <a:t>faʻatotonugalemu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Keriso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nai</a:t>
            </a:r>
            <a:r>
              <a:rPr lang="en-US" sz="2000" b="1" dirty="0">
                <a:solidFill>
                  <a:prstClr val="black"/>
                </a:solidFill>
              </a:rPr>
              <a:t> lo le </a:t>
            </a:r>
            <a:r>
              <a:rPr lang="en-US" sz="2000" b="1" dirty="0" err="1">
                <a:solidFill>
                  <a:prstClr val="black"/>
                </a:solidFill>
              </a:rPr>
              <a:t>faʻatupuina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fevaevaeaʻiga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faʻatupuina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lotogatasi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12:12-13, 25, 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835376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Ae o le </a:t>
            </a:r>
            <a:r>
              <a:rPr lang="en-US" sz="2000" b="1" dirty="0" err="1">
                <a:solidFill>
                  <a:prstClr val="black"/>
                </a:solidFill>
              </a:rPr>
              <a:t>autasi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tutusa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.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fa’apea</a:t>
            </a:r>
            <a:r>
              <a:rPr lang="en-US" sz="2000" b="1" dirty="0">
                <a:solidFill>
                  <a:prstClr val="black"/>
                </a:solidFill>
              </a:rPr>
              <a:t> o le a tatou </a:t>
            </a:r>
            <a:r>
              <a:rPr lang="en-US" sz="2000" b="1" dirty="0" err="1">
                <a:solidFill>
                  <a:prstClr val="black"/>
                </a:solidFill>
              </a:rPr>
              <a:t>mafaufau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tutusa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, pe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auala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tasi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na'o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avea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ma o tatou Ali'i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ausia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lotogatasi</a:t>
            </a:r>
            <a:r>
              <a:rPr lang="en-US" sz="2000" b="1" dirty="0">
                <a:solidFill>
                  <a:prstClr val="black"/>
                </a:solidFill>
              </a:rPr>
              <a:t>. E le </a:t>
            </a:r>
            <a:r>
              <a:rPr lang="en-US" sz="2000" b="1" dirty="0" err="1">
                <a:solidFill>
                  <a:prstClr val="black"/>
                </a:solidFill>
              </a:rPr>
              <a:t>ausia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lotogatasi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pipi'i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mafaufauga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po'o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uso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po'o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tuafafine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po'o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fa'atuina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fa'apitoa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POTO MA LE FA'AMATUA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 a‘u foi, le au uso e, na ou le mafaia ona tautala atu ia te outou faapei o e faaleagaga, a e peitai pei o e faaletino, pei o tama meamea ia Keriso.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Korinito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ta’ua</a:t>
            </a:r>
            <a:r>
              <a:rPr lang="en-US" sz="2000" b="1" dirty="0"/>
              <a:t> e Paulo </a:t>
            </a:r>
            <a:r>
              <a:rPr lang="en-US" sz="2000" b="1" dirty="0" err="1"/>
              <a:t>Kerisiano</a:t>
            </a:r>
            <a:r>
              <a:rPr lang="en-US" sz="2000" b="1" dirty="0"/>
              <a:t> e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matutua</a:t>
            </a:r>
            <a:r>
              <a:rPr lang="en-US" sz="2000" b="1" dirty="0"/>
              <a:t>, o “</a:t>
            </a:r>
            <a:r>
              <a:rPr lang="en-US" sz="2000" b="1" dirty="0" err="1"/>
              <a:t>fanau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,” “e </a:t>
            </a:r>
            <a:r>
              <a:rPr lang="en-US" sz="2000" b="1" dirty="0" err="1"/>
              <a:t>faaletino</a:t>
            </a:r>
            <a:r>
              <a:rPr lang="en-US" sz="2000" b="1" dirty="0"/>
              <a:t>” (1 </a:t>
            </a:r>
            <a:r>
              <a:rPr lang="en-US" sz="2000" b="1" dirty="0" err="1"/>
              <a:t>Korinito</a:t>
            </a:r>
            <a:r>
              <a:rPr lang="en-US" sz="2000" b="1" dirty="0"/>
              <a:t> 3:1). O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ituaiga</a:t>
            </a:r>
            <a:r>
              <a:rPr lang="en-US" sz="2000" b="1" dirty="0"/>
              <a:t> </a:t>
            </a:r>
            <a:r>
              <a:rPr lang="en-US" sz="2000" b="1" dirty="0" err="1"/>
              <a:t>Kerisiano</a:t>
            </a:r>
            <a:r>
              <a:rPr lang="en-US" sz="2000" b="1" dirty="0"/>
              <a:t>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lo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taula’i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nai</a:t>
            </a:r>
            <a:r>
              <a:rPr lang="en-US" sz="2000" b="1" dirty="0"/>
              <a:t> lo </a:t>
            </a:r>
            <a:r>
              <a:rPr lang="en-US" sz="2000" b="1" dirty="0" err="1"/>
              <a:t>Iesu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261537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69682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725290"/>
            <a:ext cx="32953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</a:t>
            </a:r>
            <a:r>
              <a:rPr lang="en-US" sz="2000" b="1" dirty="0" err="1">
                <a:solidFill>
                  <a:prstClr val="black"/>
                </a:solidFill>
              </a:rPr>
              <a:t>soona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fa’atauaina</a:t>
            </a:r>
            <a:r>
              <a:rPr lang="en-US" sz="2000" b="1" dirty="0">
                <a:solidFill>
                  <a:prstClr val="black"/>
                </a:solidFill>
              </a:rPr>
              <a:t> nisi o </a:t>
            </a:r>
            <a:r>
              <a:rPr lang="en-US" sz="2000" b="1" dirty="0" err="1">
                <a:solidFill>
                  <a:prstClr val="black"/>
                </a:solidFill>
              </a:rPr>
              <a:t>ta’ita’i</a:t>
            </a:r>
            <a:r>
              <a:rPr lang="en-US" sz="2000" b="1" dirty="0">
                <a:solidFill>
                  <a:prstClr val="black"/>
                </a:solidFill>
              </a:rPr>
              <a:t> ae </a:t>
            </a:r>
            <a:r>
              <a:rPr lang="en-US" sz="2000" b="1" dirty="0" err="1">
                <a:solidFill>
                  <a:prstClr val="black"/>
                </a:solidFill>
              </a:rPr>
              <a:t>fa’aleagaina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tutupu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vaega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vaeluaina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. O le </a:t>
            </a:r>
            <a:r>
              <a:rPr lang="en-US" sz="2000" b="1" dirty="0" err="1">
                <a:solidFill>
                  <a:prstClr val="black"/>
                </a:solidFill>
              </a:rPr>
              <a:t>i’uga</a:t>
            </a:r>
            <a:r>
              <a:rPr lang="en-US" sz="2000" b="1" dirty="0">
                <a:solidFill>
                  <a:prstClr val="black"/>
                </a:solidFill>
              </a:rPr>
              <a:t> lea o le </a:t>
            </a:r>
            <a:r>
              <a:rPr lang="en-US" sz="2000" b="1" dirty="0" err="1">
                <a:solidFill>
                  <a:prstClr val="black"/>
                </a:solidFill>
              </a:rPr>
              <a:t>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matua</a:t>
            </a:r>
            <a:r>
              <a:rPr lang="en-US" sz="2000" b="1" dirty="0">
                <a:solidFill>
                  <a:prstClr val="black"/>
                </a:solidFill>
              </a:rPr>
              <a:t>. O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lea,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vala’aulia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e Paulo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matua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Keriso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(1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2:6).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AUAUNAGA MA LE LOTOMAULALO</a:t>
            </a:r>
            <a:endParaRPr lang="en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Ia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faapea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manatu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matou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auauna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Keriso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auauna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tausi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upu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lilo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a le Atua.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Korinito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pei</a:t>
            </a:r>
            <a:r>
              <a:rPr lang="en-US" sz="2000" b="1" dirty="0"/>
              <a:t> lava o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seneturi</a:t>
            </a:r>
            <a:r>
              <a:rPr lang="en-US" sz="2000" b="1" dirty="0"/>
              <a:t> </a:t>
            </a:r>
            <a:r>
              <a:rPr lang="en-US" sz="2000" b="1" dirty="0" err="1"/>
              <a:t>muamua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vaeluaina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talitonuga</a:t>
            </a:r>
            <a:r>
              <a:rPr lang="en-US" sz="2000" b="1" dirty="0"/>
              <a:t> </a:t>
            </a:r>
            <a:r>
              <a:rPr lang="en-US" sz="2000" b="1" dirty="0" err="1"/>
              <a:t>faapolokiki</a:t>
            </a:r>
            <a:r>
              <a:rPr lang="en-US" sz="2000" b="1" dirty="0"/>
              <a:t>, </a:t>
            </a:r>
            <a:r>
              <a:rPr lang="en-US" sz="2000" b="1" dirty="0" err="1"/>
              <a:t>filosofia</a:t>
            </a:r>
            <a:r>
              <a:rPr lang="en-US" sz="2000" b="1" dirty="0"/>
              <a:t>, </a:t>
            </a:r>
            <a:r>
              <a:rPr lang="en-US" sz="2000" b="1" dirty="0" err="1"/>
              <a:t>faalelotu</a:t>
            </a:r>
            <a:r>
              <a:rPr lang="en-US" sz="2000" b="1" dirty="0"/>
              <a:t>, ma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talitonuga</a:t>
            </a:r>
            <a:r>
              <a:rPr lang="en-US" sz="2000" b="1" dirty="0"/>
              <a:t>. </a:t>
            </a: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taofia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mafaufauga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ofi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ma </a:t>
            </a:r>
            <a:r>
              <a:rPr lang="en-US" sz="2000" b="1" dirty="0" err="1"/>
              <a:t>faatupuina</a:t>
            </a:r>
            <a:r>
              <a:rPr lang="en-US" sz="2000" b="1" dirty="0"/>
              <a:t> ai </a:t>
            </a:r>
            <a:r>
              <a:rPr lang="en-US" sz="2000" b="1" dirty="0" err="1"/>
              <a:t>fevaevaeaiga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O le amio a le taitai e taua.  E tatau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taitai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manino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tofi</a:t>
            </a:r>
            <a:r>
              <a:rPr lang="en-US" sz="2000" b="1" dirty="0"/>
              <a:t> </a:t>
            </a:r>
            <a:r>
              <a:rPr lang="en-US" sz="2000" b="1" dirty="0" err="1"/>
              <a:t>faaletausimea</a:t>
            </a:r>
            <a:r>
              <a:rPr lang="en" sz="2000" b="1" noProof="0" dirty="0"/>
              <a:t>. Latou te le ona le ekalesia ae tausia mo Keriso.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595504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ā le </a:t>
            </a:r>
            <a:r>
              <a:rPr lang="en-US" sz="2000" b="1" dirty="0" err="1">
                <a:solidFill>
                  <a:prstClr val="black"/>
                </a:solidFill>
              </a:rPr>
              <a:t>autasi</a:t>
            </a:r>
            <a:r>
              <a:rPr lang="en-US" sz="2000" b="1" dirty="0">
                <a:solidFill>
                  <a:prstClr val="black"/>
                </a:solidFill>
              </a:rPr>
              <a:t> e ono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afai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-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gata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taitai</a:t>
            </a:r>
            <a:r>
              <a:rPr lang="en-US" sz="2000" b="1" dirty="0">
                <a:solidFill>
                  <a:prstClr val="black"/>
                </a:solidFill>
              </a:rPr>
              <a:t>, ae o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lava - e </a:t>
            </a:r>
            <a:r>
              <a:rPr lang="en-US" sz="2000" b="1" dirty="0" err="1">
                <a:solidFill>
                  <a:prstClr val="black"/>
                </a:solidFill>
              </a:rPr>
              <a:t>amio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faapea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575634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tatau i le auauna e pule ona amio e pei ona amio a lona Alii: ia naunau i taimi uma e tuuina atu o ia lava ma le lotomaualalo e auauna atu i isi (Filipi 2:3-8).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3814104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taitai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, o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taitai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o “</a:t>
            </a:r>
            <a:r>
              <a:rPr lang="en-US" sz="2000" b="1" dirty="0" err="1">
                <a:solidFill>
                  <a:prstClr val="black"/>
                </a:solidFill>
              </a:rPr>
              <a:t>auauna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Keriso</a:t>
            </a:r>
            <a:r>
              <a:rPr lang="en-US" sz="2000" b="1" dirty="0">
                <a:solidFill>
                  <a:prstClr val="black"/>
                </a:solidFill>
              </a:rPr>
              <a:t>” (1 Kori. 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1589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67</cp:revision>
  <dcterms:created xsi:type="dcterms:W3CDTF">2026-06-06T16:57:43Z</dcterms:created>
  <dcterms:modified xsi:type="dcterms:W3CDTF">2026-07-17T05:43:57Z</dcterms:modified>
</cp:coreProperties>
</file>