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1" r:id="rId4"/>
    <p:sldId id="279" r:id="rId5"/>
    <p:sldId id="259" r:id="rId6"/>
    <p:sldId id="260" r:id="rId7"/>
    <p:sldId id="280" r:id="rId8"/>
    <p:sldId id="278" r:id="rId9"/>
    <p:sldId id="269" r:id="rId10"/>
    <p:sldId id="262" r:id="rId11"/>
    <p:sldId id="263" r:id="rId12"/>
    <p:sldId id="264" r:id="rId13"/>
    <p:sldId id="26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0"/>
    <a:srgbClr val="F27AD0"/>
    <a:srgbClr val="FCE0F4"/>
    <a:srgbClr val="826000"/>
    <a:srgbClr val="CC9900"/>
    <a:srgbClr val="E61992"/>
    <a:srgbClr val="00AC7F"/>
    <a:srgbClr val="00CC99"/>
    <a:srgbClr val="A47D00"/>
    <a:srgbClr val="A5C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FC93B-E400-499A-B29B-F63AACF06CF0}" type="doc">
      <dgm:prSet loTypeId="urn:microsoft.com/office/officeart/2008/layout/Pictu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599342D-B263-48FC-AA07-C912CAF7E656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 i totonu o le lotu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45F4F9-00A2-4E55-9687-FFC6647CFBF5}" type="par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12323D-719B-4817-9266-27EC8FCB0062}" type="sibTrans" cxnId="{6BD4AC90-3D68-46F6-8EC9-29A690E6ED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91860-9BC6-4796-AF53-DD604ECD3268}">
      <dgm:prSet custT="1"/>
      <dgm:spPr>
        <a:solidFill>
          <a:schemeClr val="accent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 ua malilie i ai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E4CA2-0CFA-49BD-B1CB-F48AB66C05E9}" type="par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16882E-B946-43DB-9C56-FCC7B587FD81}" type="sibTrans" cxnId="{371D8289-9F6E-4A62-A5A6-14BFF255813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631411-8B09-4431-B32D-A6FB28406E88}">
      <dgm:prSet custT="1"/>
      <dgm:spPr>
        <a:solidFill>
          <a:schemeClr val="accent5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Fa'aumatia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C49E21-873B-4EE6-9166-D7BF43DA4904}" type="par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1AD70B-3CB9-4795-BD9E-2B67E1B0352D}" type="sibTrans" cxnId="{83FD60D3-19AB-4062-9297-F8901196FBE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5CBA6-5FE0-42B8-A277-DB22D09D4AA3}">
      <dgm:prSet custT="1"/>
      <dgm:spPr>
        <a:solidFill>
          <a:srgbClr val="E61992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Feagai ma faafitauli mai totonu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62661F-DE59-41D3-A56A-E9844CADAB06}" type="par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6A4E7A-CF5F-472C-8972-5518B4C41170}" type="sibTrans" cxnId="{92748D10-7E6B-49A9-A361-F69A23D31B3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C4CF9-EE0F-46E3-8015-20160389F3E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Auaala e foia ai agasala i totonu o le lotu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62761-C039-4074-BA1D-34F82BECFBF0}" type="par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8F71D6-3E9B-4218-87B5-1DA445E9A5E2}" type="sibTrans" cxnId="{3A03669A-B1FE-45C3-887C-B709E934D7D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A18CDE-CD5F-4EE3-BA73-EDB47A4510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Malumalu o le Agaga Paia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0656C4-4730-412F-8FB8-3CB54A0B67AB}" type="par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D1246-92D0-41F6-AF0C-78CC6D6E0D7D}" type="sibTrans" cxnId="{883E1E39-1A7D-41AB-9528-5BFAEFFB99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76592-3A37-4E9D-A419-1E642B0F8DF2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Feusuaiga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faaletulafono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F77BF0-394C-44B2-A636-705FFA3C7CD1}" type="par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2D6E8C-4C33-4643-9E5D-773B07C51588}" type="sibTrans" cxnId="{313B9DFA-0D3C-45ED-9418-BCA105DACE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6F5AB6-56B6-4C22-9AD8-0407E2697D2F}" type="pres">
      <dgm:prSet presAssocID="{7F9FC93B-E400-499A-B29B-F63AACF06CF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67CB879-D4A5-4833-A181-400836467C0E}" type="pres">
      <dgm:prSet presAssocID="{1599342D-B263-48FC-AA07-C912CAF7E656}" presName="root" presStyleCnt="0">
        <dgm:presLayoutVars>
          <dgm:chMax/>
          <dgm:chPref val="4"/>
        </dgm:presLayoutVars>
      </dgm:prSet>
      <dgm:spPr/>
    </dgm:pt>
    <dgm:pt modelId="{8182B109-4F94-4B97-B6C3-C008D8B2EC45}" type="pres">
      <dgm:prSet presAssocID="{1599342D-B263-48FC-AA07-C912CAF7E656}" presName="rootComposite" presStyleCnt="0">
        <dgm:presLayoutVars/>
      </dgm:prSet>
      <dgm:spPr/>
    </dgm:pt>
    <dgm:pt modelId="{08F40703-DCF5-4168-9C3F-BB7FAA75591F}" type="pres">
      <dgm:prSet presAssocID="{1599342D-B263-48FC-AA07-C912CAF7E656}" presName="rootText" presStyleLbl="node0" presStyleIdx="0" presStyleCnt="2" custScaleX="106537" custScaleY="164931" custLinFactNeighborX="1720" custLinFactNeighborY="-11068">
        <dgm:presLayoutVars>
          <dgm:chMax/>
          <dgm:chPref val="4"/>
        </dgm:presLayoutVars>
      </dgm:prSet>
      <dgm:spPr/>
    </dgm:pt>
    <dgm:pt modelId="{8D04CFC8-9FE2-4075-B5A7-D3196D551307}" type="pres">
      <dgm:prSet presAssocID="{1599342D-B263-48FC-AA07-C912CAF7E656}" presName="childShape" presStyleCnt="0">
        <dgm:presLayoutVars>
          <dgm:chMax val="0"/>
          <dgm:chPref val="0"/>
        </dgm:presLayoutVars>
      </dgm:prSet>
      <dgm:spPr/>
    </dgm:pt>
    <dgm:pt modelId="{CBCD58DF-8B4A-4194-8768-904A78652948}" type="pres">
      <dgm:prSet presAssocID="{57F91860-9BC6-4796-AF53-DD604ECD3268}" presName="childComposite" presStyleCnt="0">
        <dgm:presLayoutVars>
          <dgm:chMax val="0"/>
          <dgm:chPref val="0"/>
        </dgm:presLayoutVars>
      </dgm:prSet>
      <dgm:spPr/>
    </dgm:pt>
    <dgm:pt modelId="{CA71A984-303D-40C2-9365-87BCBCFABECE}" type="pres">
      <dgm:prSet presAssocID="{57F91860-9BC6-4796-AF53-DD604ECD3268}" presName="Image" presStyleLbl="node1" presStyleIdx="0" presStyleCnt="5" custScaleY="212604"/>
      <dgm:spPr>
        <a:prstGeom prst="chevron">
          <a:avLst/>
        </a:prstGeom>
        <a:solidFill>
          <a:schemeClr val="accent2"/>
        </a:solidFill>
      </dgm:spPr>
    </dgm:pt>
    <dgm:pt modelId="{DEE04D14-ACC9-447E-A6D9-832CEC3780B8}" type="pres">
      <dgm:prSet presAssocID="{57F91860-9BC6-4796-AF53-DD604ECD3268}" presName="childText" presStyleLbl="lnNode1" presStyleIdx="0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2AB9D0-D3BA-46C9-AE89-2EB0AEEEE449}" type="pres">
      <dgm:prSet presAssocID="{A5631411-8B09-4431-B32D-A6FB28406E88}" presName="childComposite" presStyleCnt="0">
        <dgm:presLayoutVars>
          <dgm:chMax val="0"/>
          <dgm:chPref val="0"/>
        </dgm:presLayoutVars>
      </dgm:prSet>
      <dgm:spPr/>
    </dgm:pt>
    <dgm:pt modelId="{891ED311-F33C-43E0-BCE8-DF8EEEA0662D}" type="pres">
      <dgm:prSet presAssocID="{A5631411-8B09-4431-B32D-A6FB28406E88}" presName="Image" presStyleLbl="node1" presStyleIdx="1" presStyleCnt="5" custScaleY="212604"/>
      <dgm:spPr>
        <a:prstGeom prst="chevron">
          <a:avLst/>
        </a:prstGeom>
        <a:solidFill>
          <a:schemeClr val="accent5"/>
        </a:solidFill>
      </dgm:spPr>
    </dgm:pt>
    <dgm:pt modelId="{AF1E3A65-082D-418E-88A0-13B98CA94B80}" type="pres">
      <dgm:prSet presAssocID="{A5631411-8B09-4431-B32D-A6FB28406E88}" presName="childText" presStyleLbl="lnNode1" presStyleIdx="1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0CBBD839-A61C-44A8-B68D-F5742D32511A}" type="pres">
      <dgm:prSet presAssocID="{42B5CBA6-5FE0-42B8-A277-DB22D09D4AA3}" presName="childComposite" presStyleCnt="0">
        <dgm:presLayoutVars>
          <dgm:chMax val="0"/>
          <dgm:chPref val="0"/>
        </dgm:presLayoutVars>
      </dgm:prSet>
      <dgm:spPr/>
    </dgm:pt>
    <dgm:pt modelId="{6F1CA706-5070-453D-8F1E-77815CB7DA8A}" type="pres">
      <dgm:prSet presAssocID="{42B5CBA6-5FE0-42B8-A277-DB22D09D4AA3}" presName="Image" presStyleLbl="node1" presStyleIdx="2" presStyleCnt="5" custScaleY="212604"/>
      <dgm:spPr>
        <a:prstGeom prst="chevron">
          <a:avLst/>
        </a:prstGeom>
        <a:solidFill>
          <a:srgbClr val="E61992"/>
        </a:solidFill>
      </dgm:spPr>
    </dgm:pt>
    <dgm:pt modelId="{421F82FE-17A7-46E8-920D-3EA7353FF2DB}" type="pres">
      <dgm:prSet presAssocID="{42B5CBA6-5FE0-42B8-A277-DB22D09D4AA3}" presName="childText" presStyleLbl="lnNode1" presStyleIdx="2" presStyleCnt="5" custScaleX="105942" custScaleY="212604" custLinFactNeighborX="3950">
        <dgm:presLayoutVars>
          <dgm:chMax val="0"/>
          <dgm:chPref val="0"/>
          <dgm:bulletEnabled val="1"/>
        </dgm:presLayoutVars>
      </dgm:prSet>
      <dgm:spPr/>
    </dgm:pt>
    <dgm:pt modelId="{28CC23AD-5BCC-4057-8206-87075ECD62EB}" type="pres">
      <dgm:prSet presAssocID="{526C4CF9-EE0F-46E3-8015-20160389F3E4}" presName="root" presStyleCnt="0">
        <dgm:presLayoutVars>
          <dgm:chMax/>
          <dgm:chPref val="4"/>
        </dgm:presLayoutVars>
      </dgm:prSet>
      <dgm:spPr/>
    </dgm:pt>
    <dgm:pt modelId="{43F7557D-0424-49C3-8F19-667CEFC43BA3}" type="pres">
      <dgm:prSet presAssocID="{526C4CF9-EE0F-46E3-8015-20160389F3E4}" presName="rootComposite" presStyleCnt="0">
        <dgm:presLayoutVars/>
      </dgm:prSet>
      <dgm:spPr/>
    </dgm:pt>
    <dgm:pt modelId="{A9C60E45-6C8E-46C4-9921-F86C7A834BDB}" type="pres">
      <dgm:prSet presAssocID="{526C4CF9-EE0F-46E3-8015-20160389F3E4}" presName="rootText" presStyleLbl="node0" presStyleIdx="1" presStyleCnt="2" custScaleY="164931" custLinFactY="-47576" custLinFactNeighborY="-100000">
        <dgm:presLayoutVars>
          <dgm:chMax/>
          <dgm:chPref val="4"/>
        </dgm:presLayoutVars>
      </dgm:prSet>
      <dgm:spPr/>
    </dgm:pt>
    <dgm:pt modelId="{494C1E59-F3EC-4E49-BB76-ECA0B1333FEC}" type="pres">
      <dgm:prSet presAssocID="{526C4CF9-EE0F-46E3-8015-20160389F3E4}" presName="childShape" presStyleCnt="0">
        <dgm:presLayoutVars>
          <dgm:chMax val="0"/>
          <dgm:chPref val="0"/>
        </dgm:presLayoutVars>
      </dgm:prSet>
      <dgm:spPr/>
    </dgm:pt>
    <dgm:pt modelId="{19253E62-C4A7-4422-8C02-5F8C635F16C4}" type="pres">
      <dgm:prSet presAssocID="{1BA18CDE-CD5F-4EE3-BA73-EDB47A45109B}" presName="childComposite" presStyleCnt="0">
        <dgm:presLayoutVars>
          <dgm:chMax val="0"/>
          <dgm:chPref val="0"/>
        </dgm:presLayoutVars>
      </dgm:prSet>
      <dgm:spPr/>
    </dgm:pt>
    <dgm:pt modelId="{D2B1D707-27EC-4FF1-91C9-7BB673A2B5A0}" type="pres">
      <dgm:prSet presAssocID="{1BA18CDE-CD5F-4EE3-BA73-EDB47A45109B}" presName="Image" presStyleLbl="node1" presStyleIdx="3" presStyleCnt="5" custScaleY="212604"/>
      <dgm:spPr>
        <a:prstGeom prst="chevron">
          <a:avLst/>
        </a:prstGeom>
        <a:solidFill>
          <a:schemeClr val="accent4">
            <a:lumMod val="75000"/>
          </a:schemeClr>
        </a:solidFill>
      </dgm:spPr>
    </dgm:pt>
    <dgm:pt modelId="{094EF217-186A-4E3C-A5A2-6CDED7D127F3}" type="pres">
      <dgm:prSet presAssocID="{1BA18CDE-CD5F-4EE3-BA73-EDB47A45109B}" presName="childText" presStyleLbl="lnNode1" presStyleIdx="3" presStyleCnt="5" custScaleY="212604">
        <dgm:presLayoutVars>
          <dgm:chMax val="0"/>
          <dgm:chPref val="0"/>
          <dgm:bulletEnabled val="1"/>
        </dgm:presLayoutVars>
      </dgm:prSet>
      <dgm:spPr/>
    </dgm:pt>
    <dgm:pt modelId="{DBF432D7-93FF-43D6-9586-4293F3DE0118}" type="pres">
      <dgm:prSet presAssocID="{A3776592-3A37-4E9D-A419-1E642B0F8DF2}" presName="childComposite" presStyleCnt="0">
        <dgm:presLayoutVars>
          <dgm:chMax val="0"/>
          <dgm:chPref val="0"/>
        </dgm:presLayoutVars>
      </dgm:prSet>
      <dgm:spPr/>
    </dgm:pt>
    <dgm:pt modelId="{3D9C0AAA-D938-4478-9F30-BE6E2E2CB4A2}" type="pres">
      <dgm:prSet presAssocID="{A3776592-3A37-4E9D-A419-1E642B0F8DF2}" presName="Image" presStyleLbl="node1" presStyleIdx="4" presStyleCnt="5" custScaleY="212604"/>
      <dgm:spPr>
        <a:prstGeom prst="chevron">
          <a:avLst/>
        </a:prstGeom>
        <a:solidFill>
          <a:schemeClr val="accent1"/>
        </a:solidFill>
      </dgm:spPr>
    </dgm:pt>
    <dgm:pt modelId="{BD3D95B7-C2D1-4248-B510-B818E008E93B}" type="pres">
      <dgm:prSet presAssocID="{A3776592-3A37-4E9D-A419-1E642B0F8DF2}" presName="childText" presStyleLbl="lnNode1" presStyleIdx="4" presStyleCnt="5" custScaleY="212604">
        <dgm:presLayoutVars>
          <dgm:chMax val="0"/>
          <dgm:chPref val="0"/>
          <dgm:bulletEnabled val="1"/>
        </dgm:presLayoutVars>
      </dgm:prSet>
      <dgm:spPr/>
    </dgm:pt>
  </dgm:ptLst>
  <dgm:cxnLst>
    <dgm:cxn modelId="{92748D10-7E6B-49A9-A361-F69A23D31B38}" srcId="{1599342D-B263-48FC-AA07-C912CAF7E656}" destId="{42B5CBA6-5FE0-42B8-A277-DB22D09D4AA3}" srcOrd="2" destOrd="0" parTransId="{BD62661F-DE59-41D3-A56A-E9844CADAB06}" sibTransId="{A16A4E7A-CF5F-472C-8972-5518B4C41170}"/>
    <dgm:cxn modelId="{BEF0A626-223C-4FE0-8A5A-EDA9E700B6DF}" type="presOf" srcId="{1BA18CDE-CD5F-4EE3-BA73-EDB47A45109B}" destId="{094EF217-186A-4E3C-A5A2-6CDED7D127F3}" srcOrd="0" destOrd="0" presId="urn:microsoft.com/office/officeart/2008/layout/PictureAccentList"/>
    <dgm:cxn modelId="{883E1E39-1A7D-41AB-9528-5BFAEFFB990D}" srcId="{526C4CF9-EE0F-46E3-8015-20160389F3E4}" destId="{1BA18CDE-CD5F-4EE3-BA73-EDB47A45109B}" srcOrd="0" destOrd="0" parTransId="{EE0656C4-4730-412F-8FB8-3CB54A0B67AB}" sibTransId="{AE4D1246-92D0-41F6-AF0C-78CC6D6E0D7D}"/>
    <dgm:cxn modelId="{E6B84D3D-E05F-46E5-A4D5-472D29F2FDDA}" type="presOf" srcId="{57F91860-9BC6-4796-AF53-DD604ECD3268}" destId="{DEE04D14-ACC9-447E-A6D9-832CEC3780B8}" srcOrd="0" destOrd="0" presId="urn:microsoft.com/office/officeart/2008/layout/PictureAccentList"/>
    <dgm:cxn modelId="{371D8289-9F6E-4A62-A5A6-14BFF255813E}" srcId="{1599342D-B263-48FC-AA07-C912CAF7E656}" destId="{57F91860-9BC6-4796-AF53-DD604ECD3268}" srcOrd="0" destOrd="0" parTransId="{A20E4CA2-0CFA-49BD-B1CB-F48AB66C05E9}" sibTransId="{B616882E-B946-43DB-9C56-FCC7B587FD81}"/>
    <dgm:cxn modelId="{6BD4AC90-3D68-46F6-8EC9-29A690E6EDB5}" srcId="{7F9FC93B-E400-499A-B29B-F63AACF06CF0}" destId="{1599342D-B263-48FC-AA07-C912CAF7E656}" srcOrd="0" destOrd="0" parTransId="{FC45F4F9-00A2-4E55-9687-FFC6647CFBF5}" sibTransId="{5C12323D-719B-4817-9266-27EC8FCB0062}"/>
    <dgm:cxn modelId="{3A03669A-B1FE-45C3-887C-B709E934D7D4}" srcId="{7F9FC93B-E400-499A-B29B-F63AACF06CF0}" destId="{526C4CF9-EE0F-46E3-8015-20160389F3E4}" srcOrd="1" destOrd="0" parTransId="{80662761-C039-4074-BA1D-34F82BECFBF0}" sibTransId="{EB8F71D6-3E9B-4218-87B5-1DA445E9A5E2}"/>
    <dgm:cxn modelId="{4B72269D-3CCD-4C4E-9252-AAE92F1E7697}" type="presOf" srcId="{526C4CF9-EE0F-46E3-8015-20160389F3E4}" destId="{A9C60E45-6C8E-46C4-9921-F86C7A834BDB}" srcOrd="0" destOrd="0" presId="urn:microsoft.com/office/officeart/2008/layout/PictureAccentList"/>
    <dgm:cxn modelId="{376F0BB7-4E96-4E05-8336-BD6C42F1FE54}" type="presOf" srcId="{42B5CBA6-5FE0-42B8-A277-DB22D09D4AA3}" destId="{421F82FE-17A7-46E8-920D-3EA7353FF2DB}" srcOrd="0" destOrd="0" presId="urn:microsoft.com/office/officeart/2008/layout/PictureAccentList"/>
    <dgm:cxn modelId="{8202B0BB-0A82-4D1E-8CA9-61BC50E6F2A1}" type="presOf" srcId="{A5631411-8B09-4431-B32D-A6FB28406E88}" destId="{AF1E3A65-082D-418E-88A0-13B98CA94B80}" srcOrd="0" destOrd="0" presId="urn:microsoft.com/office/officeart/2008/layout/PictureAccentList"/>
    <dgm:cxn modelId="{F6EDB3CD-6D59-4FC2-9BF0-A22150E8679C}" type="presOf" srcId="{1599342D-B263-48FC-AA07-C912CAF7E656}" destId="{08F40703-DCF5-4168-9C3F-BB7FAA75591F}" srcOrd="0" destOrd="0" presId="urn:microsoft.com/office/officeart/2008/layout/PictureAccentList"/>
    <dgm:cxn modelId="{83FD60D3-19AB-4062-9297-F8901196FBE1}" srcId="{1599342D-B263-48FC-AA07-C912CAF7E656}" destId="{A5631411-8B09-4431-B32D-A6FB28406E88}" srcOrd="1" destOrd="0" parTransId="{03C49E21-873B-4EE6-9166-D7BF43DA4904}" sibTransId="{911AD70B-3CB9-4795-BD9E-2B67E1B0352D}"/>
    <dgm:cxn modelId="{AABC8EE8-287C-4C67-85E6-4F9367EA3304}" type="presOf" srcId="{A3776592-3A37-4E9D-A419-1E642B0F8DF2}" destId="{BD3D95B7-C2D1-4248-B510-B818E008E93B}" srcOrd="0" destOrd="0" presId="urn:microsoft.com/office/officeart/2008/layout/PictureAccentList"/>
    <dgm:cxn modelId="{313B9DFA-0D3C-45ED-9418-BCA105DACE5C}" srcId="{526C4CF9-EE0F-46E3-8015-20160389F3E4}" destId="{A3776592-3A37-4E9D-A419-1E642B0F8DF2}" srcOrd="1" destOrd="0" parTransId="{ACF77BF0-394C-44B2-A636-705FFA3C7CD1}" sibTransId="{F32D6E8C-4C33-4643-9E5D-773B07C51588}"/>
    <dgm:cxn modelId="{899327FF-96B9-4181-B2B6-EB05BA6071E6}" type="presOf" srcId="{7F9FC93B-E400-499A-B29B-F63AACF06CF0}" destId="{D06F5AB6-56B6-4C22-9AD8-0407E2697D2F}" srcOrd="0" destOrd="0" presId="urn:microsoft.com/office/officeart/2008/layout/PictureAccentList"/>
    <dgm:cxn modelId="{8C4CA19F-5E45-4503-8964-526EA3C9E81F}" type="presParOf" srcId="{D06F5AB6-56B6-4C22-9AD8-0407E2697D2F}" destId="{C67CB879-D4A5-4833-A181-400836467C0E}" srcOrd="0" destOrd="0" presId="urn:microsoft.com/office/officeart/2008/layout/PictureAccentList"/>
    <dgm:cxn modelId="{C0650349-6803-407C-8680-26E385D4F009}" type="presParOf" srcId="{C67CB879-D4A5-4833-A181-400836467C0E}" destId="{8182B109-4F94-4B97-B6C3-C008D8B2EC45}" srcOrd="0" destOrd="0" presId="urn:microsoft.com/office/officeart/2008/layout/PictureAccentList"/>
    <dgm:cxn modelId="{64070B85-C824-47A7-A000-214A2C333CE7}" type="presParOf" srcId="{8182B109-4F94-4B97-B6C3-C008D8B2EC45}" destId="{08F40703-DCF5-4168-9C3F-BB7FAA75591F}" srcOrd="0" destOrd="0" presId="urn:microsoft.com/office/officeart/2008/layout/PictureAccentList"/>
    <dgm:cxn modelId="{679A53B5-3377-4A3D-8E5E-23F5F6BA0EB8}" type="presParOf" srcId="{C67CB879-D4A5-4833-A181-400836467C0E}" destId="{8D04CFC8-9FE2-4075-B5A7-D3196D551307}" srcOrd="1" destOrd="0" presId="urn:microsoft.com/office/officeart/2008/layout/PictureAccentList"/>
    <dgm:cxn modelId="{14BA3ABB-5F99-44FC-B43E-59F3218B2376}" type="presParOf" srcId="{8D04CFC8-9FE2-4075-B5A7-D3196D551307}" destId="{CBCD58DF-8B4A-4194-8768-904A78652948}" srcOrd="0" destOrd="0" presId="urn:microsoft.com/office/officeart/2008/layout/PictureAccentList"/>
    <dgm:cxn modelId="{D5B97574-53B4-4759-B0A4-4CFEFD8DDF8E}" type="presParOf" srcId="{CBCD58DF-8B4A-4194-8768-904A78652948}" destId="{CA71A984-303D-40C2-9365-87BCBCFABECE}" srcOrd="0" destOrd="0" presId="urn:microsoft.com/office/officeart/2008/layout/PictureAccentList"/>
    <dgm:cxn modelId="{6092062E-1041-426F-8054-97A9EC1F6391}" type="presParOf" srcId="{CBCD58DF-8B4A-4194-8768-904A78652948}" destId="{DEE04D14-ACC9-447E-A6D9-832CEC3780B8}" srcOrd="1" destOrd="0" presId="urn:microsoft.com/office/officeart/2008/layout/PictureAccentList"/>
    <dgm:cxn modelId="{ED2451ED-8258-4A67-A3C3-93D190145490}" type="presParOf" srcId="{8D04CFC8-9FE2-4075-B5A7-D3196D551307}" destId="{0C2AB9D0-D3BA-46C9-AE89-2EB0AEEEE449}" srcOrd="1" destOrd="0" presId="urn:microsoft.com/office/officeart/2008/layout/PictureAccentList"/>
    <dgm:cxn modelId="{F675269E-BC94-42BE-AC2B-30C99F11F787}" type="presParOf" srcId="{0C2AB9D0-D3BA-46C9-AE89-2EB0AEEEE449}" destId="{891ED311-F33C-43E0-BCE8-DF8EEEA0662D}" srcOrd="0" destOrd="0" presId="urn:microsoft.com/office/officeart/2008/layout/PictureAccentList"/>
    <dgm:cxn modelId="{304FF57A-FA32-4EF3-AF57-63967353A701}" type="presParOf" srcId="{0C2AB9D0-D3BA-46C9-AE89-2EB0AEEEE449}" destId="{AF1E3A65-082D-418E-88A0-13B98CA94B80}" srcOrd="1" destOrd="0" presId="urn:microsoft.com/office/officeart/2008/layout/PictureAccentList"/>
    <dgm:cxn modelId="{6D8A1CF6-2FDA-436B-AD53-524734730A2A}" type="presParOf" srcId="{8D04CFC8-9FE2-4075-B5A7-D3196D551307}" destId="{0CBBD839-A61C-44A8-B68D-F5742D32511A}" srcOrd="2" destOrd="0" presId="urn:microsoft.com/office/officeart/2008/layout/PictureAccentList"/>
    <dgm:cxn modelId="{8913702C-8845-405A-883B-5D44188AFED3}" type="presParOf" srcId="{0CBBD839-A61C-44A8-B68D-F5742D32511A}" destId="{6F1CA706-5070-453D-8F1E-77815CB7DA8A}" srcOrd="0" destOrd="0" presId="urn:microsoft.com/office/officeart/2008/layout/PictureAccentList"/>
    <dgm:cxn modelId="{A51D03E1-A838-480D-BC51-94152CC54927}" type="presParOf" srcId="{0CBBD839-A61C-44A8-B68D-F5742D32511A}" destId="{421F82FE-17A7-46E8-920D-3EA7353FF2DB}" srcOrd="1" destOrd="0" presId="urn:microsoft.com/office/officeart/2008/layout/PictureAccentList"/>
    <dgm:cxn modelId="{A9DE80E9-F7C2-4F94-B6AB-3E52ABF9FF95}" type="presParOf" srcId="{D06F5AB6-56B6-4C22-9AD8-0407E2697D2F}" destId="{28CC23AD-5BCC-4057-8206-87075ECD62EB}" srcOrd="1" destOrd="0" presId="urn:microsoft.com/office/officeart/2008/layout/PictureAccentList"/>
    <dgm:cxn modelId="{94B69FF3-2121-48C0-BF3A-89FB2C6AEA03}" type="presParOf" srcId="{28CC23AD-5BCC-4057-8206-87075ECD62EB}" destId="{43F7557D-0424-49C3-8F19-667CEFC43BA3}" srcOrd="0" destOrd="0" presId="urn:microsoft.com/office/officeart/2008/layout/PictureAccentList"/>
    <dgm:cxn modelId="{3624F18A-5EB8-4230-A3E7-B8633BDBBBCD}" type="presParOf" srcId="{43F7557D-0424-49C3-8F19-667CEFC43BA3}" destId="{A9C60E45-6C8E-46C4-9921-F86C7A834BDB}" srcOrd="0" destOrd="0" presId="urn:microsoft.com/office/officeart/2008/layout/PictureAccentList"/>
    <dgm:cxn modelId="{CE903D16-3477-4577-8094-9B3F461F8AED}" type="presParOf" srcId="{28CC23AD-5BCC-4057-8206-87075ECD62EB}" destId="{494C1E59-F3EC-4E49-BB76-ECA0B1333FEC}" srcOrd="1" destOrd="0" presId="urn:microsoft.com/office/officeart/2008/layout/PictureAccentList"/>
    <dgm:cxn modelId="{B24D9BD4-4D8B-4121-8241-5862E0E2082C}" type="presParOf" srcId="{494C1E59-F3EC-4E49-BB76-ECA0B1333FEC}" destId="{19253E62-C4A7-4422-8C02-5F8C635F16C4}" srcOrd="0" destOrd="0" presId="urn:microsoft.com/office/officeart/2008/layout/PictureAccentList"/>
    <dgm:cxn modelId="{B96DB8BD-F30C-49F5-A13F-FCF494E03744}" type="presParOf" srcId="{19253E62-C4A7-4422-8C02-5F8C635F16C4}" destId="{D2B1D707-27EC-4FF1-91C9-7BB673A2B5A0}" srcOrd="0" destOrd="0" presId="urn:microsoft.com/office/officeart/2008/layout/PictureAccentList"/>
    <dgm:cxn modelId="{C3EE898F-EBFC-46BA-A41C-D6B802B1A725}" type="presParOf" srcId="{19253E62-C4A7-4422-8C02-5F8C635F16C4}" destId="{094EF217-186A-4E3C-A5A2-6CDED7D127F3}" srcOrd="1" destOrd="0" presId="urn:microsoft.com/office/officeart/2008/layout/PictureAccentList"/>
    <dgm:cxn modelId="{9697B242-2AFD-4592-B2F1-25022D5263B3}" type="presParOf" srcId="{494C1E59-F3EC-4E49-BB76-ECA0B1333FEC}" destId="{DBF432D7-93FF-43D6-9586-4293F3DE0118}" srcOrd="1" destOrd="0" presId="urn:microsoft.com/office/officeart/2008/layout/PictureAccentList"/>
    <dgm:cxn modelId="{5EFE8125-A0BD-45B6-9F27-B84C70B3F0F9}" type="presParOf" srcId="{DBF432D7-93FF-43D6-9586-4293F3DE0118}" destId="{3D9C0AAA-D938-4478-9F30-BE6E2E2CB4A2}" srcOrd="0" destOrd="0" presId="urn:microsoft.com/office/officeart/2008/layout/PictureAccentList"/>
    <dgm:cxn modelId="{4C9BF055-0A72-4E33-A81E-8E5597654D72}" type="presParOf" srcId="{DBF432D7-93FF-43D6-9586-4293F3DE0118}" destId="{BD3D95B7-C2D1-4248-B510-B818E008E93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0B94F-748D-4180-938F-E83172DB05B1}" type="doc">
      <dgm:prSet loTypeId="urn:microsoft.com/office/officeart/2005/8/layout/bProcess3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58F5467-AB06-4D16-B2CE-CB31E32A608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O le faia o se faamasinoga e fuafua ai, pe le fuafua ai, le agasala a le tagata (1 Kori. 5:3)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99C42B3-B452-4AC3-85A6-C23F50B303E3}" type="parTrans" cxnId="{CCA1CA55-3AED-4D63-86B2-B952B45ECF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8862ADD-404E-49C9-A66B-47C73C42D1F0}" type="sibTrans" cxnId="{CCA1CA55-3AED-4D63-86B2-B952B45ECFD9}">
      <dgm:prSet/>
      <dgm:spPr>
        <a:ln w="76200"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61707F-8D34-4064-A4A8-BF585B05653E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Aua le faifaimea pe aai faatasi ma le tagata agasala, , pe afai o loo finau pea o ia e ta'ua o ia o se tasi o le ekalesia, ma e le o fia lafoaia lana agasala (1 Kori. 5:11).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D63048B-0D7F-4EF4-A898-6A107832C4F8}" type="parTrans" cxnId="{4E739820-2454-440E-B85A-85FCE7DDB41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1C3608-2B35-498C-BF59-0921B7CBEAA5}" type="sibTrans" cxnId="{4E739820-2454-440E-B85A-85FCE7DDB411}">
      <dgm:prSet custT="1"/>
      <dgm:spPr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257F8E7A-CAA5-4DCB-9438-E8C4AAEDC3B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Ina ia tuliesea lea tagata agasala ma tuuina atu o ia “ia Satani,” auā, o le faapelepele i lenei agasala, ua ia filifili ai ma le loto e tuu o ia lava i lalo o le amo a Satani (1 Kori. </a:t>
          </a:r>
          <a:r>
            <a:rPr lang="it-IT" sz="1800" b="1">
              <a:effectLst>
                <a:outerShdw blurRad="38100" dist="38100" dir="2700000" algn="tl">
                  <a:srgbClr val="000000"/>
                </a:outerShdw>
              </a:effectLst>
            </a:rPr>
            <a:t>5:2e, </a:t>
          </a:r>
          <a:r>
            <a:rPr lang="it-IT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5a</a:t>
          </a:r>
          <a:r>
            <a:rPr lang="it-IT" sz="1800" b="1">
              <a:effectLst>
                <a:outerShdw blurRad="38100" dist="38100" dir="2700000" algn="tl">
                  <a:srgbClr val="000000"/>
                </a:outerShdw>
              </a:effectLst>
            </a:rPr>
            <a:t>, 13e)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0C8077D-3881-438F-BDC2-79D4F7014FC2}" type="par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43DFEB5-D698-451F-B417-C1321477D0C0}" type="sibTrans" cxnId="{CEE7FFE0-D7EE-46B9-BDAB-123451E5491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165074B-0EFD-447A-93FC-FBF72EA8F8C3}" type="pres">
      <dgm:prSet presAssocID="{F320B94F-748D-4180-938F-E83172DB05B1}" presName="Name0" presStyleCnt="0">
        <dgm:presLayoutVars>
          <dgm:dir/>
          <dgm:resizeHandles val="exact"/>
        </dgm:presLayoutVars>
      </dgm:prSet>
      <dgm:spPr/>
    </dgm:pt>
    <dgm:pt modelId="{4517103E-ADA7-4D99-A534-654E56DEE0F6}" type="pres">
      <dgm:prSet presAssocID="{D58F5467-AB06-4D16-B2CE-CB31E32A6082}" presName="node" presStyleLbl="node1" presStyleIdx="0" presStyleCnt="3">
        <dgm:presLayoutVars>
          <dgm:bulletEnabled val="1"/>
        </dgm:presLayoutVars>
      </dgm:prSet>
      <dgm:spPr/>
    </dgm:pt>
    <dgm:pt modelId="{06D00E97-8472-4DEB-B568-1CC0F46D6F4C}" type="pres">
      <dgm:prSet presAssocID="{48862ADD-404E-49C9-A66B-47C73C42D1F0}" presName="sibTrans" presStyleLbl="sibTrans1D1" presStyleIdx="0" presStyleCnt="2"/>
      <dgm:spPr/>
    </dgm:pt>
    <dgm:pt modelId="{075A2E90-841B-40B6-AC71-8B696AA6ACF0}" type="pres">
      <dgm:prSet presAssocID="{48862ADD-404E-49C9-A66B-47C73C42D1F0}" presName="connectorText" presStyleLbl="sibTrans1D1" presStyleIdx="0" presStyleCnt="2"/>
      <dgm:spPr/>
    </dgm:pt>
    <dgm:pt modelId="{DE09943A-C256-40CD-B210-19FD6DF04B3D}" type="pres">
      <dgm:prSet presAssocID="{5B61707F-8D34-4064-A4A8-BF585B05653E}" presName="node" presStyleLbl="node1" presStyleIdx="1" presStyleCnt="3" custScaleX="125156">
        <dgm:presLayoutVars>
          <dgm:bulletEnabled val="1"/>
        </dgm:presLayoutVars>
      </dgm:prSet>
      <dgm:spPr/>
    </dgm:pt>
    <dgm:pt modelId="{2E1695E2-AA7A-4BE8-80AA-A0A5E0BEED1D}" type="pres">
      <dgm:prSet presAssocID="{131C3608-2B35-498C-BF59-0921B7CBEAA5}" presName="sibTrans" presStyleLbl="sibTrans1D1" presStyleIdx="1" presStyleCnt="2"/>
      <dgm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</dgm:spPr>
    </dgm:pt>
    <dgm:pt modelId="{6C83221B-F91F-4DC9-B829-1F87A0247606}" type="pres">
      <dgm:prSet presAssocID="{131C3608-2B35-498C-BF59-0921B7CBEAA5}" presName="connectorText" presStyleLbl="sibTrans1D1" presStyleIdx="1" presStyleCnt="2"/>
      <dgm:spPr/>
    </dgm:pt>
    <dgm:pt modelId="{53659B7C-0BD0-45C0-AE43-E38BED7A7250}" type="pres">
      <dgm:prSet presAssocID="{257F8E7A-CAA5-4DCB-9438-E8C4AAEDC3BA}" presName="node" presStyleLbl="node1" presStyleIdx="2" presStyleCnt="3" custScaleX="125156">
        <dgm:presLayoutVars>
          <dgm:bulletEnabled val="1"/>
        </dgm:presLayoutVars>
      </dgm:prSet>
      <dgm:spPr/>
    </dgm:pt>
  </dgm:ptLst>
  <dgm:cxnLst>
    <dgm:cxn modelId="{11397912-5774-4BF3-8FAD-C02261FBE32F}" type="presOf" srcId="{F320B94F-748D-4180-938F-E83172DB05B1}" destId="{4165074B-0EFD-447A-93FC-FBF72EA8F8C3}" srcOrd="0" destOrd="0" presId="urn:microsoft.com/office/officeart/2005/8/layout/bProcess3"/>
    <dgm:cxn modelId="{D8E18412-44E1-4603-9E9C-57C72106F53A}" type="presOf" srcId="{5B61707F-8D34-4064-A4A8-BF585B05653E}" destId="{DE09943A-C256-40CD-B210-19FD6DF04B3D}" srcOrd="0" destOrd="0" presId="urn:microsoft.com/office/officeart/2005/8/layout/bProcess3"/>
    <dgm:cxn modelId="{4E739820-2454-440E-B85A-85FCE7DDB411}" srcId="{F320B94F-748D-4180-938F-E83172DB05B1}" destId="{5B61707F-8D34-4064-A4A8-BF585B05653E}" srcOrd="1" destOrd="0" parTransId="{CD63048B-0D7F-4EF4-A898-6A107832C4F8}" sibTransId="{131C3608-2B35-498C-BF59-0921B7CBEAA5}"/>
    <dgm:cxn modelId="{DA628C2A-ADC6-4EDD-8F46-71867FAD2186}" type="presOf" srcId="{131C3608-2B35-498C-BF59-0921B7CBEAA5}" destId="{6C83221B-F91F-4DC9-B829-1F87A0247606}" srcOrd="1" destOrd="0" presId="urn:microsoft.com/office/officeart/2005/8/layout/bProcess3"/>
    <dgm:cxn modelId="{C51E9838-D5A6-420C-BC44-A46C91172303}" type="presOf" srcId="{D58F5467-AB06-4D16-B2CE-CB31E32A6082}" destId="{4517103E-ADA7-4D99-A534-654E56DEE0F6}" srcOrd="0" destOrd="0" presId="urn:microsoft.com/office/officeart/2005/8/layout/bProcess3"/>
    <dgm:cxn modelId="{CCA1CA55-3AED-4D63-86B2-B952B45ECFD9}" srcId="{F320B94F-748D-4180-938F-E83172DB05B1}" destId="{D58F5467-AB06-4D16-B2CE-CB31E32A6082}" srcOrd="0" destOrd="0" parTransId="{599C42B3-B452-4AC3-85A6-C23F50B303E3}" sibTransId="{48862ADD-404E-49C9-A66B-47C73C42D1F0}"/>
    <dgm:cxn modelId="{196A6EB3-22BF-4C88-85C3-643B1EF05FAC}" type="presOf" srcId="{131C3608-2B35-498C-BF59-0921B7CBEAA5}" destId="{2E1695E2-AA7A-4BE8-80AA-A0A5E0BEED1D}" srcOrd="0" destOrd="0" presId="urn:microsoft.com/office/officeart/2005/8/layout/bProcess3"/>
    <dgm:cxn modelId="{E35999C6-FEE2-4C8E-BA7A-0EE93BB8F23D}" type="presOf" srcId="{257F8E7A-CAA5-4DCB-9438-E8C4AAEDC3BA}" destId="{53659B7C-0BD0-45C0-AE43-E38BED7A7250}" srcOrd="0" destOrd="0" presId="urn:microsoft.com/office/officeart/2005/8/layout/bProcess3"/>
    <dgm:cxn modelId="{7BF310CF-892C-4BFA-80AF-AEEEF4CCE65C}" type="presOf" srcId="{48862ADD-404E-49C9-A66B-47C73C42D1F0}" destId="{075A2E90-841B-40B6-AC71-8B696AA6ACF0}" srcOrd="1" destOrd="0" presId="urn:microsoft.com/office/officeart/2005/8/layout/bProcess3"/>
    <dgm:cxn modelId="{CEE7FFE0-D7EE-46B9-BDAB-123451E54918}" srcId="{F320B94F-748D-4180-938F-E83172DB05B1}" destId="{257F8E7A-CAA5-4DCB-9438-E8C4AAEDC3BA}" srcOrd="2" destOrd="0" parTransId="{D0C8077D-3881-438F-BDC2-79D4F7014FC2}" sibTransId="{343DFEB5-D698-451F-B417-C1321477D0C0}"/>
    <dgm:cxn modelId="{6DAF62F7-6CD2-422C-8278-77A8B420E9B9}" type="presOf" srcId="{48862ADD-404E-49C9-A66B-47C73C42D1F0}" destId="{06D00E97-8472-4DEB-B568-1CC0F46D6F4C}" srcOrd="0" destOrd="0" presId="urn:microsoft.com/office/officeart/2005/8/layout/bProcess3"/>
    <dgm:cxn modelId="{1C4072C4-3A88-4D35-B7F8-C7FD7244A724}" type="presParOf" srcId="{4165074B-0EFD-447A-93FC-FBF72EA8F8C3}" destId="{4517103E-ADA7-4D99-A534-654E56DEE0F6}" srcOrd="0" destOrd="0" presId="urn:microsoft.com/office/officeart/2005/8/layout/bProcess3"/>
    <dgm:cxn modelId="{9D58B82E-8574-46E1-897F-08B168A34FD4}" type="presParOf" srcId="{4165074B-0EFD-447A-93FC-FBF72EA8F8C3}" destId="{06D00E97-8472-4DEB-B568-1CC0F46D6F4C}" srcOrd="1" destOrd="0" presId="urn:microsoft.com/office/officeart/2005/8/layout/bProcess3"/>
    <dgm:cxn modelId="{F8675A17-A048-4E39-AD31-0AC9FEDE0E36}" type="presParOf" srcId="{06D00E97-8472-4DEB-B568-1CC0F46D6F4C}" destId="{075A2E90-841B-40B6-AC71-8B696AA6ACF0}" srcOrd="0" destOrd="0" presId="urn:microsoft.com/office/officeart/2005/8/layout/bProcess3"/>
    <dgm:cxn modelId="{F20BC90E-503B-4E84-A5DB-E6457A894004}" type="presParOf" srcId="{4165074B-0EFD-447A-93FC-FBF72EA8F8C3}" destId="{DE09943A-C256-40CD-B210-19FD6DF04B3D}" srcOrd="2" destOrd="0" presId="urn:microsoft.com/office/officeart/2005/8/layout/bProcess3"/>
    <dgm:cxn modelId="{680038C7-3029-4123-B657-4024CF1324C9}" type="presParOf" srcId="{4165074B-0EFD-447A-93FC-FBF72EA8F8C3}" destId="{2E1695E2-AA7A-4BE8-80AA-A0A5E0BEED1D}" srcOrd="3" destOrd="0" presId="urn:microsoft.com/office/officeart/2005/8/layout/bProcess3"/>
    <dgm:cxn modelId="{77BA6195-22C8-49D9-8FCC-CFA29A97911E}" type="presParOf" srcId="{2E1695E2-AA7A-4BE8-80AA-A0A5E0BEED1D}" destId="{6C83221B-F91F-4DC9-B829-1F87A0247606}" srcOrd="0" destOrd="0" presId="urn:microsoft.com/office/officeart/2005/8/layout/bProcess3"/>
    <dgm:cxn modelId="{A21714CD-A098-4133-87D5-BFB37A1B257B}" type="presParOf" srcId="{4165074B-0EFD-447A-93FC-FBF72EA8F8C3}" destId="{53659B7C-0BD0-45C0-AE43-E38BED7A7250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40703-DCF5-4168-9C3F-BB7FAA75591F}">
      <dsp:nvSpPr>
        <dsp:cNvPr id="0" name=""/>
        <dsp:cNvSpPr/>
      </dsp:nvSpPr>
      <dsp:spPr>
        <a:xfrm>
          <a:off x="51778" y="0"/>
          <a:ext cx="3045542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 i totonu o le lotu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67" y="17189"/>
        <a:ext cx="3011164" cy="552484"/>
      </dsp:txXfrm>
    </dsp:sp>
    <dsp:sp modelId="{CA71A984-303D-40C2-9365-87BCBCFABECE}">
      <dsp:nvSpPr>
        <dsp:cNvPr id="0" name=""/>
        <dsp:cNvSpPr/>
      </dsp:nvSpPr>
      <dsp:spPr>
        <a:xfrm>
          <a:off x="59182" y="690291"/>
          <a:ext cx="355822" cy="756493"/>
        </a:xfrm>
        <a:prstGeom prst="chevron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E04D14-ACC9-447E-A6D9-832CEC3780B8}">
      <dsp:nvSpPr>
        <dsp:cNvPr id="0" name=""/>
        <dsp:cNvSpPr/>
      </dsp:nvSpPr>
      <dsp:spPr>
        <a:xfrm>
          <a:off x="460648" y="690291"/>
          <a:ext cx="2628949" cy="756493"/>
        </a:xfrm>
        <a:prstGeom prst="roundRect">
          <a:avLst>
            <a:gd name="adj" fmla="val 1667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 ua malilie i ai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727227"/>
        <a:ext cx="2555077" cy="682621"/>
      </dsp:txXfrm>
    </dsp:sp>
    <dsp:sp modelId="{891ED311-F33C-43E0-BCE8-DF8EEEA0662D}">
      <dsp:nvSpPr>
        <dsp:cNvPr id="0" name=""/>
        <dsp:cNvSpPr/>
      </dsp:nvSpPr>
      <dsp:spPr>
        <a:xfrm>
          <a:off x="59182" y="1489484"/>
          <a:ext cx="355822" cy="756493"/>
        </a:xfrm>
        <a:prstGeom prst="chevron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E3A65-082D-418E-88A0-13B98CA94B80}">
      <dsp:nvSpPr>
        <dsp:cNvPr id="0" name=""/>
        <dsp:cNvSpPr/>
      </dsp:nvSpPr>
      <dsp:spPr>
        <a:xfrm>
          <a:off x="460648" y="1489484"/>
          <a:ext cx="2628949" cy="756493"/>
        </a:xfrm>
        <a:prstGeom prst="roundRect">
          <a:avLst>
            <a:gd name="adj" fmla="val 16670"/>
          </a:avLst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Fa'aumatia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le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agasala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1526420"/>
        <a:ext cx="2555077" cy="682621"/>
      </dsp:txXfrm>
    </dsp:sp>
    <dsp:sp modelId="{6F1CA706-5070-453D-8F1E-77815CB7DA8A}">
      <dsp:nvSpPr>
        <dsp:cNvPr id="0" name=""/>
        <dsp:cNvSpPr/>
      </dsp:nvSpPr>
      <dsp:spPr>
        <a:xfrm>
          <a:off x="59182" y="2288676"/>
          <a:ext cx="355822" cy="756493"/>
        </a:xfrm>
        <a:prstGeom prst="chevron">
          <a:avLst/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F82FE-17A7-46E8-920D-3EA7353FF2DB}">
      <dsp:nvSpPr>
        <dsp:cNvPr id="0" name=""/>
        <dsp:cNvSpPr/>
      </dsp:nvSpPr>
      <dsp:spPr>
        <a:xfrm>
          <a:off x="460648" y="2288676"/>
          <a:ext cx="2628949" cy="756493"/>
        </a:xfrm>
        <a:prstGeom prst="roundRect">
          <a:avLst>
            <a:gd name="adj" fmla="val 16670"/>
          </a:avLst>
        </a:prstGeom>
        <a:solidFill>
          <a:srgbClr val="E6199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Feagai ma faafitauli mai totonu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7584" y="2325612"/>
        <a:ext cx="2555077" cy="682621"/>
      </dsp:txXfrm>
    </dsp:sp>
    <dsp:sp modelId="{A9C60E45-6C8E-46C4-9921-F86C7A834BDB}">
      <dsp:nvSpPr>
        <dsp:cNvPr id="0" name=""/>
        <dsp:cNvSpPr/>
      </dsp:nvSpPr>
      <dsp:spPr>
        <a:xfrm>
          <a:off x="3334019" y="0"/>
          <a:ext cx="2858671" cy="586862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Auaala e foia ai agasala i totonu o le lotu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1208" y="17189"/>
        <a:ext cx="2824293" cy="552484"/>
      </dsp:txXfrm>
    </dsp:sp>
    <dsp:sp modelId="{D2B1D707-27EC-4FF1-91C9-7BB673A2B5A0}">
      <dsp:nvSpPr>
        <dsp:cNvPr id="0" name=""/>
        <dsp:cNvSpPr/>
      </dsp:nvSpPr>
      <dsp:spPr>
        <a:xfrm>
          <a:off x="3334019" y="690291"/>
          <a:ext cx="355822" cy="756493"/>
        </a:xfrm>
        <a:prstGeom prst="chevron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4EF217-186A-4E3C-A5A2-6CDED7D127F3}">
      <dsp:nvSpPr>
        <dsp:cNvPr id="0" name=""/>
        <dsp:cNvSpPr/>
      </dsp:nvSpPr>
      <dsp:spPr>
        <a:xfrm>
          <a:off x="3711191" y="690291"/>
          <a:ext cx="2481498" cy="756493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Malumalu o le Agaga Paia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727227"/>
        <a:ext cx="2407626" cy="682621"/>
      </dsp:txXfrm>
    </dsp:sp>
    <dsp:sp modelId="{3D9C0AAA-D938-4478-9F30-BE6E2E2CB4A2}">
      <dsp:nvSpPr>
        <dsp:cNvPr id="0" name=""/>
        <dsp:cNvSpPr/>
      </dsp:nvSpPr>
      <dsp:spPr>
        <a:xfrm>
          <a:off x="3334019" y="1489484"/>
          <a:ext cx="355822" cy="756493"/>
        </a:xfrm>
        <a:prstGeom prst="chevron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3D95B7-C2D1-4248-B510-B818E008E93B}">
      <dsp:nvSpPr>
        <dsp:cNvPr id="0" name=""/>
        <dsp:cNvSpPr/>
      </dsp:nvSpPr>
      <dsp:spPr>
        <a:xfrm>
          <a:off x="3711191" y="1489484"/>
          <a:ext cx="2481498" cy="756493"/>
        </a:xfrm>
        <a:prstGeom prst="roundRect">
          <a:avLst>
            <a:gd name="adj" fmla="val 1667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Feusuaiga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faaletulafono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8127" y="1526420"/>
        <a:ext cx="2407626" cy="682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00E97-8472-4DEB-B568-1CC0F46D6F4C}">
      <dsp:nvSpPr>
        <dsp:cNvPr id="0" name=""/>
        <dsp:cNvSpPr/>
      </dsp:nvSpPr>
      <dsp:spPr>
        <a:xfrm>
          <a:off x="2969598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4">
              <a:lumMod val="75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277348" y="932676"/>
        <a:ext cx="34005" cy="6807"/>
      </dsp:txXfrm>
    </dsp:sp>
    <dsp:sp modelId="{4517103E-ADA7-4D99-A534-654E56DEE0F6}">
      <dsp:nvSpPr>
        <dsp:cNvPr id="0" name=""/>
        <dsp:cNvSpPr/>
      </dsp:nvSpPr>
      <dsp:spPr>
        <a:xfrm>
          <a:off x="14418" y="48985"/>
          <a:ext cx="2956980" cy="177418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 le faia o se faamasinoga e fuafua ai, pe le fuafua ai, le agasala a le tagata (1 Kori. 5:3)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4418" y="48985"/>
        <a:ext cx="2956980" cy="1774188"/>
      </dsp:txXfrm>
    </dsp:sp>
    <dsp:sp modelId="{2E1695E2-AA7A-4BE8-80AA-A0A5E0BEED1D}">
      <dsp:nvSpPr>
        <dsp:cNvPr id="0" name=""/>
        <dsp:cNvSpPr/>
      </dsp:nvSpPr>
      <dsp:spPr>
        <a:xfrm>
          <a:off x="7350542" y="890360"/>
          <a:ext cx="6495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505" y="45720"/>
              </a:lnTo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effectLst>
              <a:outerShdw blurRad="38100" dist="38100" dir="2700000" algn="tl">
                <a:srgbClr val="000000"/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7658292" y="932676"/>
        <a:ext cx="34005" cy="6807"/>
      </dsp:txXfrm>
    </dsp:sp>
    <dsp:sp modelId="{DE09943A-C256-40CD-B210-19FD6DF04B3D}">
      <dsp:nvSpPr>
        <dsp:cNvPr id="0" name=""/>
        <dsp:cNvSpPr/>
      </dsp:nvSpPr>
      <dsp:spPr>
        <a:xfrm>
          <a:off x="3651504" y="48985"/>
          <a:ext cx="3700838" cy="1774188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Aua le faifaimea pe aai faatasi ma le tagata agasala, , pe afai o loo finau pea o ia e ta'ua o ia o se tasi o le ekalesia, ma e le o fia lafoaia lana agasala (1 Kori. 5:11).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651504" y="48985"/>
        <a:ext cx="3700838" cy="1774188"/>
      </dsp:txXfrm>
    </dsp:sp>
    <dsp:sp modelId="{53659B7C-0BD0-45C0-AE43-E38BED7A7250}">
      <dsp:nvSpPr>
        <dsp:cNvPr id="0" name=""/>
        <dsp:cNvSpPr/>
      </dsp:nvSpPr>
      <dsp:spPr>
        <a:xfrm>
          <a:off x="8032448" y="48985"/>
          <a:ext cx="3700838" cy="177418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Ina ia tuliesea lea tagata agasala ma tuuina atu o ia “ia Satani,” auā, o le faapelepele i lenei agasala, ua ia filifili ai ma le loto e tuu o ia lava i lalo o le amo a Satani (1 Kori. </a:t>
          </a:r>
          <a:r>
            <a:rPr lang="it-IT" sz="1800" b="1" kern="1200">
              <a:effectLst>
                <a:outerShdw blurRad="38100" dist="38100" dir="2700000" algn="tl">
                  <a:srgbClr val="000000"/>
                </a:outerShdw>
              </a:effectLst>
            </a:rPr>
            <a:t>5:2e, </a:t>
          </a:r>
          <a:r>
            <a:rPr lang="it-IT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5a</a:t>
          </a:r>
          <a:r>
            <a:rPr lang="it-IT" sz="1800" b="1" kern="1200">
              <a:effectLst>
                <a:outerShdw blurRad="38100" dist="38100" dir="2700000" algn="tl">
                  <a:srgbClr val="000000"/>
                </a:outerShdw>
              </a:effectLst>
            </a:rPr>
            <a:t>, 13e)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032448" y="48985"/>
        <a:ext cx="3700838" cy="1774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9871D-D1D3-4E05-93F1-A0B0DE58EBDE}" type="datetimeFigureOut">
              <a:rPr lang="en-US" smtClean="0"/>
              <a:t>7/19/2026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15133-602D-4A10-829E-82E9FFBDAC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15133-602D-4A10-829E-82E9FFBDAC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9FCD1-FBEC-482A-C7C8-5DD480BB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AEC7B-9D15-A279-E1AF-6E547FB24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91673B-C34A-82E0-0C15-AC43B7FE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B23796-41D4-61A7-4C74-68F5D93F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CD6C9-73B4-3481-425D-7F6882F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B4BBA-66B8-C6BF-8B10-79CE6279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84D3A-F08B-B44D-9B87-DAEA1214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4CAA-1511-C08B-9705-2EF0112B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7D9F0-261C-6B3E-9445-61390C53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64F5AA-D52F-E628-E71A-E9291787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49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26743F-7802-4C81-1D42-F9AC6DE0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EE315E-48E5-850D-B41D-BAAD7493A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C5CD86-F59C-EC2F-9D21-AA25028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A64A6-3ABC-EE39-DB2B-E8D53D17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0E9C7C-3A27-7C06-A194-6CDC41E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6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7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6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666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87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33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133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07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20835-4696-7FE2-58FB-FAD636D5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DE4C9-101B-9AB7-0A42-1A969B82E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A2CB2B-71F1-2FFE-4FEE-4276482A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0853-C4A9-8DAC-524D-C3411594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BA7F24-1BED-978B-9782-FAFC45AE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1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629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08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26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A49B-6E39-121D-0363-D772977B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19D55A-C909-D1F3-DC45-2E3D56589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9EAA9-D29F-386F-6DDD-4A23DCBD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7675FA-1ACA-2457-AB82-F2E0A07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AAF06-69BD-9732-4EF8-C114DDB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0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E54C7-2C50-5DE1-4349-759D0F7E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C2285C-98C3-E394-52DB-3D4A0C20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8CFF8-C369-FEFF-44B8-318A2FA1A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B1146B-A9D3-151D-709B-4E19A221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57F23-C099-51D3-CD41-C4D6CDBA3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399AA7-2050-D344-BA4E-137E176B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7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29E9E-6B04-1AF8-D35D-FEF3F6E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4BD907-F470-0571-FC68-86C16951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1CF76-19ED-BA54-DAF0-5FBEBEA16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DB4688-3CFA-5255-4ADE-F56897EAA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6A0FA7-E197-DA00-C0B1-B74BF4476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5D6200-E535-C106-435C-F3962969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DD726AE-2022-37B7-45FB-C560E7F0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D03608-2DF2-EBAE-4CF5-58D891BA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9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9830-0ECD-253B-1E7C-35AB0352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57447F-F6B0-1603-38E7-A2133631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16988-D65F-2A48-1DE4-870CA44B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6C5F7-D80F-6F5E-5DA2-D382ECC6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5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83E20D-5AE6-AF79-25F9-BB9C9D3D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4DC13A-2FC1-33BA-8A41-69AFF3D8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9921D-9827-96D4-D54D-22BEDA51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97BB60-89BB-90F7-1CFE-4C4E72E8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307D5F-E19F-4E57-C8DC-791BABDD5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99E366-E8B2-2D3A-337F-8A2872033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886FE-398B-D871-C0B9-FE53ACC5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A69EBD-9ABB-13ED-3482-AC4E3E8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606D56-8F39-9906-0477-9BA7D1C0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8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8C4F0-D4CC-15C0-35C9-3263EE653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FB4E8C-0E68-08F2-B236-B08BBCB51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CCF95E-A060-B0CA-8F3A-85F5D0BEE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8F9576-7222-BE25-A0CC-18B0597BA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F5F777-1C7B-E321-9B34-F194030F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34E2CF-6FB0-BEEE-6D5A-62C06CA8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09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F10EF1-4822-E66A-C9FE-98907B519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6EBCAD-2E6A-58AB-BB92-5E73ABA7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2D1C60-169B-7A02-8356-25AAB5FC8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8DDCF-5409-4A7F-B9A8-A9087ED5F8B3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317759-6939-FDFE-9D00-9B5C47282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F9FC4-4636-EDA9-7786-DF49FA47A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9BA9A-254C-44C0-8602-514F0A1051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79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19/07/2026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63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5.png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CFC2CFA-6F78-FF5E-5586-E6B00D6A29DF}"/>
              </a:ext>
            </a:extLst>
          </p:cNvPr>
          <p:cNvSpPr txBox="1"/>
          <p:nvPr/>
        </p:nvSpPr>
        <p:spPr>
          <a:xfrm>
            <a:off x="0" y="-857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rgbClr val="383749"/>
              </a:contourClr>
            </a:sp3d>
          </a:bodyPr>
          <a:lstStyle/>
          <a:p>
            <a:pPr algn="ctr"/>
            <a:r>
              <a:rPr lang="en" sz="5400" b="1" spc="300" dirty="0">
                <a:ln w="0"/>
                <a:solidFill>
                  <a:srgbClr val="686688"/>
                </a:solidFill>
                <a:effectLst>
                  <a:reflection blurRad="6350" stA="53000" endA="300" endPos="35500" dir="5400000" sy="-90000" algn="bl" rotWithShape="0"/>
                </a:effectLst>
              </a:rPr>
              <a:t>AGASALA I TOTONU O LE EKALESIA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AEB025-9E8B-5BF9-1FD4-6521A57D8BF4}"/>
              </a:ext>
            </a:extLst>
          </p:cNvPr>
          <p:cNvSpPr txBox="1"/>
          <p:nvPr/>
        </p:nvSpPr>
        <p:spPr>
          <a:xfrm>
            <a:off x="0" y="6519446"/>
            <a:ext cx="2601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FCE4C4"/>
                </a:solidFill>
                <a:effectLst>
                  <a:glow rad="127000">
                    <a:srgbClr val="82502E"/>
                  </a:glow>
                  <a:outerShdw blurRad="38100" dist="38100" dir="2700000" algn="tl">
                    <a:srgbClr val="000000"/>
                  </a:outerShdw>
                </a:effectLst>
              </a:rPr>
              <a:t>Lesona 4 mo Iulai 25, 2026</a:t>
            </a:r>
          </a:p>
        </p:txBody>
      </p:sp>
    </p:spTree>
    <p:extLst>
      <p:ext uri="{BB962C8B-B14F-4D97-AF65-F5344CB8AC3E}">
        <p14:creationId xmlns:p14="http://schemas.microsoft.com/office/powerpoint/2010/main" val="19773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92A843BA-B7EE-1DAD-CDE0-3348C27161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9664"/>
            <a:ext cx="8160774" cy="1430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B05535-1DD7-BD91-D50D-60C5183C5841}"/>
              </a:ext>
            </a:extLst>
          </p:cNvPr>
          <p:cNvSpPr txBox="1"/>
          <p:nvPr/>
        </p:nvSpPr>
        <p:spPr>
          <a:xfrm>
            <a:off x="1" y="-19664"/>
            <a:ext cx="816077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4000" b="1" dirty="0">
                <a:ln w="22225">
                  <a:solidFill>
                    <a:srgbClr val="826000"/>
                  </a:solidFill>
                  <a:prstDash val="solid"/>
                </a:ln>
                <a:solidFill>
                  <a:srgbClr val="CC9900"/>
                </a:solidFill>
              </a:rPr>
              <a:t>MALUMALU O LE AGAGA PAIA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44DD43-0EA1-9F2F-5EBC-8BC6D2292552}"/>
              </a:ext>
            </a:extLst>
          </p:cNvPr>
          <p:cNvSpPr txBox="1"/>
          <p:nvPr/>
        </p:nvSpPr>
        <p:spPr>
          <a:xfrm>
            <a:off x="1" y="526402"/>
            <a:ext cx="816077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Tou te le iloa ea, o lo outou tino o le malumalu lea o le Agaga Paia ua i totonu ia te outou, o loo ua ia te outou mai le Atua, e le aiā foi outou ia te outou?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Korinito 6:19)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91103BB-CB74-65FA-DE4B-FD426E6A76D5}"/>
              </a:ext>
            </a:extLst>
          </p:cNvPr>
          <p:cNvSpPr txBox="1"/>
          <p:nvPr/>
        </p:nvSpPr>
        <p:spPr>
          <a:xfrm>
            <a:off x="191468" y="1375305"/>
            <a:ext cx="8071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Uma loa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talanoaina</a:t>
            </a:r>
            <a:r>
              <a:rPr lang="en-US" sz="2000" b="1" dirty="0"/>
              <a:t> le </a:t>
            </a:r>
            <a:r>
              <a:rPr lang="en-US" sz="2000" b="1" dirty="0" err="1"/>
              <a:t>mataupu</a:t>
            </a:r>
            <a:r>
              <a:rPr lang="en-US" sz="2000" b="1" dirty="0"/>
              <a:t> o le </a:t>
            </a:r>
            <a:r>
              <a:rPr lang="en-US" sz="2000" b="1" dirty="0" err="1"/>
              <a:t>faʻamasinoga</a:t>
            </a:r>
            <a:r>
              <a:rPr lang="en-US" sz="2000" b="1" dirty="0"/>
              <a:t>, toe </a:t>
            </a:r>
            <a:r>
              <a:rPr lang="en-US" sz="2000" b="1" dirty="0" err="1"/>
              <a:t>foʻi</a:t>
            </a:r>
            <a:r>
              <a:rPr lang="en-US" sz="2000" b="1" dirty="0"/>
              <a:t> loa Paulo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manatū</a:t>
            </a:r>
            <a:r>
              <a:rPr lang="en-US" sz="2000" b="1" dirty="0"/>
              <a:t> </a:t>
            </a:r>
            <a:r>
              <a:rPr lang="en-US" sz="2000" b="1" dirty="0" err="1"/>
              <a:t>autū</a:t>
            </a:r>
            <a:r>
              <a:rPr lang="en-US" sz="2000" b="1" dirty="0"/>
              <a:t>: o </a:t>
            </a:r>
            <a:r>
              <a:rPr lang="en-US" sz="2000" b="1" dirty="0" err="1"/>
              <a:t>feusuaʻiga</a:t>
            </a:r>
            <a:r>
              <a:rPr lang="en-US" sz="2000" b="1" dirty="0"/>
              <a:t> </a:t>
            </a:r>
            <a:r>
              <a:rPr lang="en-US" sz="2000" b="1" dirty="0" err="1"/>
              <a:t>lē</a:t>
            </a:r>
            <a:r>
              <a:rPr lang="en-US" sz="2000" b="1" dirty="0"/>
              <a:t> </a:t>
            </a:r>
            <a:r>
              <a:rPr lang="en-US" sz="2000" b="1" dirty="0" err="1"/>
              <a:t>mamā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o le </a:t>
            </a:r>
            <a:r>
              <a:rPr lang="en-US" sz="2000" b="1" dirty="0" err="1"/>
              <a:t>ekalesia</a:t>
            </a:r>
            <a:r>
              <a:rPr lang="en-US" sz="2000" b="1" dirty="0"/>
              <a:t>. </a:t>
            </a:r>
            <a:r>
              <a:rPr lang="en-US" sz="2000" b="1" dirty="0" err="1"/>
              <a:t>Aiseā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iai</a:t>
            </a:r>
            <a:r>
              <a:rPr lang="en-US" sz="2000" b="1" dirty="0"/>
              <a:t> ai?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7C1897-043A-0C96-5DAE-F75D3E7C5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569" y="123441"/>
            <a:ext cx="3737177" cy="209202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12536C-51D4-C6C4-E956-2ECB30975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4309" y="3716594"/>
            <a:ext cx="3178219" cy="3017965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330111-72E8-A7AF-9601-B2FAFB07B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467" y="2465715"/>
            <a:ext cx="3581636" cy="1832358"/>
          </a:xfrm>
          <a:prstGeom prst="rect">
            <a:avLst/>
          </a:prstGeom>
          <a:ln w="88900" cap="sq" cmpd="thickThin">
            <a:solidFill>
              <a:srgbClr val="F27A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A37B7D-FD59-F07B-CE82-8339093E81CB}"/>
              </a:ext>
            </a:extLst>
          </p:cNvPr>
          <p:cNvSpPr txBox="1"/>
          <p:nvPr/>
        </p:nvSpPr>
        <p:spPr>
          <a:xfrm>
            <a:off x="99853" y="4426539"/>
            <a:ext cx="9008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</a:t>
            </a:r>
            <a:r>
              <a:rPr lang="en-US" sz="2000" b="1" dirty="0" err="1"/>
              <a:t>lana</a:t>
            </a:r>
            <a:r>
              <a:rPr lang="en-US" sz="2000" b="1" dirty="0"/>
              <a:t> </a:t>
            </a:r>
            <a:r>
              <a:rPr lang="en-US" sz="2000" b="1" dirty="0" err="1"/>
              <a:t>finauga</a:t>
            </a:r>
            <a:r>
              <a:rPr lang="en-US" sz="2000" b="1" dirty="0"/>
              <a:t>: o </a:t>
            </a:r>
            <a:r>
              <a:rPr lang="en-US" sz="2000" b="1" dirty="0" err="1"/>
              <a:t>o</a:t>
            </a:r>
            <a:r>
              <a:rPr lang="en-US" sz="2000" b="1" dirty="0"/>
              <a:t> tatou </a:t>
            </a:r>
            <a:r>
              <a:rPr lang="en-US" sz="2000" b="1" dirty="0" err="1"/>
              <a:t>tino</a:t>
            </a:r>
            <a:r>
              <a:rPr lang="en-US" sz="2000" b="1" dirty="0"/>
              <a:t> o </a:t>
            </a:r>
            <a:r>
              <a:rPr lang="en-US" sz="2000" b="1" dirty="0" err="1"/>
              <a:t>vaega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o </a:t>
            </a:r>
            <a:r>
              <a:rPr lang="en-US" sz="2000" b="1" dirty="0" err="1"/>
              <a:t>Keriso</a:t>
            </a:r>
            <a:r>
              <a:rPr lang="en-US" sz="2000" b="1" dirty="0"/>
              <a:t>. E le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aveina</a:t>
            </a:r>
            <a:r>
              <a:rPr lang="en-US" sz="2000" b="1" dirty="0"/>
              <a:t> se </a:t>
            </a:r>
            <a:r>
              <a:rPr lang="en-US" sz="2000" b="1" dirty="0" err="1"/>
              <a:t>vaega</a:t>
            </a:r>
            <a:r>
              <a:rPr lang="en-US" sz="2000" b="1" dirty="0"/>
              <a:t> o </a:t>
            </a:r>
            <a:r>
              <a:rPr lang="en-US" sz="2000" b="1" dirty="0" err="1"/>
              <a:t>Keriso</a:t>
            </a:r>
            <a:r>
              <a:rPr lang="en-US" sz="2000" b="1" dirty="0"/>
              <a:t> ma </a:t>
            </a:r>
            <a:r>
              <a:rPr lang="en-US" sz="2000" b="1" dirty="0" err="1"/>
              <a:t>tuufaatasia</a:t>
            </a:r>
            <a:r>
              <a:rPr lang="en-US" sz="2000" b="1" dirty="0"/>
              <a:t> ma se </a:t>
            </a:r>
            <a:r>
              <a:rPr lang="en-US" sz="2000" b="1" dirty="0" err="1"/>
              <a:t>fafine</a:t>
            </a:r>
            <a:r>
              <a:rPr lang="en-US" sz="2000" b="1" dirty="0"/>
              <a:t> </a:t>
            </a:r>
            <a:r>
              <a:rPr lang="en-US" sz="2000" b="1" dirty="0" err="1"/>
              <a:t>talitane</a:t>
            </a:r>
            <a:r>
              <a:rPr lang="en-US" sz="2000" b="1" dirty="0"/>
              <a:t>/</a:t>
            </a:r>
            <a:r>
              <a:rPr lang="en-US" sz="2000" b="1" dirty="0" err="1"/>
              <a:t>mulilua</a:t>
            </a:r>
            <a:r>
              <a:rPr lang="en-US" sz="2000" b="1" dirty="0"/>
              <a:t> (1 Kor 6:15-18).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EE0B9B-CC58-7C6E-7D94-A27971A198BC}"/>
              </a:ext>
            </a:extLst>
          </p:cNvPr>
          <p:cNvSpPr txBox="1"/>
          <p:nvPr/>
        </p:nvSpPr>
        <p:spPr>
          <a:xfrm>
            <a:off x="99853" y="5225576"/>
            <a:ext cx="86345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 le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mulimuli</a:t>
            </a:r>
            <a:r>
              <a:rPr lang="en-US" sz="2000" b="1" dirty="0"/>
              <a:t>, e </a:t>
            </a:r>
            <a:r>
              <a:rPr lang="en-US" sz="2000" b="1" dirty="0" err="1"/>
              <a:t>taitai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tatou e </a:t>
            </a:r>
            <a:r>
              <a:rPr lang="en-US" sz="2000" b="1" dirty="0" err="1"/>
              <a:t>mafaufau</a:t>
            </a:r>
            <a:r>
              <a:rPr lang="en-US" sz="2000" b="1" dirty="0"/>
              <a:t> </a:t>
            </a:r>
            <a:r>
              <a:rPr lang="en-US" sz="2000" b="1" dirty="0" err="1"/>
              <a:t>loloto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se </a:t>
            </a:r>
            <a:r>
              <a:rPr lang="en-US" sz="2000" b="1" dirty="0" err="1"/>
              <a:t>mataupu</a:t>
            </a:r>
            <a:r>
              <a:rPr lang="en-US" sz="2000" b="1" dirty="0"/>
              <a:t> </a:t>
            </a:r>
            <a:r>
              <a:rPr lang="en-US" sz="2000" b="1" dirty="0" err="1"/>
              <a:t>taua</a:t>
            </a:r>
            <a:r>
              <a:rPr lang="en-US" sz="2000" b="1" dirty="0"/>
              <a:t>: o </a:t>
            </a:r>
            <a:r>
              <a:rPr lang="en-US" sz="2000" b="1" dirty="0" err="1"/>
              <a:t>o</a:t>
            </a:r>
            <a:r>
              <a:rPr lang="en-US" sz="2000" b="1" dirty="0"/>
              <a:t> tatou </a:t>
            </a:r>
            <a:r>
              <a:rPr lang="en-US" sz="2000" b="1" dirty="0" err="1"/>
              <a:t>tino</a:t>
            </a:r>
            <a:r>
              <a:rPr lang="en-US" sz="2000" b="1" dirty="0"/>
              <a:t> o </a:t>
            </a:r>
            <a:r>
              <a:rPr lang="en-US" sz="2000" b="1" dirty="0" err="1"/>
              <a:t>malumalu</a:t>
            </a:r>
            <a:r>
              <a:rPr lang="en-US" sz="2000" b="1" dirty="0"/>
              <a:t> o le </a:t>
            </a:r>
            <a:r>
              <a:rPr lang="en-US" sz="2000" b="1" dirty="0" err="1"/>
              <a:t>Agaga</a:t>
            </a:r>
            <a:r>
              <a:rPr lang="en-US" sz="2000" b="1" dirty="0"/>
              <a:t> Paia ma, o le </a:t>
            </a:r>
            <a:r>
              <a:rPr lang="en-US" sz="2000" b="1" dirty="0" err="1"/>
              <a:t>mea</a:t>
            </a:r>
            <a:r>
              <a:rPr lang="en-US" sz="2000" b="1" dirty="0"/>
              <a:t> lea, e le o </a:t>
            </a:r>
            <a:r>
              <a:rPr lang="en-US" sz="2000" b="1" dirty="0" err="1"/>
              <a:t>ni</a:t>
            </a:r>
            <a:r>
              <a:rPr lang="en-US" sz="2000" b="1" dirty="0"/>
              <a:t> a tatou </a:t>
            </a:r>
            <a:r>
              <a:rPr lang="en-US" sz="2000" b="1" dirty="0" err="1"/>
              <a:t>meatotino</a:t>
            </a:r>
            <a:r>
              <a:rPr lang="en-US" sz="2000" b="1" dirty="0"/>
              <a:t>, ae o le Atua lava </a:t>
            </a:r>
            <a:r>
              <a:rPr lang="en-US" sz="2000" b="1" dirty="0" err="1"/>
              <a:t>ia</a:t>
            </a:r>
            <a:r>
              <a:rPr lang="en-US" sz="2000" b="1" dirty="0"/>
              <a:t> (1 Kori. 6:19). Na </a:t>
            </a:r>
            <a:r>
              <a:rPr lang="en-US" sz="2000" b="1" dirty="0" err="1"/>
              <a:t>faatauina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tatou e le Atua </a:t>
            </a:r>
            <a:r>
              <a:rPr lang="en-US" sz="2000" b="1" dirty="0" err="1"/>
              <a:t>i</a:t>
            </a:r>
            <a:r>
              <a:rPr lang="en-US" sz="2000" b="1" dirty="0"/>
              <a:t> le toto </a:t>
            </a:r>
            <a:r>
              <a:rPr lang="en-US" sz="2000" b="1" dirty="0" err="1"/>
              <a:t>taua</a:t>
            </a:r>
            <a:r>
              <a:rPr lang="en-US" sz="2000" b="1" dirty="0"/>
              <a:t> o </a:t>
            </a:r>
            <a:r>
              <a:rPr lang="en-US" sz="2000" b="1" dirty="0" err="1"/>
              <a:t>lona</a:t>
            </a:r>
            <a:r>
              <a:rPr lang="en-US" sz="2000" b="1" dirty="0"/>
              <a:t> Alo, o lea e </a:t>
            </a:r>
            <a:r>
              <a:rPr lang="en-US" sz="2000" b="1" dirty="0" err="1"/>
              <a:t>tatau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tatou </a:t>
            </a:r>
            <a:r>
              <a:rPr lang="en-US" sz="2000" b="1" dirty="0" err="1"/>
              <a:t>vivii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Atua </a:t>
            </a:r>
            <a:r>
              <a:rPr lang="en-US" sz="2000" b="1" dirty="0" err="1"/>
              <a:t>i</a:t>
            </a:r>
            <a:r>
              <a:rPr lang="en-US" sz="2000" b="1" dirty="0"/>
              <a:t> o tatou </a:t>
            </a:r>
            <a:r>
              <a:rPr lang="en-US" sz="2000" b="1" dirty="0" err="1"/>
              <a:t>tino</a:t>
            </a:r>
            <a:r>
              <a:rPr lang="en-US" sz="2000" b="1" dirty="0"/>
              <a:t> ma o tatou </a:t>
            </a:r>
            <a:r>
              <a:rPr lang="en-US" sz="2000" b="1" dirty="0" err="1"/>
              <a:t>agaga</a:t>
            </a:r>
            <a:r>
              <a:rPr lang="en-US" sz="2000" b="1" dirty="0"/>
              <a:t> (1 Kori. 6:20).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D33D08-2B6F-EA36-4E2E-A0410E638033}"/>
              </a:ext>
            </a:extLst>
          </p:cNvPr>
          <p:cNvSpPr txBox="1"/>
          <p:nvPr/>
        </p:nvSpPr>
        <p:spPr>
          <a:xfrm>
            <a:off x="4227412" y="2279950"/>
            <a:ext cx="7964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valaauina</a:t>
            </a:r>
            <a:r>
              <a:rPr lang="en-US" sz="2000" b="1" dirty="0"/>
              <a:t> </a:t>
            </a:r>
            <a:r>
              <a:rPr lang="en-US" sz="2000" b="1" dirty="0" err="1"/>
              <a:t>Kerisiano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paia</a:t>
            </a:r>
            <a:r>
              <a:rPr lang="en-US" sz="2000" b="1" dirty="0"/>
              <a:t> (1 Kori. 6:11), ma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taofia</a:t>
            </a:r>
            <a:r>
              <a:rPr lang="en-US" sz="2000" b="1" dirty="0"/>
              <a:t> </a:t>
            </a:r>
            <a:r>
              <a:rPr lang="en-US" sz="2000" b="1" dirty="0" err="1"/>
              <a:t>agasala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. </a:t>
            </a:r>
            <a:r>
              <a:rPr lang="en-US" sz="2000" b="1" dirty="0" err="1"/>
              <a:t>Peita’i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finau</a:t>
            </a:r>
            <a:r>
              <a:rPr lang="en-US" sz="2000" b="1" dirty="0"/>
              <a:t> nisi, </a:t>
            </a:r>
            <a:r>
              <a:rPr lang="en-US" sz="2000" b="1" dirty="0" err="1"/>
              <a:t>talu</a:t>
            </a:r>
            <a:r>
              <a:rPr lang="en-US" sz="2000" b="1" dirty="0"/>
              <a:t> ai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faamagaloina</a:t>
            </a:r>
            <a:r>
              <a:rPr lang="en-US" sz="2000" b="1" dirty="0"/>
              <a:t> a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agasala</a:t>
            </a:r>
            <a:r>
              <a:rPr lang="en-US" sz="2000" b="1" dirty="0"/>
              <a:t>, e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</a:t>
            </a:r>
            <a:r>
              <a:rPr lang="en-US" sz="2000" b="1" dirty="0" err="1"/>
              <a:t>soo</a:t>
            </a:r>
            <a:r>
              <a:rPr lang="en-US" sz="2000" b="1" dirty="0"/>
              <a:t> se </a:t>
            </a:r>
            <a:r>
              <a:rPr lang="en-US" sz="2000" b="1" dirty="0" err="1"/>
              <a:t>mea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loto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tino</a:t>
            </a:r>
            <a:r>
              <a:rPr lang="en-US" sz="2000" b="1" dirty="0"/>
              <a:t>. O le </a:t>
            </a:r>
            <a:r>
              <a:rPr lang="en-US" sz="2000" b="1" dirty="0" err="1"/>
              <a:t>mafua’aga</a:t>
            </a:r>
            <a:r>
              <a:rPr lang="en-US" sz="2000" b="1" dirty="0"/>
              <a:t> lea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faamanino</a:t>
            </a:r>
            <a:r>
              <a:rPr lang="en-US" sz="2000" b="1" dirty="0"/>
              <a:t> ai e Paulo “e </a:t>
            </a:r>
            <a:r>
              <a:rPr lang="en-US" sz="2000" b="1" dirty="0" err="1"/>
              <a:t>le’i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le </a:t>
            </a:r>
            <a:r>
              <a:rPr lang="en-US" sz="2000" b="1" dirty="0" err="1"/>
              <a:t>tino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le </a:t>
            </a:r>
            <a:r>
              <a:rPr lang="en-US" sz="2000" b="1" dirty="0" err="1"/>
              <a:t>faitaaga</a:t>
            </a:r>
            <a:r>
              <a:rPr lang="en-US" sz="2000" b="1" dirty="0"/>
              <a:t>” (1 Kori. 6:12-13).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37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97E0DE6-EE0B-F218-2120-87DAC262D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4171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DD8B07-5F70-9CFD-B56B-9BE1E9122E4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FEUSUAIGA E FAATULAFONOINA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22D80-3554-017A-2271-98E44F8FB2CC}"/>
              </a:ext>
            </a:extLst>
          </p:cNvPr>
          <p:cNvSpPr txBox="1"/>
          <p:nvPr/>
        </p:nvSpPr>
        <p:spPr>
          <a:xfrm>
            <a:off x="3835629" y="1387772"/>
            <a:ext cx="8356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 le taliina o nisi o fesili na laga e le ekalesia i Korinito, ua fesoasoani mai ai Paulo ia i tatou ia malamalama i le ala e mafai ona tatou sosola ese ai mai le faitaaga (1 Kori. 7:1).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1FA10-451F-4AC7-FE84-BD9168DC2BC3}"/>
              </a:ext>
            </a:extLst>
          </p:cNvPr>
          <p:cNvSpPr txBox="1"/>
          <p:nvPr/>
        </p:nvSpPr>
        <p:spPr>
          <a:xfrm>
            <a:off x="1590675" y="694152"/>
            <a:ext cx="916305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 ona o le faitaaga, ia taitasi le tane ma lana lava avā, ia taitasi foi le fafine ma lana lava tane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(1 Korinito 7:2 </a:t>
            </a:r>
            <a:r>
              <a:rPr lang="en" sz="11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SOV</a:t>
            </a:r>
            <a:r>
              <a:rPr lang="en" sz="1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1DC3-3CD9-FD7F-D16B-DB92205CAD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4227629"/>
            <a:ext cx="3588774" cy="2535146"/>
          </a:xfrm>
          <a:prstGeom prst="round2DiagRect">
            <a:avLst>
              <a:gd name="adj1" fmla="val 50000"/>
              <a:gd name="adj2" fmla="val 18228"/>
            </a:avLst>
          </a:prstGeom>
          <a:ln w="57150" cap="sq">
            <a:solidFill>
              <a:srgbClr val="FFC51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EA8C82-0533-401A-D255-6091968495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0589" y="4233318"/>
            <a:ext cx="3522238" cy="2535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21D444-2C9E-2619-82EC-4494C60F9A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173" y="1591413"/>
            <a:ext cx="3588774" cy="2449645"/>
          </a:xfrm>
          <a:prstGeom prst="ellipse">
            <a:avLst/>
          </a:prstGeom>
          <a:ln w="14605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AFA130C-4A63-3FD8-FA7E-29DDE535A4D3}"/>
              </a:ext>
            </a:extLst>
          </p:cNvPr>
          <p:cNvSpPr txBox="1"/>
          <p:nvPr/>
        </p:nvSpPr>
        <p:spPr>
          <a:xfrm>
            <a:off x="3835629" y="3868905"/>
            <a:ext cx="4674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mafai</a:t>
            </a:r>
            <a:r>
              <a:rPr lang="en-US" sz="2000" b="1" dirty="0"/>
              <a:t> 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nofofua</a:t>
            </a:r>
            <a:r>
              <a:rPr lang="en-US" sz="2000" b="1" dirty="0"/>
              <a:t> e </a:t>
            </a:r>
            <a:r>
              <a:rPr lang="en-US" sz="2000" b="1" dirty="0" err="1"/>
              <a:t>iai</a:t>
            </a:r>
            <a:r>
              <a:rPr lang="en-US" sz="2000" b="1" dirty="0"/>
              <a:t> le </a:t>
            </a:r>
            <a:r>
              <a:rPr lang="en-US" sz="2000" b="1" dirty="0" err="1"/>
              <a:t>meaalofa</a:t>
            </a:r>
            <a:r>
              <a:rPr lang="en-US" sz="2000" b="1" dirty="0"/>
              <a:t> o le </a:t>
            </a:r>
            <a:r>
              <a:rPr lang="en-US" sz="2000" b="1" dirty="0" err="1"/>
              <a:t>taofiofia</a:t>
            </a:r>
            <a:r>
              <a:rPr lang="en-US" sz="2000" b="1" dirty="0"/>
              <a:t> o le </a:t>
            </a:r>
            <a:r>
              <a:rPr lang="en-US" sz="2000" b="1" dirty="0" err="1"/>
              <a:t>manava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fa'aogaina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</a:t>
            </a:r>
            <a:r>
              <a:rPr lang="en-US" sz="2000" b="1" dirty="0" err="1"/>
              <a:t>avanoa</a:t>
            </a:r>
            <a:r>
              <a:rPr lang="en-US" sz="2000" b="1" dirty="0"/>
              <a:t> e </a:t>
            </a:r>
            <a:r>
              <a:rPr lang="en-US" sz="2000" b="1" dirty="0" err="1"/>
              <a:t>auauna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le Atua e </a:t>
            </a:r>
            <a:r>
              <a:rPr lang="en-US" sz="2000" b="1" dirty="0" err="1"/>
              <a:t>aunoa</a:t>
            </a:r>
            <a:r>
              <a:rPr lang="en-US" sz="2000" b="1" dirty="0"/>
              <a:t> ma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faalavelave</a:t>
            </a:r>
            <a:r>
              <a:rPr lang="en-US" sz="2000" b="1" dirty="0"/>
              <a:t> </a:t>
            </a:r>
            <a:r>
              <a:rPr lang="en-US" sz="2000" b="1" dirty="0" err="1"/>
              <a:t>mai</a:t>
            </a:r>
            <a:r>
              <a:rPr lang="en-US" sz="2000" b="1" dirty="0"/>
              <a:t> o </a:t>
            </a:r>
            <a:r>
              <a:rPr lang="en-US" sz="2000" b="1" dirty="0" err="1"/>
              <a:t>popolega</a:t>
            </a:r>
            <a:r>
              <a:rPr lang="en-US" sz="2000" b="1" dirty="0"/>
              <a:t> </a:t>
            </a:r>
            <a:r>
              <a:rPr lang="en-US" sz="2000" b="1" dirty="0" err="1"/>
              <a:t>fa'aleaiga</a:t>
            </a:r>
            <a:r>
              <a:rPr lang="en-US" sz="2000" b="1" dirty="0"/>
              <a:t> (1 </a:t>
            </a:r>
            <a:r>
              <a:rPr lang="en-US" sz="2000" b="1" dirty="0" err="1"/>
              <a:t>Korinito</a:t>
            </a:r>
            <a:r>
              <a:rPr lang="en-US" sz="2000" b="1" dirty="0"/>
              <a:t> 7:6-8, 32-34).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611164-FA7B-4EA3-FAD6-284BE6FFC5E9}"/>
              </a:ext>
            </a:extLst>
          </p:cNvPr>
          <p:cNvSpPr txBox="1"/>
          <p:nvPr/>
        </p:nvSpPr>
        <p:spPr>
          <a:xfrm>
            <a:off x="3835629" y="3259785"/>
            <a:ext cx="8356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E le tatau i tane/ava ona teena le faia o feusua’iga ina ne’i fa’aosofia ai le isi i le mulilua (1 Kori. 7:3-5).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5E5A9D-280E-0347-A765-7524E221DF52}"/>
              </a:ext>
            </a:extLst>
          </p:cNvPr>
          <p:cNvSpPr txBox="1"/>
          <p:nvPr/>
        </p:nvSpPr>
        <p:spPr>
          <a:xfrm>
            <a:off x="3835628" y="2317026"/>
            <a:ext cx="83563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uiga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autū</a:t>
            </a:r>
            <a:r>
              <a:rPr lang="en-US" sz="2000" b="1" dirty="0">
                <a:solidFill>
                  <a:prstClr val="black"/>
                </a:solidFill>
              </a:rPr>
              <a:t>: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faaipoipo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fiafia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feusuaʻiga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faaletulafono</a:t>
            </a:r>
            <a:r>
              <a:rPr lang="en-US" sz="2000" b="1" dirty="0">
                <a:solidFill>
                  <a:prstClr val="black"/>
                </a:solidFill>
              </a:rPr>
              <a:t> ma a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paaga</a:t>
            </a:r>
            <a:r>
              <a:rPr lang="en-US" sz="2000" b="1" dirty="0">
                <a:solidFill>
                  <a:prstClr val="black"/>
                </a:solidFill>
              </a:rPr>
              <a:t>; e le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nofofua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feusuaʻiga</a:t>
            </a:r>
            <a:r>
              <a:rPr lang="en-US" sz="2000" b="1" dirty="0">
                <a:solidFill>
                  <a:prstClr val="black"/>
                </a:solidFill>
              </a:rPr>
              <a:t> ma se </a:t>
            </a:r>
            <a:r>
              <a:rPr lang="en-US" sz="2000" b="1" dirty="0" err="1">
                <a:solidFill>
                  <a:prstClr val="black"/>
                </a:solidFill>
              </a:rPr>
              <a:t>tasi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1DE50E6-F9E4-DB29-F5A5-2D66C4A056D0}"/>
              </a:ext>
            </a:extLst>
          </p:cNvPr>
          <p:cNvSpPr txBox="1"/>
          <p:nvPr/>
        </p:nvSpPr>
        <p:spPr>
          <a:xfrm>
            <a:off x="3835628" y="5747351"/>
            <a:ext cx="4674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nofofua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leo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lea </a:t>
            </a:r>
            <a:r>
              <a:rPr lang="en-US" sz="2000" b="1" dirty="0" err="1">
                <a:solidFill>
                  <a:prstClr val="black"/>
                </a:solidFill>
              </a:rPr>
              <a:t>meaalofa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taumafai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faaipoipo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ʻalofia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faaosoosoga</a:t>
            </a:r>
            <a:r>
              <a:rPr lang="en-US" sz="2000" b="1" dirty="0">
                <a:solidFill>
                  <a:prstClr val="black"/>
                </a:solidFill>
              </a:rPr>
              <a:t> (1 Kori. 7:9).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3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2" grpId="0"/>
      <p:bldP spid="7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A83B4-C49B-6222-DDEB-44A18A4C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9EBB635-2A76-0502-8AF5-508E720C5C29}"/>
              </a:ext>
            </a:extLst>
          </p:cNvPr>
          <p:cNvSpPr txBox="1"/>
          <p:nvPr/>
        </p:nvSpPr>
        <p:spPr>
          <a:xfrm>
            <a:off x="2300748" y="650336"/>
            <a:ext cx="7590504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“I le </a:t>
            </a:r>
            <a:r>
              <a:rPr lang="en-US" sz="2600" b="1" dirty="0" err="1">
                <a:latin typeface="Constantia" panose="02030602050306030303" pitchFamily="18" charset="0"/>
              </a:rPr>
              <a:t>galuega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</a:t>
            </a:r>
            <a:r>
              <a:rPr lang="en-US" sz="2600" b="1" dirty="0">
                <a:latin typeface="Constantia" panose="02030602050306030303" pitchFamily="18" charset="0"/>
              </a:rPr>
              <a:t> ē </a:t>
            </a:r>
            <a:r>
              <a:rPr lang="en-US" sz="2600" b="1" dirty="0" err="1">
                <a:latin typeface="Constantia" panose="02030602050306030303" pitchFamily="18" charset="0"/>
              </a:rPr>
              <a:t>ua</a:t>
            </a:r>
            <a:r>
              <a:rPr lang="en-US" sz="2600" b="1" dirty="0">
                <a:latin typeface="Constantia" panose="02030602050306030303" pitchFamily="18" charset="0"/>
              </a:rPr>
              <a:t> sese,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taula’i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Keriso</a:t>
            </a:r>
            <a:r>
              <a:rPr lang="en-US" sz="2600" b="1" dirty="0">
                <a:latin typeface="Constantia" panose="02030602050306030303" pitchFamily="18" charset="0"/>
              </a:rPr>
              <a:t>. […] Ia </a:t>
            </a:r>
            <a:r>
              <a:rPr lang="en-US" sz="2600" b="1" dirty="0" err="1">
                <a:latin typeface="Constantia" panose="02030602050306030303" pitchFamily="18" charset="0"/>
              </a:rPr>
              <a:t>latou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tautala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ē </a:t>
            </a:r>
            <a:r>
              <a:rPr lang="en-US" sz="2600" b="1" dirty="0" err="1">
                <a:latin typeface="Constantia" panose="02030602050306030303" pitchFamily="18" charset="0"/>
              </a:rPr>
              <a:t>ua</a:t>
            </a:r>
            <a:r>
              <a:rPr lang="en-US" sz="2600" b="1" dirty="0">
                <a:latin typeface="Constantia" panose="02030602050306030303" pitchFamily="18" charset="0"/>
              </a:rPr>
              <a:t> sese e </a:t>
            </a:r>
            <a:r>
              <a:rPr lang="en-US" sz="2600" b="1" dirty="0" err="1">
                <a:latin typeface="Constantia" panose="02030602050306030303" pitchFamily="18" charset="0"/>
              </a:rPr>
              <a:t>uiga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alofa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mutimutivale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faamagalo</a:t>
            </a:r>
            <a:r>
              <a:rPr lang="en-US" sz="2600" b="1" dirty="0">
                <a:latin typeface="Constantia" panose="02030602050306030303" pitchFamily="18" charset="0"/>
              </a:rPr>
              <a:t> o le Faaola. Ia </a:t>
            </a:r>
            <a:r>
              <a:rPr lang="en-US" sz="2600" b="1" dirty="0" err="1">
                <a:latin typeface="Constantia" panose="02030602050306030303" pitchFamily="18" charset="0"/>
              </a:rPr>
              <a:t>latou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faamalosiau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tagata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agasala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salamo</a:t>
            </a:r>
            <a:r>
              <a:rPr lang="en-US" sz="2600" b="1" dirty="0">
                <a:latin typeface="Constantia" panose="02030602050306030303" pitchFamily="18" charset="0"/>
              </a:rPr>
              <a:t>, ma </a:t>
            </a:r>
            <a:r>
              <a:rPr lang="en-US" sz="2600" b="1" dirty="0" err="1">
                <a:latin typeface="Constantia" panose="02030602050306030303" pitchFamily="18" charset="0"/>
              </a:rPr>
              <a:t>talitonu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</a:t>
            </a:r>
            <a:r>
              <a:rPr lang="en-US" sz="2600" b="1" dirty="0">
                <a:latin typeface="Constantia" panose="02030602050306030303" pitchFamily="18" charset="0"/>
              </a:rPr>
              <a:t> Ia o </a:t>
            </a:r>
            <a:r>
              <a:rPr lang="en-US" sz="2600" b="1" dirty="0" err="1">
                <a:latin typeface="Constantia" panose="02030602050306030303" pitchFamily="18" charset="0"/>
              </a:rPr>
              <a:t>lē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mafai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faamagalo</a:t>
            </a:r>
            <a:r>
              <a:rPr lang="en-US" sz="26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Ia </a:t>
            </a:r>
            <a:r>
              <a:rPr lang="en-US" sz="2600" b="1" dirty="0" err="1">
                <a:latin typeface="Constantia" panose="02030602050306030303" pitchFamily="18" charset="0"/>
              </a:rPr>
              <a:t>talia</a:t>
            </a:r>
            <a:r>
              <a:rPr lang="en-US" sz="2600" b="1" dirty="0">
                <a:latin typeface="Constantia" panose="02030602050306030303" pitchFamily="18" charset="0"/>
              </a:rPr>
              <a:t> e le </a:t>
            </a:r>
            <a:r>
              <a:rPr lang="en-US" sz="2600" b="1" dirty="0" err="1">
                <a:latin typeface="Constantia" panose="02030602050306030303" pitchFamily="18" charset="0"/>
              </a:rPr>
              <a:t>ekalesia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salamo</a:t>
            </a:r>
            <a:r>
              <a:rPr lang="en-US" sz="2600" b="1" dirty="0">
                <a:latin typeface="Constantia" panose="02030602050306030303" pitchFamily="18" charset="0"/>
              </a:rPr>
              <a:t> a le </a:t>
            </a:r>
            <a:r>
              <a:rPr lang="en-US" sz="2600" b="1" dirty="0" err="1">
                <a:latin typeface="Constantia" panose="02030602050306030303" pitchFamily="18" charset="0"/>
              </a:rPr>
              <a:t>tagata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agasala</a:t>
            </a:r>
            <a:r>
              <a:rPr lang="en-US" sz="2600" b="1" dirty="0">
                <a:latin typeface="Constantia" panose="02030602050306030303" pitchFamily="18" charset="0"/>
              </a:rPr>
              <a:t> ma le </a:t>
            </a:r>
            <a:r>
              <a:rPr lang="en-US" sz="2600" b="1" dirty="0" err="1">
                <a:latin typeface="Constantia" panose="02030602050306030303" pitchFamily="18" charset="0"/>
              </a:rPr>
              <a:t>loto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faafetai</a:t>
            </a:r>
            <a:r>
              <a:rPr lang="en-US" sz="2600" b="1" dirty="0">
                <a:latin typeface="Constantia" panose="02030602050306030303" pitchFamily="18" charset="0"/>
              </a:rPr>
              <a:t>. Ia </a:t>
            </a:r>
            <a:r>
              <a:rPr lang="en-US" sz="2600" b="1" dirty="0" err="1">
                <a:latin typeface="Constantia" panose="02030602050306030303" pitchFamily="18" charset="0"/>
              </a:rPr>
              <a:t>taitaiina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tagata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salamo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pouliuli</a:t>
            </a:r>
            <a:r>
              <a:rPr lang="en-US" sz="2600" b="1" dirty="0">
                <a:latin typeface="Constantia" panose="02030602050306030303" pitchFamily="18" charset="0"/>
              </a:rPr>
              <a:t> o le </a:t>
            </a:r>
            <a:r>
              <a:rPr lang="en-US" sz="2600" b="1" dirty="0" err="1">
                <a:latin typeface="Constantia" panose="02030602050306030303" pitchFamily="18" charset="0"/>
              </a:rPr>
              <a:t>le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talitonu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malamalama o le </a:t>
            </a:r>
            <a:r>
              <a:rPr lang="en-US" sz="2600" b="1" dirty="0" err="1">
                <a:latin typeface="Constantia" panose="02030602050306030303" pitchFamily="18" charset="0"/>
              </a:rPr>
              <a:t>faatuatua</a:t>
            </a:r>
            <a:r>
              <a:rPr lang="en-US" sz="2600" b="1" dirty="0">
                <a:latin typeface="Constantia" panose="02030602050306030303" pitchFamily="18" charset="0"/>
              </a:rPr>
              <a:t> ma le </a:t>
            </a:r>
            <a:r>
              <a:rPr lang="en-US" sz="2600" b="1" dirty="0" err="1">
                <a:latin typeface="Constantia" panose="02030602050306030303" pitchFamily="18" charset="0"/>
              </a:rPr>
              <a:t>amiotonu</a:t>
            </a:r>
            <a:r>
              <a:rPr lang="en-US" sz="2600" b="1" dirty="0">
                <a:latin typeface="Constantia" panose="02030602050306030303" pitchFamily="18" charset="0"/>
              </a:rPr>
              <a:t>. Ia </a:t>
            </a:r>
            <a:r>
              <a:rPr lang="en-US" sz="2600" b="1" dirty="0" err="1">
                <a:latin typeface="Constantia" panose="02030602050306030303" pitchFamily="18" charset="0"/>
              </a:rPr>
              <a:t>tuuina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atu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lona</a:t>
            </a:r>
            <a:r>
              <a:rPr lang="en-US" sz="2600" b="1" dirty="0">
                <a:latin typeface="Constantia" panose="02030602050306030303" pitchFamily="18" charset="0"/>
              </a:rPr>
              <a:t> lima </a:t>
            </a:r>
            <a:r>
              <a:rPr lang="en-US" sz="2600" b="1" dirty="0" err="1">
                <a:latin typeface="Constantia" panose="02030602050306030303" pitchFamily="18" charset="0"/>
              </a:rPr>
              <a:t>gatete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aao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alofa</a:t>
            </a:r>
            <a:r>
              <a:rPr lang="en-US" sz="2600" b="1" dirty="0">
                <a:latin typeface="Constantia" panose="02030602050306030303" pitchFamily="18" charset="0"/>
              </a:rPr>
              <a:t> o </a:t>
            </a:r>
            <a:r>
              <a:rPr lang="en-US" sz="2600" b="1" dirty="0" err="1">
                <a:latin typeface="Constantia" panose="02030602050306030303" pitchFamily="18" charset="0"/>
              </a:rPr>
              <a:t>Iesu</a:t>
            </a:r>
            <a:r>
              <a:rPr lang="en-US" sz="2600" b="1" dirty="0">
                <a:latin typeface="Constantia" panose="02030602050306030303" pitchFamily="18" charset="0"/>
              </a:rPr>
              <a:t>. O se </a:t>
            </a:r>
            <a:r>
              <a:rPr lang="en-US" sz="2600" b="1" dirty="0" err="1">
                <a:latin typeface="Constantia" panose="02030602050306030303" pitchFamily="18" charset="0"/>
              </a:rPr>
              <a:t>faamagaloga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faapena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faamaonia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</a:t>
            </a:r>
            <a:r>
              <a:rPr lang="en-US" sz="2600" b="1" dirty="0">
                <a:latin typeface="Constantia" panose="02030602050306030303" pitchFamily="18" charset="0"/>
              </a:rPr>
              <a:t> le </a:t>
            </a:r>
            <a:r>
              <a:rPr lang="en-US" sz="2600" b="1" dirty="0" err="1">
                <a:latin typeface="Constantia" panose="02030602050306030303" pitchFamily="18" charset="0"/>
              </a:rPr>
              <a:t>lagi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D85F2-6C4A-2721-2213-A528D96390CB}"/>
              </a:ext>
            </a:extLst>
          </p:cNvPr>
          <p:cNvSpPr txBox="1"/>
          <p:nvPr/>
        </p:nvSpPr>
        <p:spPr>
          <a:xfrm>
            <a:off x="6684000" y="5947768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806)</a:t>
            </a:r>
          </a:p>
        </p:txBody>
      </p:sp>
    </p:spTree>
    <p:extLst>
      <p:ext uri="{BB962C8B-B14F-4D97-AF65-F5344CB8AC3E}">
        <p14:creationId xmlns:p14="http://schemas.microsoft.com/office/powerpoint/2010/main" val="32726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8D5930-7586-E8C7-9DF2-A74333F52825}"/>
              </a:ext>
            </a:extLst>
          </p:cNvPr>
          <p:cNvSpPr txBox="1"/>
          <p:nvPr/>
        </p:nvSpPr>
        <p:spPr>
          <a:xfrm>
            <a:off x="8171847" y="98262"/>
            <a:ext cx="3936734" cy="4801314"/>
          </a:xfrm>
          <a:prstGeom prst="rect">
            <a:avLst/>
          </a:prstGeom>
          <a:solidFill>
            <a:srgbClr val="FFF3D0"/>
          </a:solidFill>
          <a:effectLst>
            <a:innerShdw blurRad="114300">
              <a:schemeClr val="accent3">
                <a:lumMod val="75000"/>
              </a:scheme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Tou te le iloa ea, o lo outou tino o le malumalu lea o le Agaga Paia ua i totonu ia te outou, o loo ua ia te outou mai le Atua, e le aiā foi outou ia te outou? Auā ua faatauina outou i le tau; o lenei, ia outou vivii atu i le Atua i o outou tino ma ou outou agaga, o mea a le Atua ia.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Korinito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6:19, 20,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SOV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196B24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A90088-A479-11B4-2EA6-53CE90ADA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CF91360-05B9-637D-9D29-CBD11CBBCF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88" y="257175"/>
            <a:ext cx="2407270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8305101-0024-54D5-33AB-A8D4AA9230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8567" y="257175"/>
            <a:ext cx="2410536" cy="2990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2FD41F-7425-1CD8-D900-A389BC491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58584"/>
              </p:ext>
            </p:extLst>
          </p:nvPr>
        </p:nvGraphicFramePr>
        <p:xfrm>
          <a:off x="5869859" y="3689874"/>
          <a:ext cx="6195300" cy="308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F0B97D9-5D37-49A9-216E-DAC977245C38}"/>
              </a:ext>
            </a:extLst>
          </p:cNvPr>
          <p:cNvSpPr txBox="1"/>
          <p:nvPr/>
        </p:nvSpPr>
        <p:spPr>
          <a:xfrm>
            <a:off x="190902" y="209551"/>
            <a:ext cx="687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loo </a:t>
            </a:r>
            <a:r>
              <a:rPr lang="en-US" sz="2000" b="1" dirty="0" err="1"/>
              <a:t>faaalu</a:t>
            </a:r>
            <a:r>
              <a:rPr lang="en-US" sz="2000" b="1" dirty="0"/>
              <a:t> e Paulo </a:t>
            </a:r>
            <a:r>
              <a:rPr lang="en-US" sz="2000" b="1" dirty="0" err="1"/>
              <a:t>mataupu</a:t>
            </a:r>
            <a:r>
              <a:rPr lang="en-US" sz="2000" b="1" dirty="0"/>
              <a:t> e lima e </a:t>
            </a:r>
            <a:r>
              <a:rPr lang="en-US" sz="2000" b="1" dirty="0" err="1"/>
              <a:t>oo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fitu</a:t>
            </a:r>
            <a:r>
              <a:rPr lang="en-US" sz="2000" b="1" dirty="0"/>
              <a:t> o le 1 </a:t>
            </a:r>
            <a:r>
              <a:rPr lang="en-US" sz="2000" b="1" dirty="0" err="1"/>
              <a:t>Korinito</a:t>
            </a:r>
            <a:r>
              <a:rPr lang="en-US" sz="2000" b="1" dirty="0"/>
              <a:t> e </a:t>
            </a:r>
            <a:r>
              <a:rPr lang="en-US" sz="2000" b="1" dirty="0" err="1"/>
              <a:t>taumafai</a:t>
            </a:r>
            <a:r>
              <a:rPr lang="en-US" sz="2000" b="1" dirty="0"/>
              <a:t> ai e </a:t>
            </a:r>
            <a:r>
              <a:rPr lang="en-US" sz="2000" b="1" dirty="0" err="1"/>
              <a:t>foia</a:t>
            </a:r>
            <a:r>
              <a:rPr lang="en-US" sz="2000" b="1" dirty="0"/>
              <a:t> le </a:t>
            </a:r>
            <a:r>
              <a:rPr lang="en-US" sz="2000" b="1" dirty="0" err="1"/>
              <a:t>agasala</a:t>
            </a:r>
            <a:r>
              <a:rPr lang="en-US" sz="2000" b="1" dirty="0"/>
              <a:t> </a:t>
            </a:r>
            <a:r>
              <a:rPr lang="en-US" sz="2000" b="1" dirty="0" err="1"/>
              <a:t>ua</a:t>
            </a:r>
            <a:r>
              <a:rPr lang="en-US" sz="2000" b="1" dirty="0"/>
              <a:t> leva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mauaa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ekalesia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Korinito</a:t>
            </a:r>
            <a:r>
              <a:rPr lang="en-US" sz="2000" b="1" dirty="0"/>
              <a:t>: o le </a:t>
            </a:r>
            <a:r>
              <a:rPr lang="en-US" sz="2000" b="1" dirty="0" err="1"/>
              <a:t>faitaaga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58DA7A-8496-759E-A03F-95FCE9553B1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177" y="3689873"/>
            <a:ext cx="5202553" cy="2910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D480566-FE20-138B-5FFC-98BF953885AC}"/>
              </a:ext>
            </a:extLst>
          </p:cNvPr>
          <p:cNvSpPr txBox="1"/>
          <p:nvPr/>
        </p:nvSpPr>
        <p:spPr>
          <a:xfrm>
            <a:off x="190903" y="2453285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I le faʻaaogaina o gagana manino ma tuusaʻo, e le gata ina taʻua ai e Paulo le agasala, ae ua ia fautuaina foʻi ni fofo e foʻia ai, ma puipuia ai mai le toe paʻū atu i ai.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6F07CF-E9DC-C5D0-2BF0-FFB5353D2D18}"/>
              </a:ext>
            </a:extLst>
          </p:cNvPr>
          <p:cNvSpPr txBox="1"/>
          <p:nvPr/>
        </p:nvSpPr>
        <p:spPr>
          <a:xfrm>
            <a:off x="190903" y="1331418"/>
            <a:ext cx="68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faapitoa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faateteleina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isi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pei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solitulafono</a:t>
            </a:r>
            <a:r>
              <a:rPr lang="en-US" sz="2000" b="1" dirty="0">
                <a:solidFill>
                  <a:prstClr val="black"/>
                </a:solidFill>
              </a:rPr>
              <a:t> ma </a:t>
            </a:r>
            <a:r>
              <a:rPr lang="en-US" sz="2000" b="1" dirty="0" err="1">
                <a:solidFill>
                  <a:prstClr val="black"/>
                </a:solidFill>
              </a:rPr>
              <a:t>taufaasese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va</a:t>
            </a:r>
            <a:r>
              <a:rPr lang="en-US" sz="2000" b="1" dirty="0">
                <a:solidFill>
                  <a:prstClr val="black"/>
                </a:solidFill>
              </a:rPr>
              <a:t> o le au </a:t>
            </a:r>
            <a:r>
              <a:rPr lang="en-US" sz="2000" b="1" dirty="0" err="1">
                <a:solidFill>
                  <a:prstClr val="black"/>
                </a:solidFill>
              </a:rPr>
              <a:t>uso</a:t>
            </a:r>
            <a:r>
              <a:rPr lang="en-US" sz="2000" b="1" dirty="0">
                <a:solidFill>
                  <a:prstClr val="black"/>
                </a:solidFill>
              </a:rPr>
              <a:t> lava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aumaia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luma o </a:t>
            </a:r>
            <a:r>
              <a:rPr lang="en-US" sz="2000" b="1" dirty="0" err="1">
                <a:solidFill>
                  <a:prstClr val="black"/>
                </a:solidFill>
              </a:rPr>
              <a:t>faamasinoga</a:t>
            </a:r>
            <a:r>
              <a:rPr lang="en-US" sz="2000" b="1" dirty="0">
                <a:solidFill>
                  <a:prstClr val="black"/>
                </a:solidFill>
              </a:rPr>
              <a:t> a le </a:t>
            </a:r>
            <a:r>
              <a:rPr lang="en-US" sz="2000" b="1" dirty="0" err="1">
                <a:solidFill>
                  <a:prstClr val="black"/>
                </a:solidFill>
              </a:rPr>
              <a:t>malo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3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8F40703-DCF5-4168-9C3F-BB7FAA755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CA71A984-303D-40C2-9365-87BCBCFAB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EE04D14-ACC9-447E-A6D9-832CEC378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891ED311-F33C-43E0-BCE8-DF8EEEA06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F1E3A65-082D-418E-88A0-13B98CA9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6F1CA706-5070-453D-8F1E-77815CB7DA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421F82FE-17A7-46E8-920D-3EA7353FF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A9C60E45-6C8E-46C4-9921-F86C7A834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dgm id="{D2B1D707-27EC-4FF1-91C9-7BB673A2B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graphicEl>
                                              <a:dgm id="{094EF217-186A-4E3C-A5A2-6CDED7D12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dgm id="{3D9C0AAA-D938-4478-9F30-BE6E2E2CB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dgm id="{BD3D95B7-C2D1-4248-B510-B818E008E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A66B22-23EE-0A6D-4683-9222F2734C07}"/>
              </a:ext>
            </a:extLst>
          </p:cNvPr>
          <p:cNvSpPr txBox="1"/>
          <p:nvPr/>
        </p:nvSpPr>
        <p:spPr>
          <a:xfrm>
            <a:off x="6096000" y="731550"/>
            <a:ext cx="5856672" cy="550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AGASALA I TOTONU O LE EKALESIA</a:t>
            </a:r>
          </a:p>
        </p:txBody>
      </p:sp>
    </p:spTree>
    <p:extLst>
      <p:ext uri="{BB962C8B-B14F-4D97-AF65-F5344CB8AC3E}">
        <p14:creationId xmlns:p14="http://schemas.microsoft.com/office/powerpoint/2010/main" val="18606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F6E1C1-2946-47E9-4901-588E54943F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8978"/>
            <a:ext cx="12192000" cy="83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C49024-2194-FF55-2263-AD1F327BED17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ln w="13462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O LE AGASALA UA MALILIE I AI</a:t>
            </a:r>
            <a:endParaRPr lang="en" sz="4400" b="1" dirty="0">
              <a:ln w="13462">
                <a:solidFill>
                  <a:schemeClr val="accent6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E189D5-004C-10E3-7642-1BA8421E6E00}"/>
              </a:ext>
            </a:extLst>
          </p:cNvPr>
          <p:cNvSpPr txBox="1"/>
          <p:nvPr/>
        </p:nvSpPr>
        <p:spPr>
          <a:xfrm>
            <a:off x="1104899" y="67657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rgbClr val="7030A0"/>
                </a:solidFill>
                <a:latin typeface="Comic Sans MS" panose="030F0702030302020204" pitchFamily="66" charset="0"/>
              </a:rPr>
              <a:t>O outou foi, ua outou loto fefete ea? a e tou te le faanoanoa ea, ina ia tuueseina ia te outou le ua faia lena mea?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(1 Korinito 5:2 </a:t>
            </a:r>
            <a:r>
              <a:rPr lang="en" sz="11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SOV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CBE02-E2EA-956A-B418-9B8DA36E2A26}"/>
              </a:ext>
            </a:extLst>
          </p:cNvPr>
          <p:cNvSpPr txBox="1"/>
          <p:nvPr/>
        </p:nvSpPr>
        <p:spPr>
          <a:xfrm>
            <a:off x="104672" y="1446013"/>
            <a:ext cx="77133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Sa i ai i le ekalesia i Korinito le “faitaaga i totonu ia te outou, o le ituaiga e le taliaina e tagata faapaupau” (1 Kori. 5:1 NIV).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F60C8B-5415-DD97-8E2F-E9A56DED8B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572" y="1522928"/>
            <a:ext cx="4462131" cy="2553799"/>
          </a:xfrm>
          <a:prstGeom prst="snip2DiagRect">
            <a:avLst>
              <a:gd name="adj1" fmla="val 2725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C61DF1-64A1-4C47-5BB9-322A05FC1A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446" y="3580877"/>
            <a:ext cx="5143603" cy="3112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4FAEF2-65D2-681A-0E1C-BA1DF285C8CE}"/>
              </a:ext>
            </a:extLst>
          </p:cNvPr>
          <p:cNvSpPr txBox="1"/>
          <p:nvPr/>
        </p:nvSpPr>
        <p:spPr>
          <a:xfrm>
            <a:off x="5495925" y="4050219"/>
            <a:ext cx="6619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ekalesia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aofia</a:t>
            </a:r>
            <a:r>
              <a:rPr lang="en-US" sz="2000" b="1" dirty="0"/>
              <a:t> ai </a:t>
            </a:r>
            <a:r>
              <a:rPr lang="en-US" sz="2000" b="1" dirty="0" err="1"/>
              <a:t>tagata</a:t>
            </a:r>
            <a:r>
              <a:rPr lang="en-US" sz="2000" b="1" dirty="0"/>
              <a:t> o Nuu Ese. O </a:t>
            </a:r>
            <a:r>
              <a:rPr lang="en-US" sz="2000" b="1" dirty="0" err="1"/>
              <a:t>latou</a:t>
            </a:r>
            <a:r>
              <a:rPr lang="en-US" sz="2000" b="1" dirty="0"/>
              <a:t> lava </a:t>
            </a:r>
            <a:r>
              <a:rPr lang="en-US" sz="2000" b="1" dirty="0" err="1"/>
              <a:t>lotofuatiaifo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ta’u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e le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faatagaina</a:t>
            </a:r>
            <a:r>
              <a:rPr lang="en-US" sz="2000" b="1" dirty="0"/>
              <a:t> le </a:t>
            </a:r>
            <a:r>
              <a:rPr lang="en-US" sz="2000" b="1" dirty="0" err="1"/>
              <a:t>faia</a:t>
            </a:r>
            <a:r>
              <a:rPr lang="en-US" sz="2000" b="1" dirty="0"/>
              <a:t> o </a:t>
            </a:r>
            <a:r>
              <a:rPr lang="en-US" sz="2000" b="1" dirty="0" err="1"/>
              <a:t>faitaaga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o le aiga. E le gata </a:t>
            </a:r>
            <a:r>
              <a:rPr lang="en-US" sz="2000" b="1" dirty="0" err="1"/>
              <a:t>i</a:t>
            </a:r>
            <a:r>
              <a:rPr lang="en-US" sz="2000" b="1" dirty="0"/>
              <a:t> lea, o lo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 o </a:t>
            </a:r>
            <a:r>
              <a:rPr lang="en-US" sz="2000" b="1" dirty="0" err="1"/>
              <a:t>Tusitusiga</a:t>
            </a:r>
            <a:r>
              <a:rPr lang="en-US" sz="2000" b="1" dirty="0"/>
              <a:t> Paia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faamalosia</a:t>
            </a:r>
            <a:r>
              <a:rPr lang="en-US" sz="2000" b="1" dirty="0"/>
              <a:t> ai </a:t>
            </a:r>
            <a:r>
              <a:rPr lang="en-US" sz="2000" b="1" dirty="0" err="1"/>
              <a:t>lenei</a:t>
            </a:r>
            <a:r>
              <a:rPr lang="en-US" sz="2000" b="1" dirty="0"/>
              <a:t> </a:t>
            </a:r>
            <a:r>
              <a:rPr lang="en-US" sz="2000" b="1" dirty="0" err="1"/>
              <a:t>manatu</a:t>
            </a:r>
            <a:r>
              <a:rPr lang="en-US" sz="2000" b="1" dirty="0"/>
              <a:t> (Levi. 18:8).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5C8C9F-3570-38AD-57B9-D3DE681A1773}"/>
              </a:ext>
            </a:extLst>
          </p:cNvPr>
          <p:cNvSpPr txBox="1"/>
          <p:nvPr/>
        </p:nvSpPr>
        <p:spPr>
          <a:xfrm>
            <a:off x="104672" y="2186894"/>
            <a:ext cx="7425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 le </a:t>
            </a:r>
            <a:r>
              <a:rPr lang="en-US" sz="2000" b="1" dirty="0" err="1">
                <a:solidFill>
                  <a:prstClr val="black"/>
                </a:solidFill>
              </a:rPr>
              <a:t>iai</a:t>
            </a:r>
            <a:r>
              <a:rPr lang="en-US" sz="2000" b="1" dirty="0">
                <a:solidFill>
                  <a:prstClr val="black"/>
                </a:solidFill>
              </a:rPr>
              <a:t> o lea </a:t>
            </a:r>
            <a:r>
              <a:rPr lang="en-US" sz="2000" b="1" dirty="0" err="1">
                <a:solidFill>
                  <a:prstClr val="black"/>
                </a:solidFill>
              </a:rPr>
              <a:t>ituaiga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faitaaga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totonu</a:t>
            </a:r>
            <a:r>
              <a:rPr lang="en-US" sz="2000" b="1" dirty="0">
                <a:solidFill>
                  <a:prstClr val="black"/>
                </a:solidFill>
              </a:rPr>
              <a:t> o le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mataupu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matuia</a:t>
            </a:r>
            <a:r>
              <a:rPr lang="en-US" sz="2000" b="1" dirty="0">
                <a:solidFill>
                  <a:prstClr val="black"/>
                </a:solidFill>
              </a:rPr>
              <a:t> tele. </a:t>
            </a:r>
            <a:r>
              <a:rPr lang="en-US" sz="2000" b="1" dirty="0" err="1">
                <a:solidFill>
                  <a:prstClr val="black"/>
                </a:solidFill>
              </a:rPr>
              <a:t>Peita'i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nai</a:t>
            </a:r>
            <a:r>
              <a:rPr lang="en-US" sz="2000" b="1" dirty="0">
                <a:solidFill>
                  <a:prstClr val="black"/>
                </a:solidFill>
              </a:rPr>
              <a:t> lo le '</a:t>
            </a:r>
            <a:r>
              <a:rPr lang="en-US" sz="2000" b="1" dirty="0" err="1">
                <a:solidFill>
                  <a:prstClr val="black"/>
                </a:solidFill>
              </a:rPr>
              <a:t>ino'ino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ai,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mitamita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faataga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 (1 </a:t>
            </a:r>
            <a:r>
              <a:rPr lang="en-US" sz="2000" b="1" dirty="0" err="1">
                <a:solidFill>
                  <a:prstClr val="black"/>
                </a:solidFill>
              </a:rPr>
              <a:t>Korinito</a:t>
            </a:r>
            <a:r>
              <a:rPr lang="en-US" sz="2000" b="1" dirty="0">
                <a:solidFill>
                  <a:prstClr val="black"/>
                </a:solidFill>
              </a:rPr>
              <a:t> 5:2).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8F20CB-9EBF-59DB-E9C7-27B7B9C4007A}"/>
              </a:ext>
            </a:extLst>
          </p:cNvPr>
          <p:cNvSpPr txBox="1"/>
          <p:nvPr/>
        </p:nvSpPr>
        <p:spPr>
          <a:xfrm>
            <a:off x="5495925" y="5509022"/>
            <a:ext cx="6619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Afai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manino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o </a:t>
            </a:r>
            <a:r>
              <a:rPr lang="en-US" sz="2000" b="1" dirty="0" err="1">
                <a:solidFill>
                  <a:prstClr val="black"/>
                </a:solidFill>
              </a:rPr>
              <a:t>lenei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mafutaga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… </a:t>
            </a:r>
            <a:r>
              <a:rPr lang="en-US" sz="2000" b="1" dirty="0" err="1">
                <a:solidFill>
                  <a:prstClr val="black"/>
                </a:solidFill>
              </a:rPr>
              <a:t>aisea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mitamita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(1 Kori. 5:6)? Pe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ai se </a:t>
            </a:r>
            <a:r>
              <a:rPr lang="en-US" sz="2000" b="1" dirty="0" err="1">
                <a:solidFill>
                  <a:prstClr val="black"/>
                </a:solidFill>
              </a:rPr>
              <a:t>faatosinaga</a:t>
            </a:r>
            <a:r>
              <a:rPr lang="en-US" sz="2000" b="1" dirty="0">
                <a:solidFill>
                  <a:prstClr val="black"/>
                </a:solidFill>
              </a:rPr>
              <a:t> a le aiga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aafia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le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? Pe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latou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mitamita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ea</a:t>
            </a:r>
            <a:r>
              <a:rPr lang="en-US" sz="2000" b="1" dirty="0">
                <a:solidFill>
                  <a:prstClr val="black"/>
                </a:solidFill>
              </a:rPr>
              <a:t> o se </a:t>
            </a:r>
            <a:r>
              <a:rPr lang="en-US" sz="2000" b="1" dirty="0" err="1">
                <a:solidFill>
                  <a:prstClr val="black"/>
                </a:solidFill>
              </a:rPr>
              <a:t>ekalesia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onosaia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agasala</a:t>
            </a:r>
            <a:r>
              <a:rPr lang="en-US" sz="2000" b="1" dirty="0">
                <a:solidFill>
                  <a:prstClr val="black"/>
                </a:solidFill>
              </a:rPr>
              <a:t>? …?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DAB9-B8EE-E7F3-CFCA-613D7D7B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820068-40DA-DB2B-1E00-29D44C8B830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8085"/>
            <a:ext cx="12192000" cy="88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F3ED4D-DFC4-F7BD-5741-9B801B69C180}"/>
              </a:ext>
            </a:extLst>
          </p:cNvPr>
          <p:cNvSpPr txBox="1"/>
          <p:nvPr/>
        </p:nvSpPr>
        <p:spPr>
          <a:xfrm>
            <a:off x="196645" y="-49696"/>
            <a:ext cx="77100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FAATEAESE O LE AGASALA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0DA5E6-6641-49CC-B45C-D558ECACFA59}"/>
              </a:ext>
            </a:extLst>
          </p:cNvPr>
          <p:cNvSpPr txBox="1"/>
          <p:nvPr/>
        </p:nvSpPr>
        <p:spPr>
          <a:xfrm>
            <a:off x="419099" y="517835"/>
            <a:ext cx="6943725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 o e i tua, e faamasinoina i latou e le Atua. O lenei, ia faateaeseina e outou lena tagata amio leaga ia te outou.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Korinito 5:13)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ECA30F-48AA-B8AE-5F92-3137FCD89610}"/>
              </a:ext>
            </a:extLst>
          </p:cNvPr>
          <p:cNvSpPr txBox="1"/>
          <p:nvPr/>
        </p:nvSpPr>
        <p:spPr>
          <a:xfrm>
            <a:off x="257173" y="1428243"/>
            <a:ext cx="7519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 le </a:t>
            </a:r>
            <a:r>
              <a:rPr lang="en-US" sz="2000" b="1" dirty="0" err="1"/>
              <a:t>faitaaga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o lea aiga </a:t>
            </a:r>
            <a:r>
              <a:rPr lang="en-US" sz="2000" b="1" dirty="0" err="1"/>
              <a:t>ua</a:t>
            </a:r>
            <a:r>
              <a:rPr lang="en-US" sz="2000" b="1" dirty="0"/>
              <a:t> “</a:t>
            </a:r>
            <a:r>
              <a:rPr lang="en-US" sz="2000" b="1" dirty="0" err="1"/>
              <a:t>iloa</a:t>
            </a:r>
            <a:r>
              <a:rPr lang="en-US" sz="2000" b="1" dirty="0"/>
              <a:t> e le </a:t>
            </a:r>
            <a:r>
              <a:rPr lang="en-US" sz="2000" b="1" dirty="0" err="1"/>
              <a:t>lautele</a:t>
            </a:r>
            <a:r>
              <a:rPr lang="en-US" sz="2000" b="1" dirty="0"/>
              <a:t>” (1 Kori. 5:1 NIV),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tatau</a:t>
            </a:r>
            <a:r>
              <a:rPr lang="en-US" sz="2000" b="1" dirty="0"/>
              <a:t> ai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 se </a:t>
            </a:r>
            <a:r>
              <a:rPr lang="en-US" sz="2000" b="1" dirty="0" err="1"/>
              <a:t>fuafuaga</a:t>
            </a:r>
            <a:r>
              <a:rPr lang="en-US" sz="2000" b="1" dirty="0"/>
              <a:t> </a:t>
            </a:r>
            <a:r>
              <a:rPr lang="en-US" sz="2000" b="1" dirty="0" err="1"/>
              <a:t>vave</a:t>
            </a:r>
            <a:r>
              <a:rPr lang="en-US" sz="2000" b="1" dirty="0"/>
              <a:t> e </a:t>
            </a:r>
            <a:r>
              <a:rPr lang="en-US" sz="2000" b="1" dirty="0" err="1"/>
              <a:t>puipuia</a:t>
            </a:r>
            <a:r>
              <a:rPr lang="en-US" sz="2000" b="1" dirty="0"/>
              <a:t> ai le </a:t>
            </a:r>
            <a:r>
              <a:rPr lang="en-US" sz="2000" b="1" dirty="0" err="1"/>
              <a:t>igoa</a:t>
            </a:r>
            <a:r>
              <a:rPr lang="en-US" sz="2000" b="1" dirty="0"/>
              <a:t> </a:t>
            </a:r>
            <a:r>
              <a:rPr lang="en-US" sz="2000" b="1" dirty="0" err="1"/>
              <a:t>lelei</a:t>
            </a:r>
            <a:r>
              <a:rPr lang="en-US" sz="2000" b="1" dirty="0"/>
              <a:t> o le </a:t>
            </a:r>
            <a:r>
              <a:rPr lang="en-US" sz="2000" b="1" dirty="0" err="1"/>
              <a:t>ekalesia</a:t>
            </a:r>
            <a:r>
              <a:rPr lang="en-US" sz="2000" b="1" dirty="0"/>
              <a:t>. O a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fuafuaga</a:t>
            </a:r>
            <a:r>
              <a:rPr lang="en-US" sz="2000" b="1" dirty="0"/>
              <a:t>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faia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2F2FD8-C7FD-FEB0-67CA-06C2A2958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108191"/>
              </p:ext>
            </p:extLst>
          </p:nvPr>
        </p:nvGraphicFramePr>
        <p:xfrm>
          <a:off x="222148" y="2441313"/>
          <a:ext cx="11747705" cy="18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D920BF8-112F-4FEF-7BEF-6B62FF8ABAD4}"/>
              </a:ext>
            </a:extLst>
          </p:cNvPr>
          <p:cNvSpPr txBox="1"/>
          <p:nvPr/>
        </p:nvSpPr>
        <p:spPr>
          <a:xfrm>
            <a:off x="5249174" y="4288139"/>
            <a:ext cx="472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 </a:t>
            </a:r>
            <a:r>
              <a:rPr lang="en-US" sz="2000" b="1" dirty="0" err="1"/>
              <a:t>tatau</a:t>
            </a:r>
            <a:r>
              <a:rPr lang="en-US" sz="2000" b="1" dirty="0"/>
              <a:t> lava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ai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taimi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se </a:t>
            </a:r>
            <a:r>
              <a:rPr lang="en-US" sz="2000" b="1" dirty="0" err="1"/>
              <a:t>fa'amoemoega</a:t>
            </a:r>
            <a:r>
              <a:rPr lang="en-US" sz="2000" b="1" dirty="0"/>
              <a:t> </a:t>
            </a:r>
            <a:r>
              <a:rPr lang="en-US" sz="2000" b="1" dirty="0" err="1"/>
              <a:t>togiola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</a:t>
            </a:r>
            <a:r>
              <a:rPr lang="en-US" sz="2000" b="1" dirty="0" err="1"/>
              <a:t>a'oa'iga</a:t>
            </a:r>
            <a:r>
              <a:rPr lang="en-US" sz="2000" b="1" dirty="0"/>
              <a:t> </a:t>
            </a:r>
            <a:r>
              <a:rPr lang="en-US" sz="2000" b="1" dirty="0" err="1"/>
              <a:t>fa'ale-Ekalesia</a:t>
            </a:r>
            <a:r>
              <a:rPr lang="en-US" sz="2000" b="1" dirty="0"/>
              <a:t> (e </a:t>
            </a:r>
            <a:r>
              <a:rPr lang="en-US" sz="2000" b="1" dirty="0" err="1"/>
              <a:t>tusa</a:t>
            </a:r>
            <a:r>
              <a:rPr lang="en-US" sz="2000" b="1" dirty="0"/>
              <a:t> lava </a:t>
            </a:r>
            <a:r>
              <a:rPr lang="en-US" sz="2000" b="1" dirty="0" err="1"/>
              <a:t>po'o</a:t>
            </a:r>
            <a:r>
              <a:rPr lang="en-US" sz="2000" b="1" dirty="0"/>
              <a:t> le a le </a:t>
            </a:r>
            <a:r>
              <a:rPr lang="en-US" sz="2000" b="1" dirty="0" err="1"/>
              <a:t>mamafa</a:t>
            </a:r>
            <a:r>
              <a:rPr lang="en-US" sz="2000" b="1" dirty="0"/>
              <a:t> o le </a:t>
            </a:r>
            <a:r>
              <a:rPr lang="en-US" sz="2000" b="1" dirty="0" err="1"/>
              <a:t>agasala</a:t>
            </a:r>
            <a:r>
              <a:rPr lang="en-US" sz="2000" b="1" dirty="0"/>
              <a:t>).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fa'amanino</a:t>
            </a:r>
            <a:r>
              <a:rPr lang="en-US" sz="2000" b="1" dirty="0"/>
              <a:t> le sese o le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ina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mafai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</a:t>
            </a:r>
            <a:r>
              <a:rPr lang="en-US" sz="2000" b="1" dirty="0" err="1"/>
              <a:t>iloa</a:t>
            </a:r>
            <a:r>
              <a:rPr lang="en-US" sz="2000" b="1" dirty="0"/>
              <a:t>, </a:t>
            </a:r>
            <a:r>
              <a:rPr lang="en-US" sz="2000" b="1" dirty="0" err="1"/>
              <a:t>salamo</a:t>
            </a:r>
            <a:r>
              <a:rPr lang="en-US" sz="2000" b="1" dirty="0"/>
              <a:t>, ma "</a:t>
            </a:r>
            <a:r>
              <a:rPr lang="en-US" sz="2000" b="1" dirty="0" err="1"/>
              <a:t>fa'aolaina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aso</a:t>
            </a:r>
            <a:r>
              <a:rPr lang="en-US" sz="2000" b="1" dirty="0"/>
              <a:t> o le Ali'i o </a:t>
            </a:r>
            <a:r>
              <a:rPr lang="en-US" sz="2000" b="1" dirty="0" err="1"/>
              <a:t>Iesu</a:t>
            </a:r>
            <a:r>
              <a:rPr lang="en-US" sz="2000" b="1" dirty="0"/>
              <a:t>" (1 </a:t>
            </a:r>
            <a:r>
              <a:rPr lang="en-US" sz="2000" b="1" dirty="0" err="1"/>
              <a:t>Korinito</a:t>
            </a:r>
            <a:r>
              <a:rPr lang="en-US" sz="2000" b="1" dirty="0"/>
              <a:t> 5:5).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3F65BA1-FDDE-C145-E625-285536CD928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8"/>
          <a:stretch>
            <a:fillRect/>
          </a:stretch>
        </p:blipFill>
        <p:spPr>
          <a:xfrm>
            <a:off x="7906671" y="149824"/>
            <a:ext cx="4063182" cy="21902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A6A164-6BAC-6FF8-2BB0-1DC04AFD3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"/>
          <a:stretch>
            <a:fillRect/>
          </a:stretch>
        </p:blipFill>
        <p:spPr>
          <a:xfrm>
            <a:off x="2939845" y="4484482"/>
            <a:ext cx="2172270" cy="2181789"/>
          </a:xfrm>
          <a:prstGeom prst="round2DiagRect">
            <a:avLst>
              <a:gd name="adj1" fmla="val 18105"/>
              <a:gd name="adj2" fmla="val 0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/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D5F3C9C-FBB4-7BA5-CBBA-7F7D6392A0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5274" y="4423799"/>
            <a:ext cx="1828799" cy="2270233"/>
          </a:xfrm>
          <a:prstGeom prst="round2DiagRect">
            <a:avLst>
              <a:gd name="adj1" fmla="val 16667"/>
              <a:gd name="adj2" fmla="val 17204"/>
            </a:avLst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DBAFA7-C279-B0F9-7860-2AC266FF51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-496" r="3622" b="496"/>
          <a:stretch>
            <a:fillRect/>
          </a:stretch>
        </p:blipFill>
        <p:spPr>
          <a:xfrm>
            <a:off x="277927" y="4473478"/>
            <a:ext cx="2524859" cy="2220554"/>
          </a:xfrm>
          <a:prstGeom prst="round2DiagRect">
            <a:avLst>
              <a:gd name="adj1" fmla="val 0"/>
              <a:gd name="adj2" fmla="val 17125"/>
            </a:avLst>
          </a:prstGeom>
          <a:ln w="38100" cap="sq">
            <a:solidFill>
              <a:schemeClr val="accent4">
                <a:lumMod val="50000"/>
              </a:schemeClr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401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17103E-ADA7-4D99-A534-654E56DEE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06D00E97-8472-4DEB-B568-1CC0F46D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E09943A-C256-40CD-B210-19FD6DF0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E1695E2-AA7A-4BE8-80AA-A0A5E0BEE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3659B7C-0BD0-45C0-AE43-E38BED7A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A801F2-CF9C-6508-3B47-1EBA464C0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DFFD4F9-11C8-7155-2CB6-3E94887DD3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49429"/>
            <a:ext cx="12191998" cy="740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DB4789-0DFE-DD09-B96B-33A1828B106B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" sz="4400" b="1" spc="50" dirty="0">
                <a:ln w="15875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A5CA04"/>
                </a:solidFill>
                <a:effectLst>
                  <a:innerShdw blurRad="63500" dist="50800" dir="13500000">
                    <a:srgbClr val="000000">
                      <a:alpha val="84000"/>
                    </a:srgbClr>
                  </a:innerShdw>
                </a:effectLst>
              </a:rPr>
              <a:t>FEAGAI AI MA FAAFITAULI I TOTONU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46C707-6B5F-6B56-B2E9-17D1EB249099}"/>
              </a:ext>
            </a:extLst>
          </p:cNvPr>
          <p:cNvSpPr txBox="1"/>
          <p:nvPr/>
        </p:nvSpPr>
        <p:spPr>
          <a:xfrm>
            <a:off x="757237" y="598223"/>
            <a:ext cx="106775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Ai so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outou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finauga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ma se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isi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tasi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mea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faamalosi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faamasinoina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luma o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amioletonu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a e le o luma o le au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paia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Korinito 6:1 </a:t>
            </a:r>
            <a:r>
              <a:rPr lang="en" sz="11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SOV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851D89-5BC4-835C-13EF-4EFBA2C6332F}"/>
              </a:ext>
            </a:extLst>
          </p:cNvPr>
          <p:cNvSpPr txBox="1"/>
          <p:nvPr/>
        </p:nvSpPr>
        <p:spPr>
          <a:xfrm>
            <a:off x="4829176" y="1340729"/>
            <a:ext cx="7271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Ina </a:t>
            </a:r>
            <a:r>
              <a:rPr lang="en-US" sz="2000" b="1" dirty="0" err="1"/>
              <a:t>ua</a:t>
            </a:r>
            <a:r>
              <a:rPr lang="en-US" sz="2000" b="1" dirty="0"/>
              <a:t> </a:t>
            </a:r>
            <a:r>
              <a:rPr lang="en-US" sz="2000" b="1" dirty="0" err="1"/>
              <a:t>uma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faamatala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le </a:t>
            </a:r>
            <a:r>
              <a:rPr lang="en-US" sz="2000" b="1" dirty="0" err="1"/>
              <a:t>auala</a:t>
            </a:r>
            <a:r>
              <a:rPr lang="en-US" sz="2000" b="1" dirty="0"/>
              <a:t> e </a:t>
            </a:r>
            <a:r>
              <a:rPr lang="en-US" sz="2000" b="1" dirty="0" err="1"/>
              <a:t>foia</a:t>
            </a:r>
            <a:r>
              <a:rPr lang="en-US" sz="2000" b="1" dirty="0"/>
              <a:t> ai le </a:t>
            </a:r>
            <a:r>
              <a:rPr lang="en-US" sz="2000" b="1" dirty="0" err="1"/>
              <a:t>agasala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o le </a:t>
            </a:r>
            <a:r>
              <a:rPr lang="en-US" sz="2000" b="1" dirty="0" err="1"/>
              <a:t>ekalesia</a:t>
            </a:r>
            <a:r>
              <a:rPr lang="en-US" sz="2000" b="1" dirty="0"/>
              <a:t>,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aoaiina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latou</a:t>
            </a:r>
            <a:r>
              <a:rPr lang="en-US" sz="2000" b="1" dirty="0"/>
              <a:t> e Paulo </a:t>
            </a:r>
            <a:r>
              <a:rPr lang="en-US" sz="2000" b="1" dirty="0" err="1"/>
              <a:t>ona</a:t>
            </a:r>
            <a:r>
              <a:rPr lang="en-US" sz="2000" b="1" dirty="0"/>
              <a:t> o le </a:t>
            </a:r>
            <a:r>
              <a:rPr lang="en-US" sz="2000" b="1" dirty="0" err="1"/>
              <a:t>le</a:t>
            </a:r>
            <a:r>
              <a:rPr lang="en-US" sz="2000" b="1" dirty="0"/>
              <a:t> </a:t>
            </a:r>
            <a:r>
              <a:rPr lang="en-US" sz="2000" b="1" dirty="0" err="1"/>
              <a:t>mulimuli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taiala</a:t>
            </a:r>
            <a:r>
              <a:rPr lang="en-US" sz="2000" b="1" dirty="0"/>
              <a:t> </a:t>
            </a:r>
            <a:r>
              <a:rPr lang="en-US" sz="2000" b="1" dirty="0" err="1"/>
              <a:t>sao</a:t>
            </a:r>
            <a:r>
              <a:rPr lang="en-US" sz="2000" b="1" dirty="0"/>
              <a:t> ma le </a:t>
            </a:r>
            <a:r>
              <a:rPr lang="en-US" sz="2000" b="1" dirty="0" err="1"/>
              <a:t>tuuina</a:t>
            </a:r>
            <a:r>
              <a:rPr lang="en-US" sz="2000" b="1" dirty="0"/>
              <a:t> </a:t>
            </a:r>
            <a:r>
              <a:rPr lang="en-US" sz="2000" b="1" dirty="0" err="1"/>
              <a:t>atu</a:t>
            </a:r>
            <a:r>
              <a:rPr lang="en-US" sz="2000" b="1" dirty="0"/>
              <a:t> o </a:t>
            </a:r>
            <a:r>
              <a:rPr lang="en-US" sz="2000" b="1" dirty="0" err="1"/>
              <a:t>feeseeseaiga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le </a:t>
            </a:r>
            <a:r>
              <a:rPr lang="en-US" sz="2000" b="1" dirty="0" err="1"/>
              <a:t>va</a:t>
            </a:r>
            <a:r>
              <a:rPr lang="en-US" sz="2000" b="1" dirty="0"/>
              <a:t> o </a:t>
            </a:r>
            <a:r>
              <a:rPr lang="en-US" sz="2000" b="1" dirty="0" err="1"/>
              <a:t>tagata</a:t>
            </a:r>
            <a:r>
              <a:rPr lang="en-US" sz="2000" b="1" dirty="0"/>
              <a:t> </a:t>
            </a:r>
            <a:r>
              <a:rPr lang="en-US" sz="2000" b="1" dirty="0" err="1"/>
              <a:t>talitonu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faamasinoga</a:t>
            </a:r>
            <a:r>
              <a:rPr lang="en-US" sz="2000" b="1" dirty="0"/>
              <a:t> </a:t>
            </a:r>
            <a:r>
              <a:rPr lang="en-US" sz="2000" b="1" dirty="0" err="1"/>
              <a:t>faalelalolagi</a:t>
            </a:r>
            <a:r>
              <a:rPr lang="en-US" sz="2000" b="1" dirty="0"/>
              <a:t> (1 </a:t>
            </a:r>
            <a:r>
              <a:rPr lang="en-US" sz="2000" b="1" dirty="0" err="1"/>
              <a:t>Korinito</a:t>
            </a:r>
            <a:r>
              <a:rPr lang="en-US" sz="2000" b="1" dirty="0"/>
              <a:t> 6:1-6). </a:t>
            </a:r>
            <a:r>
              <a:rPr lang="en-US" sz="2000" b="1" dirty="0" err="1"/>
              <a:t>Peitai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faatonu</a:t>
            </a:r>
            <a:r>
              <a:rPr lang="en-US" sz="2000" b="1" dirty="0"/>
              <a:t> </a:t>
            </a:r>
            <a:r>
              <a:rPr lang="en-US" sz="2000" b="1" dirty="0" err="1"/>
              <a:t>atili</a:t>
            </a:r>
            <a:r>
              <a:rPr lang="en-US" sz="2000" b="1" dirty="0"/>
              <a:t> Paulo ma </a:t>
            </a:r>
            <a:r>
              <a:rPr lang="en-US" sz="2000" b="1" dirty="0" err="1"/>
              <a:t>osofaia</a:t>
            </a:r>
            <a:r>
              <a:rPr lang="en-US" sz="2000" b="1" dirty="0"/>
              <a:t> le </a:t>
            </a:r>
            <a:r>
              <a:rPr lang="en-US" sz="2000" b="1" dirty="0" err="1"/>
              <a:t>pogai</a:t>
            </a:r>
            <a:r>
              <a:rPr lang="en-US" sz="2000" b="1" dirty="0"/>
              <a:t> o le </a:t>
            </a:r>
            <a:r>
              <a:rPr lang="en-US" sz="2000" b="1" dirty="0" err="1"/>
              <a:t>faafitauli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60204-49A7-8388-F283-DC513E42F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224" y="1436488"/>
            <a:ext cx="4582277" cy="280417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244E06-76D4-26E3-2011-42EC1BACAC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072" y="3979417"/>
            <a:ext cx="4668003" cy="2669789"/>
          </a:xfrm>
          <a:prstGeom prst="rect">
            <a:avLst/>
          </a:prstGeom>
          <a:ln w="38100" cap="sq">
            <a:solidFill>
              <a:srgbClr val="E6199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05BE02A-84C0-3D87-72BA-30DD5E71CFE9}"/>
              </a:ext>
            </a:extLst>
          </p:cNvPr>
          <p:cNvSpPr txBox="1"/>
          <p:nvPr/>
        </p:nvSpPr>
        <p:spPr>
          <a:xfrm>
            <a:off x="523124" y="4333000"/>
            <a:ext cx="6839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Lua, e tatau </a:t>
            </a:r>
            <a:r>
              <a:rPr lang="en-US" sz="2000" b="1" dirty="0"/>
              <a:t>I</a:t>
            </a:r>
            <a:r>
              <a:rPr lang="en" sz="2000" b="1" dirty="0"/>
              <a:t> le au uso ona maua le loto fefaamagaloai                       (1 Kor. 6:7e).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E020F3-A69B-8010-52A8-7FB4B138C366}"/>
              </a:ext>
            </a:extLst>
          </p:cNvPr>
          <p:cNvSpPr txBox="1"/>
          <p:nvPr/>
        </p:nvSpPr>
        <p:spPr>
          <a:xfrm>
            <a:off x="5191126" y="2954172"/>
            <a:ext cx="7000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Muamua, e le tatau ona i ai ni feeseeseaiga i le va o tagata o le ekalesia (1 Kori. 6:7a) ma, ioe, e le tatau i tagata lotu ona faia se mea sese pe faasese i se isi tagata lotu (1 Kori. 6:8).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48304D-035B-41EA-2ED0-618C1960B8A3}"/>
              </a:ext>
            </a:extLst>
          </p:cNvPr>
          <p:cNvSpPr txBox="1"/>
          <p:nvPr/>
        </p:nvSpPr>
        <p:spPr>
          <a:xfrm>
            <a:off x="180224" y="5941320"/>
            <a:ext cx="6753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Se’i</a:t>
            </a:r>
            <a:r>
              <a:rPr lang="en-US" sz="2000" b="1" dirty="0"/>
              <a:t> </a:t>
            </a:r>
            <a:r>
              <a:rPr lang="en-US" sz="2000" b="1" dirty="0" err="1"/>
              <a:t>vaganā</a:t>
            </a:r>
            <a:r>
              <a:rPr lang="en-US" sz="2000" b="1" dirty="0"/>
              <a:t> o se </a:t>
            </a:r>
            <a:r>
              <a:rPr lang="en-US" sz="2000" b="1" dirty="0" err="1"/>
              <a:t>solitulafono</a:t>
            </a:r>
            <a:r>
              <a:rPr lang="en-US" sz="2000" b="1" dirty="0"/>
              <a:t> </a:t>
            </a:r>
            <a:r>
              <a:rPr lang="en-US" sz="2000" b="1" dirty="0" err="1"/>
              <a:t>faalemalo</a:t>
            </a:r>
            <a:r>
              <a:rPr lang="en-US" sz="2000" b="1" dirty="0"/>
              <a:t> (Rom 13:1-5), e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ona</a:t>
            </a:r>
            <a:r>
              <a:rPr lang="en-US" sz="2000" b="1" dirty="0"/>
              <a:t> </a:t>
            </a:r>
            <a:r>
              <a:rPr lang="en-US" sz="2000" b="1" dirty="0" err="1"/>
              <a:t>foia</a:t>
            </a:r>
            <a:r>
              <a:rPr lang="en-US" sz="2000" b="1" dirty="0"/>
              <a:t> </a:t>
            </a:r>
            <a:r>
              <a:rPr lang="en-US" sz="2000" b="1" dirty="0" err="1"/>
              <a:t>fa’afitauli</a:t>
            </a:r>
            <a:r>
              <a:rPr lang="en-US" sz="2000" b="1" dirty="0"/>
              <a:t> a le </a:t>
            </a:r>
            <a:r>
              <a:rPr lang="en-US" sz="2000" b="1" dirty="0" err="1"/>
              <a:t>lotu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totonu</a:t>
            </a:r>
            <a:r>
              <a:rPr lang="en-US" sz="2000" b="1" dirty="0"/>
              <a:t> lava o le </a:t>
            </a:r>
            <a:r>
              <a:rPr lang="en-US" sz="2000" b="1" dirty="0" err="1"/>
              <a:t>lotu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2DF5DD4-C39F-63F3-367E-FC0BEB71AED5}"/>
              </a:ext>
            </a:extLst>
          </p:cNvPr>
          <p:cNvSpPr txBox="1"/>
          <p:nvPr/>
        </p:nvSpPr>
        <p:spPr>
          <a:xfrm>
            <a:off x="523124" y="4964162"/>
            <a:ext cx="6839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Tolu, afai e leai se maliliega i le va o tagata o le ekalesia, e tatau i le ekalesia ona faamasino pe fesoasoani ia i latou (1 Korinito 6:2).</a:t>
            </a:r>
            <a:endParaRPr lang="en" sz="20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26E4538-1772-DA9C-18FF-652A50FB3A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051" y="3006950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9EB07D4-BB75-8489-3D8A-356C7F958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439775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9DDE0FB-A512-B742-073C-24B61A4BC57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98" y="5218567"/>
            <a:ext cx="322166" cy="2826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EDABB-A21D-8D8B-A91E-B1988285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3F4C1C-4C2D-1CD0-E689-BDB4816641D4}"/>
              </a:ext>
            </a:extLst>
          </p:cNvPr>
          <p:cNvSpPr txBox="1"/>
          <p:nvPr/>
        </p:nvSpPr>
        <p:spPr>
          <a:xfrm>
            <a:off x="1662881" y="1038050"/>
            <a:ext cx="101862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400" b="1" dirty="0">
                <a:latin typeface="Constantia" panose="02030602050306030303" pitchFamily="18" charset="0"/>
              </a:rPr>
              <a:t>“O la tatou galuega le iloa o o tatou vaivaiga faapitoa ma agasala, ia e mafua ai le pouliuli ma le vaivai faaleagaga, ma tineia ai lo tatou uluai alofa. Pe o le faalelalolagi ea? Pe o le manatu faapito ea? Pe o le fiafia i le faamaualuga o le tagata ia te ia lava? Pe o le taumafai ea e avea ma muamua? Pe o le agasala o le tuinanau ea lea e galue malosi? Pe o le agasala ea a le au Nikolaitani, o le liua o le alofa tunoa o le Atua i le amioleaga? Pe o le faaaogaina sese ea o le malamalama tele ma avanoa, o le faia o ni manatu mitamita i le poto ma le malamalama faalelotu, ae o le olaga ma le amio e le ogatasi, ma le eleelea? Po o le a lava le mea ua milimili ma atiina ae seia oo ina malosi ma pulea, ia faia ni taumafaiga maumaututu e manumalo ai, a leai o le a e leiloa.”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19543F-0133-37A9-5C45-80AB5F3B408F}"/>
              </a:ext>
            </a:extLst>
          </p:cNvPr>
          <p:cNvSpPr txBox="1"/>
          <p:nvPr/>
        </p:nvSpPr>
        <p:spPr>
          <a:xfrm>
            <a:off x="7848173" y="5707823"/>
            <a:ext cx="4260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Ye Shall Receive Power, December 18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81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03C59D-02F2-3152-8F1C-95329F65B3F3}"/>
              </a:ext>
            </a:extLst>
          </p:cNvPr>
          <p:cNvSpPr txBox="1"/>
          <p:nvPr/>
        </p:nvSpPr>
        <p:spPr>
          <a:xfrm>
            <a:off x="333375" y="-104775"/>
            <a:ext cx="7658100" cy="6498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pPr>
              <a:lnSpc>
                <a:spcPts val="17500"/>
              </a:lnSpc>
            </a:pPr>
            <a:r>
              <a:rPr lang="en" sz="6600" dirty="0">
                <a:pattFill prst="narHorz">
                  <a:fgClr>
                    <a:srgbClr val="FFFF00"/>
                  </a:fgClr>
                  <a:bgClr>
                    <a:schemeClr val="accent6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6">
                      <a:lumMod val="50000"/>
                    </a:schemeClr>
                  </a:innerShdw>
                </a:effectLst>
              </a:rPr>
              <a:t>AUALA E FOIA AI LE AGASALA I TOTONU O LE EKALESIA</a:t>
            </a:r>
          </a:p>
        </p:txBody>
      </p:sp>
    </p:spTree>
    <p:extLst>
      <p:ext uri="{BB962C8B-B14F-4D97-AF65-F5344CB8AC3E}">
        <p14:creationId xmlns:p14="http://schemas.microsoft.com/office/powerpoint/2010/main" val="26263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1881</Words>
  <Application>Microsoft Office PowerPoint</Application>
  <PresentationFormat>Panorámica</PresentationFormat>
  <Paragraphs>56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95</cp:revision>
  <dcterms:created xsi:type="dcterms:W3CDTF">2026-06-19T16:27:56Z</dcterms:created>
  <dcterms:modified xsi:type="dcterms:W3CDTF">2026-07-19T06:19:47Z</dcterms:modified>
</cp:coreProperties>
</file>