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27" d="100"/>
          <a:sy n="27" d="100"/>
        </p:scale>
        <p:origin x="96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Jesu </a:t>
          </a:r>
          <a:r>
            <a:rPr lang="en-US" sz="1800" b="1" dirty="0" err="1">
              <a:solidFill>
                <a:schemeClr val="tx1"/>
              </a:solidFill>
            </a:rPr>
            <a:t>akasika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zvinhu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zvose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zviripo</a:t>
          </a:r>
          <a:r>
            <a:rPr lang="en" sz="1800" b="1" dirty="0">
              <a:solidFill>
                <a:schemeClr val="tx1"/>
              </a:solidFill>
            </a:rPr>
            <a:t>(Jn.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Akava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chisikwa</a:t>
          </a:r>
          <a:r>
            <a:rPr lang="en" sz="1800" b="1" dirty="0">
              <a:solidFill>
                <a:schemeClr val="tx1"/>
              </a:solidFill>
            </a:rPr>
            <a:t> (Johani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Akapfuura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nemumatambudziko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kutambura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nzara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nemarwadzo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sesu</a:t>
          </a:r>
          <a:r>
            <a:rPr lang="en" sz="1800" b="1" dirty="0">
              <a:solidFill>
                <a:schemeClr val="tx1"/>
              </a:solidFill>
            </a:rPr>
            <a:t>(Is. 53:3; Marko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Akaedzwa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sesu</a:t>
          </a:r>
          <a:r>
            <a:rPr lang="en" sz="1800" b="1" dirty="0">
              <a:solidFill>
                <a:schemeClr val="tx1"/>
              </a:solidFill>
            </a:rPr>
            <a:t>(VaHeb.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700" b="1" dirty="0" err="1">
              <a:solidFill>
                <a:schemeClr val="tx1"/>
              </a:solidFill>
            </a:rPr>
            <a:t>Zvaakanga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en-US" sz="1700" b="1" dirty="0" err="1">
              <a:solidFill>
                <a:schemeClr val="tx1"/>
              </a:solidFill>
            </a:rPr>
            <a:t>akarurama</a:t>
          </a:r>
          <a:r>
            <a:rPr lang="en-US" sz="1700" b="1" dirty="0">
              <a:solidFill>
                <a:schemeClr val="tx1"/>
              </a:solidFill>
            </a:rPr>
            <a:t>, </a:t>
          </a:r>
          <a:r>
            <a:rPr lang="en-US" sz="1700" b="1" dirty="0" err="1">
              <a:solidFill>
                <a:schemeClr val="tx1"/>
              </a:solidFill>
            </a:rPr>
            <a:t>akatambura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en-US" sz="1700" b="1" dirty="0" err="1">
              <a:solidFill>
                <a:schemeClr val="tx1"/>
              </a:solidFill>
            </a:rPr>
            <a:t>nokuzvidira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en-US" sz="1700" b="1" dirty="0" err="1">
              <a:solidFill>
                <a:schemeClr val="tx1"/>
              </a:solidFill>
            </a:rPr>
            <a:t>nokuda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en-US" sz="1700" b="1" dirty="0" err="1">
              <a:solidFill>
                <a:schemeClr val="tx1"/>
              </a:solidFill>
            </a:rPr>
            <a:t>kwezvivi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en-US" sz="1700" b="1" dirty="0" err="1">
              <a:solidFill>
                <a:schemeClr val="tx1"/>
              </a:solidFill>
            </a:rPr>
            <a:t>zvedu</a:t>
          </a:r>
          <a:r>
            <a:rPr lang="en" sz="1700" b="1" dirty="0">
              <a:solidFill>
                <a:schemeClr val="tx1"/>
              </a:solidFill>
            </a:rPr>
            <a:t>(1 Pet. 3:18; Johani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Nokufa</a:t>
          </a:r>
          <a:r>
            <a:rPr lang="en-US" sz="1800" b="1" dirty="0">
              <a:solidFill>
                <a:schemeClr val="tx1"/>
              </a:solidFill>
            </a:rPr>
            <a:t> uye </a:t>
          </a:r>
          <a:r>
            <a:rPr lang="en-US" sz="1800" b="1" dirty="0" err="1">
              <a:solidFill>
                <a:schemeClr val="tx1"/>
              </a:solidFill>
            </a:rPr>
            <a:t>kutimutsa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akativimbisa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nezvoupenyu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husingaperi</a:t>
          </a:r>
          <a:r>
            <a:rPr lang="en-US" sz="1800" b="1" dirty="0">
              <a:solidFill>
                <a:schemeClr val="tx1"/>
              </a:solidFill>
            </a:rPr>
            <a:t> tiri pamwe chete </a:t>
          </a:r>
          <a:r>
            <a:rPr lang="en-US" sz="1800" b="1" dirty="0" err="1">
              <a:solidFill>
                <a:schemeClr val="tx1"/>
              </a:solidFill>
            </a:rPr>
            <a:t>naye</a:t>
          </a:r>
          <a:r>
            <a:rPr lang="en" sz="1800" b="1" dirty="0">
              <a:solidFill>
                <a:schemeClr val="tx1"/>
              </a:solidFill>
            </a:rPr>
            <a:t>(VaRoma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Uye zvese </a:t>
          </a:r>
          <a:r>
            <a:rPr lang="en-US" sz="1800" b="1" dirty="0" err="1">
              <a:solidFill>
                <a:schemeClr val="tx1"/>
              </a:solidFill>
            </a:rPr>
            <a:t>izvi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zvaive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zverudo</a:t>
          </a:r>
          <a:r>
            <a:rPr lang="en" sz="1800" b="1" dirty="0">
              <a:solidFill>
                <a:schemeClr val="tx1"/>
              </a:solidFill>
            </a:rPr>
            <a:t>(1Jn.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Jesu </a:t>
          </a:r>
          <a:r>
            <a:rPr lang="en-US" sz="1800" b="1" kern="1200" dirty="0" err="1">
              <a:solidFill>
                <a:schemeClr val="tx1"/>
              </a:solidFill>
            </a:rPr>
            <a:t>akasika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zvinhu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zvose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zviripo</a:t>
          </a:r>
          <a:r>
            <a:rPr lang="en" sz="1800" b="1" kern="1200" dirty="0">
              <a:solidFill>
                <a:schemeClr val="tx1"/>
              </a:solidFill>
            </a:rPr>
            <a:t>(Jn.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Akava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chisikwa</a:t>
          </a:r>
          <a:r>
            <a:rPr lang="en" sz="1800" b="1" kern="1200" dirty="0">
              <a:solidFill>
                <a:schemeClr val="tx1"/>
              </a:solidFill>
            </a:rPr>
            <a:t> (Johani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Akapfuura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nemumatambudziko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kutambura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nzara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nemarwadzo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sesu</a:t>
          </a:r>
          <a:r>
            <a:rPr lang="en" sz="1800" b="1" kern="1200" dirty="0">
              <a:solidFill>
                <a:schemeClr val="tx1"/>
              </a:solidFill>
            </a:rPr>
            <a:t>(Is. 53:3; Marko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Akaedzwa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sesu</a:t>
          </a:r>
          <a:r>
            <a:rPr lang="en" sz="1800" b="1" kern="1200" dirty="0">
              <a:solidFill>
                <a:schemeClr val="tx1"/>
              </a:solidFill>
            </a:rPr>
            <a:t>(VaHeb.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tx1"/>
              </a:solidFill>
            </a:rPr>
            <a:t>Zvaakanga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akarurama</a:t>
          </a:r>
          <a:r>
            <a:rPr lang="en-US" sz="1700" b="1" kern="1200" dirty="0">
              <a:solidFill>
                <a:schemeClr val="tx1"/>
              </a:solidFill>
            </a:rPr>
            <a:t>, </a:t>
          </a:r>
          <a:r>
            <a:rPr lang="en-US" sz="1700" b="1" kern="1200" dirty="0" err="1">
              <a:solidFill>
                <a:schemeClr val="tx1"/>
              </a:solidFill>
            </a:rPr>
            <a:t>akatambura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nokuzvidira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nokuda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kwezvivi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en-US" sz="1700" b="1" kern="1200" dirty="0" err="1">
              <a:solidFill>
                <a:schemeClr val="tx1"/>
              </a:solidFill>
            </a:rPr>
            <a:t>zvedu</a:t>
          </a:r>
          <a:r>
            <a:rPr lang="en" sz="1700" b="1" kern="1200" dirty="0">
              <a:solidFill>
                <a:schemeClr val="tx1"/>
              </a:solidFill>
            </a:rPr>
            <a:t>(1 Pet. 3:18; Johani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Nokufa</a:t>
          </a:r>
          <a:r>
            <a:rPr lang="en-US" sz="1800" b="1" kern="1200" dirty="0">
              <a:solidFill>
                <a:schemeClr val="tx1"/>
              </a:solidFill>
            </a:rPr>
            <a:t> uye </a:t>
          </a:r>
          <a:r>
            <a:rPr lang="en-US" sz="1800" b="1" kern="1200" dirty="0" err="1">
              <a:solidFill>
                <a:schemeClr val="tx1"/>
              </a:solidFill>
            </a:rPr>
            <a:t>kutimutsa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akativimbisa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nezvoupenyu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husingaperi</a:t>
          </a:r>
          <a:r>
            <a:rPr lang="en-US" sz="1800" b="1" kern="1200" dirty="0">
              <a:solidFill>
                <a:schemeClr val="tx1"/>
              </a:solidFill>
            </a:rPr>
            <a:t> tiri pamwe chete </a:t>
          </a:r>
          <a:r>
            <a:rPr lang="en-US" sz="1800" b="1" kern="1200" dirty="0" err="1">
              <a:solidFill>
                <a:schemeClr val="tx1"/>
              </a:solidFill>
            </a:rPr>
            <a:t>naye</a:t>
          </a:r>
          <a:r>
            <a:rPr lang="en" sz="1800" b="1" kern="1200" dirty="0">
              <a:solidFill>
                <a:schemeClr val="tx1"/>
              </a:solidFill>
            </a:rPr>
            <a:t>(VaRoma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Uye zvese </a:t>
          </a:r>
          <a:r>
            <a:rPr lang="en-US" sz="1800" b="1" kern="1200" dirty="0" err="1">
              <a:solidFill>
                <a:schemeClr val="tx1"/>
              </a:solidFill>
            </a:rPr>
            <a:t>izvi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zvaive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zverudo</a:t>
          </a:r>
          <a:r>
            <a:rPr lang="en" sz="1800" b="1" kern="1200" dirty="0">
              <a:solidFill>
                <a:schemeClr val="tx1"/>
              </a:solidFill>
            </a:rPr>
            <a:t>(1Jn.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HONDO INOITISA HONDO DZESE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9C1DF"/>
                </a:solidFill>
              </a:rPr>
              <a:t>Chidzidzo 1 cha Kubvumbi 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KUKONANA ZVINO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Naiɀoɀo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unesimba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rokuponesa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kwaɀo‐kwaɀo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aʋo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ʋanosweɗera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kunaMŋari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naye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ɀ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aanorarama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nokusiŋgaperi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aʋareʋerere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(VaHebhuru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n-NO" sz="2000" b="1" dirty="0"/>
              <a:t>Iko zvino, Jesu ari kutireverera muSenjuwari yeKudenga</a:t>
            </a:r>
            <a:r>
              <a:rPr lang="en" sz="2000" b="1" dirty="0"/>
              <a:t>(VaHeb.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923242"/>
            <a:ext cx="47469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anoda</a:t>
            </a:r>
            <a:r>
              <a:rPr lang="en-US" sz="2000" b="1" dirty="0"/>
              <a:t> kuti </a:t>
            </a:r>
            <a:r>
              <a:rPr lang="en-US" sz="2000" b="1" dirty="0" err="1"/>
              <a:t>tivimbe</a:t>
            </a:r>
            <a:r>
              <a:rPr lang="en-US" sz="2000" b="1" dirty="0"/>
              <a:t> </a:t>
            </a:r>
            <a:r>
              <a:rPr lang="en-US" sz="2000" b="1" dirty="0" err="1"/>
              <a:t>naye</a:t>
            </a:r>
            <a:r>
              <a:rPr lang="en-US" sz="2000" b="1" dirty="0"/>
              <a:t> pane </a:t>
            </a:r>
            <a:r>
              <a:rPr lang="en-US" sz="2000" b="1" dirty="0" err="1"/>
              <a:t>zvose</a:t>
            </a:r>
            <a:r>
              <a:rPr lang="en-US" sz="2000" b="1" dirty="0"/>
              <a:t> </a:t>
            </a:r>
            <a:r>
              <a:rPr lang="en-US" sz="2000" b="1" dirty="0" err="1"/>
              <a:t>zvatinoda</a:t>
            </a:r>
            <a:r>
              <a:rPr lang="en-US" sz="2000" b="1" dirty="0"/>
              <a:t> </a:t>
            </a:r>
            <a:r>
              <a:rPr lang="en-US" sz="2000" b="1" dirty="0" err="1"/>
              <a:t>muupenyu</a:t>
            </a:r>
            <a:r>
              <a:rPr lang="en-US" sz="2000" b="1" dirty="0"/>
              <a:t> </a:t>
            </a:r>
            <a:r>
              <a:rPr lang="en-US" sz="2000" b="1" dirty="0" err="1"/>
              <a:t>hwedu</a:t>
            </a:r>
            <a:r>
              <a:rPr lang="en-US" sz="2000" b="1" dirty="0"/>
              <a:t> (Joh. 14:13-14). Pane </a:t>
            </a:r>
            <a:r>
              <a:rPr lang="en-US" sz="2000" b="1" dirty="0" err="1"/>
              <a:t>kutya</a:t>
            </a:r>
            <a:r>
              <a:rPr lang="en-US" sz="2000" b="1" dirty="0"/>
              <a:t>, </a:t>
            </a:r>
            <a:r>
              <a:rPr lang="en-US" sz="2000" b="1" dirty="0" err="1"/>
              <a:t>anouyisa</a:t>
            </a:r>
            <a:r>
              <a:rPr lang="en-US" sz="2000" b="1" dirty="0"/>
              <a:t> </a:t>
            </a:r>
            <a:r>
              <a:rPr lang="en-US" sz="2000" b="1" dirty="0" err="1"/>
              <a:t>rugare</a:t>
            </a:r>
            <a:r>
              <a:rPr lang="en-US" sz="2000" b="1" dirty="0"/>
              <a:t>; pane </a:t>
            </a:r>
            <a:r>
              <a:rPr lang="en-US" sz="2000" b="1" dirty="0" err="1"/>
              <a:t>mhosva</a:t>
            </a:r>
            <a:r>
              <a:rPr lang="en-US" sz="2000" b="1" dirty="0"/>
              <a:t>, </a:t>
            </a:r>
            <a:r>
              <a:rPr lang="en-US" sz="2000" b="1" dirty="0" err="1"/>
              <a:t>anokanganwira</a:t>
            </a:r>
            <a:r>
              <a:rPr lang="en-US" sz="2000" b="1" dirty="0"/>
              <a:t>; pane </a:t>
            </a:r>
            <a:r>
              <a:rPr lang="en-US" sz="2000" b="1" dirty="0" err="1"/>
              <a:t>utera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paanopa</a:t>
            </a:r>
            <a:r>
              <a:rPr lang="en-US" sz="2000" b="1" dirty="0"/>
              <a:t> </a:t>
            </a:r>
            <a:r>
              <a:rPr lang="en-US" sz="2000" b="1" dirty="0" err="1"/>
              <a:t>simba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Naizvozvo</a:t>
            </a:r>
            <a:r>
              <a:rPr lang="en-US" sz="2000" b="1" dirty="0"/>
              <a:t>, </a:t>
            </a:r>
            <a:r>
              <a:rPr lang="en-US" sz="2000" b="1" dirty="0" err="1"/>
              <a:t>tinokokwa</a:t>
            </a:r>
            <a:r>
              <a:rPr lang="en-US" sz="2000" b="1" dirty="0"/>
              <a:t> kuti </a:t>
            </a:r>
            <a:r>
              <a:rPr lang="en-US" sz="2000" b="1" dirty="0" err="1"/>
              <a:t>tisvike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Mwari </a:t>
            </a:r>
            <a:r>
              <a:rPr lang="en-US" sz="2000" b="1" dirty="0" err="1"/>
              <a:t>nechivimbo</a:t>
            </a:r>
            <a:r>
              <a:rPr lang="en-US" sz="2000" b="1" dirty="0"/>
              <a:t> </a:t>
            </a:r>
            <a:r>
              <a:rPr lang="en-US" sz="2000" b="1" dirty="0" err="1"/>
              <a:t>kuburikidza</a:t>
            </a:r>
            <a:r>
              <a:rPr lang="en-US" sz="2000" b="1" dirty="0"/>
              <a:t> </a:t>
            </a:r>
            <a:r>
              <a:rPr lang="en-US" sz="2000" b="1" dirty="0" err="1"/>
              <a:t>naJesu</a:t>
            </a:r>
            <a:r>
              <a:rPr lang="en" sz="2000" b="1" dirty="0"/>
              <a:t>(VaHeb.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50" y="2071727"/>
            <a:ext cx="79357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Nekuda</a:t>
            </a:r>
            <a:r>
              <a:rPr lang="en-US" b="1" dirty="0"/>
              <a:t> </a:t>
            </a:r>
            <a:r>
              <a:rPr lang="en-US" b="1" dirty="0" err="1"/>
              <a:t>kweropa</a:t>
            </a:r>
            <a:r>
              <a:rPr lang="en-US" b="1" dirty="0"/>
              <a:t> rake </a:t>
            </a:r>
            <a:r>
              <a:rPr lang="en-US" b="1" dirty="0" err="1"/>
              <a:t>rakadeurwa</a:t>
            </a:r>
            <a:r>
              <a:rPr lang="en-US" b="1" dirty="0"/>
              <a:t> </a:t>
            </a:r>
            <a:r>
              <a:rPr lang="en-US" b="1" dirty="0" err="1"/>
              <a:t>pamuchinjikwa</a:t>
            </a:r>
            <a:r>
              <a:rPr lang="en-US" b="1" dirty="0"/>
              <a:t>, Jesu </a:t>
            </a:r>
            <a:r>
              <a:rPr lang="en-US" b="1" dirty="0" err="1"/>
              <a:t>anotiisa</a:t>
            </a:r>
            <a:r>
              <a:rPr lang="en-US" b="1" dirty="0"/>
              <a:t> </a:t>
            </a:r>
            <a:r>
              <a:rPr lang="en-US" b="1" dirty="0" err="1"/>
              <a:t>pamberi</a:t>
            </a:r>
            <a:r>
              <a:rPr lang="en-US" b="1" dirty="0"/>
              <a:t> </a:t>
            </a:r>
            <a:r>
              <a:rPr lang="en-US" b="1" dirty="0" err="1"/>
              <a:t>paBaba</a:t>
            </a:r>
            <a:r>
              <a:rPr lang="en-US" b="1" dirty="0"/>
              <a:t> - uye </a:t>
            </a:r>
            <a:r>
              <a:rPr lang="en-US" b="1" dirty="0" err="1"/>
              <a:t>pamberi</a:t>
            </a:r>
            <a:r>
              <a:rPr lang="en-US" b="1" dirty="0"/>
              <a:t> </a:t>
            </a:r>
            <a:r>
              <a:rPr lang="en-US" b="1" dirty="0" err="1"/>
              <a:t>pevagari</a:t>
            </a:r>
            <a:r>
              <a:rPr lang="en-US" b="1" dirty="0"/>
              <a:t> </a:t>
            </a:r>
            <a:r>
              <a:rPr lang="en-US" b="1" dirty="0" err="1"/>
              <a:t>vese</a:t>
            </a:r>
            <a:r>
              <a:rPr lang="en-US" b="1" dirty="0"/>
              <a:t> </a:t>
            </a:r>
            <a:r>
              <a:rPr lang="en-US" b="1" dirty="0" err="1"/>
              <a:t>veKudenga</a:t>
            </a:r>
            <a:r>
              <a:rPr lang="en-US" b="1" dirty="0"/>
              <a:t> </a:t>
            </a:r>
            <a:r>
              <a:rPr lang="en-US" b="1" dirty="0" err="1"/>
              <a:t>neNyika</a:t>
            </a:r>
            <a:r>
              <a:rPr lang="en-US" b="1" dirty="0"/>
              <a:t> - </a:t>
            </a:r>
            <a:r>
              <a:rPr lang="en-US" b="1" dirty="0" err="1"/>
              <a:t>sevanhu</a:t>
            </a:r>
            <a:r>
              <a:rPr lang="en-US" b="1" dirty="0"/>
              <a:t> </a:t>
            </a:r>
            <a:r>
              <a:rPr lang="en-US" b="1" dirty="0" err="1"/>
              <a:t>vakarurama</a:t>
            </a:r>
            <a:r>
              <a:rPr lang="en-US" b="1" dirty="0"/>
              <a:t>, </a:t>
            </a:r>
            <a:r>
              <a:rPr lang="en-US" b="1" dirty="0" err="1"/>
              <a:t>vakakwana</a:t>
            </a:r>
            <a:r>
              <a:rPr lang="en-US" b="1" dirty="0"/>
              <a:t>, </a:t>
            </a:r>
            <a:r>
              <a:rPr lang="en-US" b="1" dirty="0" err="1"/>
              <a:t>vanokodzera</a:t>
            </a:r>
            <a:r>
              <a:rPr lang="en-US" b="1" dirty="0"/>
              <a:t> </a:t>
            </a:r>
            <a:r>
              <a:rPr lang="en-US" b="1" dirty="0" err="1"/>
              <a:t>kugara</a:t>
            </a:r>
            <a:r>
              <a:rPr lang="en-US" b="1" dirty="0"/>
              <a:t> </a:t>
            </a:r>
            <a:r>
              <a:rPr lang="en-US" b="1" dirty="0" err="1"/>
              <a:t>munzvimbo</a:t>
            </a:r>
            <a:r>
              <a:rPr lang="en-US" b="1" dirty="0"/>
              <a:t> </a:t>
            </a:r>
            <a:r>
              <a:rPr lang="en-US" b="1" dirty="0" err="1"/>
              <a:t>Kudenga</a:t>
            </a:r>
            <a:r>
              <a:rPr lang="en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7" y="5697935"/>
            <a:ext cx="4931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Chishuvo</a:t>
            </a:r>
            <a:r>
              <a:rPr lang="en-US" sz="2000" b="1" dirty="0"/>
              <a:t> </a:t>
            </a:r>
            <a:r>
              <a:rPr lang="en-US" sz="2000" b="1" dirty="0" err="1"/>
              <a:t>chikuru</a:t>
            </a:r>
            <a:r>
              <a:rPr lang="en-US" sz="2000" b="1" dirty="0"/>
              <a:t> </a:t>
            </a:r>
            <a:r>
              <a:rPr lang="en-US" sz="2000" b="1" dirty="0" err="1"/>
              <a:t>chaJesu</a:t>
            </a:r>
            <a:r>
              <a:rPr lang="en-US" sz="2000" b="1" dirty="0"/>
              <a:t> </a:t>
            </a:r>
            <a:r>
              <a:rPr lang="en-US" sz="2000" b="1" dirty="0" err="1"/>
              <a:t>ndechekugara</a:t>
            </a:r>
            <a:r>
              <a:rPr lang="en-US" sz="2000" b="1" dirty="0"/>
              <a:t> </a:t>
            </a:r>
            <a:r>
              <a:rPr lang="en-US" sz="2000" b="1" dirty="0" err="1"/>
              <a:t>nesu</a:t>
            </a:r>
            <a:r>
              <a:rPr lang="en-US" sz="2000" b="1" dirty="0"/>
              <a:t> </a:t>
            </a:r>
            <a:r>
              <a:rPr lang="en-US" sz="2000" b="1" dirty="0" err="1"/>
              <a:t>nokusingaperi</a:t>
            </a:r>
            <a:r>
              <a:rPr lang="en-US" sz="2000" b="1" dirty="0"/>
              <a:t> (Joh. 17:24). </a:t>
            </a:r>
            <a:r>
              <a:rPr lang="en-US" sz="2000" b="1" dirty="0" err="1"/>
              <a:t>Chishuwo</a:t>
            </a:r>
            <a:r>
              <a:rPr lang="en-US" sz="2000" b="1" dirty="0"/>
              <a:t> </a:t>
            </a:r>
            <a:r>
              <a:rPr lang="en-US" sz="2000" b="1" dirty="0" err="1"/>
              <a:t>chako</a:t>
            </a:r>
            <a:r>
              <a:rPr lang="en-US" sz="2000" b="1" dirty="0"/>
              <a:t> </a:t>
            </a:r>
            <a:r>
              <a:rPr lang="en-US" sz="2000" b="1" dirty="0" err="1"/>
              <a:t>chikuru</a:t>
            </a:r>
            <a:r>
              <a:rPr lang="en-US" sz="2000" b="1" dirty="0"/>
              <a:t> here </a:t>
            </a:r>
            <a:r>
              <a:rPr lang="en-US" sz="2000" b="1" dirty="0" err="1"/>
              <a:t>ichi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29451" y="1393882"/>
            <a:ext cx="91792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Kana </a:t>
            </a:r>
            <a:r>
              <a:rPr lang="en-US" sz="2800" b="1" dirty="0" err="1">
                <a:latin typeface="Constantia" panose="02030602050306030303" pitchFamily="18" charset="0"/>
              </a:rPr>
              <a:t>miyedzo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ichikurova</a:t>
            </a:r>
            <a:r>
              <a:rPr lang="en-US" sz="2800" b="1" dirty="0">
                <a:latin typeface="Constantia" panose="02030602050306030303" pitchFamily="18" charset="0"/>
              </a:rPr>
              <a:t>, kana </a:t>
            </a:r>
            <a:r>
              <a:rPr lang="en-US" sz="2800" b="1" dirty="0" err="1">
                <a:latin typeface="Constantia" panose="02030602050306030303" pitchFamily="18" charset="0"/>
              </a:rPr>
              <a:t>hanya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kuvhiringika</a:t>
            </a:r>
            <a:r>
              <a:rPr lang="en-US" sz="2800" b="1" dirty="0">
                <a:latin typeface="Constantia" panose="02030602050306030303" pitchFamily="18" charset="0"/>
              </a:rPr>
              <a:t>, uye rima zvichiita kunge </a:t>
            </a:r>
            <a:r>
              <a:rPr lang="en-US" sz="2800" b="1" dirty="0" err="1">
                <a:latin typeface="Constantia" panose="02030602050306030303" pitchFamily="18" charset="0"/>
              </a:rPr>
              <a:t>zvakakomberedza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mweya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tarisa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kunzvimbo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yawakapedzisira</a:t>
            </a:r>
            <a:r>
              <a:rPr lang="en-US" sz="2800" b="1" dirty="0">
                <a:latin typeface="Constantia" panose="02030602050306030303" pitchFamily="18" charset="0"/>
              </a:rPr>
              <a:t> kuona </a:t>
            </a:r>
            <a:r>
              <a:rPr lang="en-US" sz="2800" b="1" dirty="0" err="1">
                <a:latin typeface="Constantia" panose="02030602050306030303" pitchFamily="18" charset="0"/>
              </a:rPr>
              <a:t>chiedza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Zorora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murudo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rwaKristu</a:t>
            </a:r>
            <a:r>
              <a:rPr lang="en-US" sz="2800" b="1" dirty="0">
                <a:latin typeface="Constantia" panose="02030602050306030303" pitchFamily="18" charset="0"/>
              </a:rPr>
              <a:t> uye </a:t>
            </a:r>
            <a:r>
              <a:rPr lang="en-US" sz="2800" b="1" dirty="0" err="1">
                <a:latin typeface="Constantia" panose="02030602050306030303" pitchFamily="18" charset="0"/>
              </a:rPr>
              <a:t>pasi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pekuchengetedza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kwake</a:t>
            </a:r>
            <a:r>
              <a:rPr lang="en-US" sz="2800" b="1" dirty="0">
                <a:latin typeface="Constantia" panose="02030602050306030303" pitchFamily="18" charset="0"/>
              </a:rPr>
              <a:t>. Kana </a:t>
            </a:r>
            <a:r>
              <a:rPr lang="en-US" sz="2800" b="1" dirty="0" err="1">
                <a:latin typeface="Constantia" panose="02030602050306030303" pitchFamily="18" charset="0"/>
              </a:rPr>
              <a:t>chivi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chichirwira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mukati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memoyo</a:t>
            </a:r>
            <a:r>
              <a:rPr lang="en-US" sz="2800" b="1" dirty="0">
                <a:latin typeface="Constantia" panose="02030602050306030303" pitchFamily="18" charset="0"/>
              </a:rPr>
              <a:t>, apo </a:t>
            </a:r>
            <a:r>
              <a:rPr lang="en-US" sz="2800" b="1" dirty="0" err="1">
                <a:latin typeface="Constantia" panose="02030602050306030303" pitchFamily="18" charset="0"/>
              </a:rPr>
              <a:t>mhosva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inodzvanyirira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mweya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ichiremedza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hana</a:t>
            </a:r>
            <a:r>
              <a:rPr lang="en-US" sz="2800" b="1" dirty="0">
                <a:latin typeface="Constantia" panose="02030602050306030303" pitchFamily="18" charset="0"/>
              </a:rPr>
              <a:t>, apo </a:t>
            </a:r>
            <a:r>
              <a:rPr lang="en-US" sz="2800" b="1" dirty="0" err="1">
                <a:latin typeface="Constantia" panose="02030602050306030303" pitchFamily="18" charset="0"/>
              </a:rPr>
              <a:t>kusatenda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kwafukidzira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pfungwa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rangarira</a:t>
            </a:r>
            <a:r>
              <a:rPr lang="en-US" sz="2800" b="1" dirty="0">
                <a:latin typeface="Constantia" panose="02030602050306030303" pitchFamily="18" charset="0"/>
              </a:rPr>
              <a:t> kuti </a:t>
            </a:r>
            <a:r>
              <a:rPr lang="en-US" sz="2800" b="1" dirty="0" err="1">
                <a:latin typeface="Constantia" panose="02030602050306030303" pitchFamily="18" charset="0"/>
              </a:rPr>
              <a:t>nyasha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dzaKristu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dzakakwana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kukurira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nekudzinga</a:t>
            </a:r>
            <a:r>
              <a:rPr lang="en-US" sz="2800" b="1" dirty="0">
                <a:latin typeface="Constantia" panose="02030602050306030303" pitchFamily="18" charset="0"/>
              </a:rPr>
              <a:t> rima. </a:t>
            </a:r>
            <a:r>
              <a:rPr lang="en-US" sz="2800" b="1" dirty="0" err="1">
                <a:latin typeface="Constantia" panose="02030602050306030303" pitchFamily="18" charset="0"/>
              </a:rPr>
              <a:t>Tichipinda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mukuyanana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neMuponesi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tinopinda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munharaunda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yerunyararo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  <a:r>
              <a:rPr lang="en-US" sz="2800" b="1" dirty="0">
                <a:latin typeface="Constantia" panose="02030602050306030303" pitchFamily="18" charset="0"/>
              </a:rPr>
              <a:t>-Non Official Translation by Gift 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1877437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kwakaʋa’po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kuɗeŋga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Mikaeri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naʋatumŋa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ʋakarwa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neshato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shato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ikarwa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inaʋatumŋa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ʋayo;ʋakasakunda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nenɀimbo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yaʋo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hainakuzowanikwa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kuɗeŋga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Zvakazarurwa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Mavambo ekukonana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Kumukira</a:t>
            </a:r>
            <a:r>
              <a:rPr 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Kudenga</a:t>
            </a:r>
            <a:endParaRPr lang="en-US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Kumukira paNyika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Rudo rwunodzorera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Kukonana zvino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51892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Tinorarama</a:t>
            </a:r>
            <a:r>
              <a:rPr lang="en-US" sz="2000" b="1" dirty="0"/>
              <a:t> </a:t>
            </a:r>
            <a:r>
              <a:rPr lang="en-US" sz="2000" b="1" dirty="0" err="1"/>
              <a:t>takanyura</a:t>
            </a:r>
            <a:r>
              <a:rPr lang="en-US" sz="2000" b="1" dirty="0"/>
              <a:t> </a:t>
            </a:r>
            <a:r>
              <a:rPr lang="en-US" sz="2000" b="1" dirty="0" err="1"/>
              <a:t>mukukonana</a:t>
            </a:r>
            <a:r>
              <a:rPr lang="en-US" sz="2000" b="1" dirty="0"/>
              <a:t> </a:t>
            </a:r>
            <a:r>
              <a:rPr lang="en-US" sz="2000" b="1" dirty="0" err="1"/>
              <a:t>kukuru</a:t>
            </a:r>
            <a:r>
              <a:rPr lang="en-US" sz="2000" b="1" dirty="0"/>
              <a:t> kwazvo. </a:t>
            </a:r>
            <a:r>
              <a:rPr lang="en-US" sz="2000" b="1" dirty="0" err="1"/>
              <a:t>Kunyange</a:t>
            </a:r>
            <a:r>
              <a:rPr lang="en-US" sz="2000" b="1" dirty="0"/>
              <a:t> kana </a:t>
            </a:r>
            <a:r>
              <a:rPr lang="en-US" sz="2000" b="1" dirty="0" err="1"/>
              <a:t>isu</a:t>
            </a:r>
            <a:r>
              <a:rPr lang="en-US" sz="2000" b="1" dirty="0"/>
              <a:t> </a:t>
            </a:r>
            <a:r>
              <a:rPr lang="en-US" sz="2000" b="1" dirty="0" err="1"/>
              <a:t>tisingazivi</a:t>
            </a:r>
            <a:r>
              <a:rPr lang="en-US" sz="2000" b="1" dirty="0"/>
              <a:t>, kana kuti </a:t>
            </a:r>
            <a:r>
              <a:rPr lang="en-US" sz="2000" b="1" dirty="0" err="1"/>
              <a:t>tisingatendi</a:t>
            </a:r>
            <a:r>
              <a:rPr lang="en-US" sz="2000" b="1" dirty="0"/>
              <a:t> kuti </a:t>
            </a:r>
            <a:r>
              <a:rPr lang="en-US" sz="2000" b="1" dirty="0" err="1"/>
              <a:t>izvi</a:t>
            </a:r>
            <a:r>
              <a:rPr lang="en-US" sz="2000" b="1" dirty="0"/>
              <a:t> </a:t>
            </a:r>
            <a:r>
              <a:rPr lang="en-US" sz="2000" b="1" dirty="0" err="1"/>
              <a:t>zvinogoneka</a:t>
            </a:r>
            <a:r>
              <a:rPr lang="en-US" sz="2000" b="1" dirty="0"/>
              <a:t>, </a:t>
            </a:r>
            <a:r>
              <a:rPr lang="en-US" sz="2000" b="1" dirty="0" err="1"/>
              <a:t>kukonana</a:t>
            </a:r>
            <a:r>
              <a:rPr lang="en-US" sz="2000" b="1" dirty="0"/>
              <a:t> uku </a:t>
            </a:r>
            <a:r>
              <a:rPr lang="en-US" sz="2000" b="1" dirty="0" err="1"/>
              <a:t>ndekwechokwadi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852" y="184935"/>
            <a:ext cx="3608262" cy="3746841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22061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Hurumende</a:t>
            </a:r>
            <a:r>
              <a:rPr lang="en-US" sz="2000" b="1" dirty="0"/>
              <a:t> </a:t>
            </a:r>
            <a:r>
              <a:rPr lang="en-US" sz="2000" b="1" dirty="0" err="1"/>
              <a:t>imene</a:t>
            </a:r>
            <a:r>
              <a:rPr lang="en-US" sz="2000" b="1" dirty="0"/>
              <a:t> </a:t>
            </a:r>
            <a:r>
              <a:rPr lang="en-US" sz="2000" b="1" dirty="0" err="1"/>
              <a:t>yaMwari</a:t>
            </a:r>
            <a:r>
              <a:rPr lang="en-US" sz="2000" b="1" dirty="0"/>
              <a:t> </a:t>
            </a:r>
            <a:r>
              <a:rPr lang="en-US" sz="2000" b="1" dirty="0" err="1"/>
              <a:t>yaiva</a:t>
            </a:r>
            <a:r>
              <a:rPr lang="en-US" sz="2000" b="1" dirty="0"/>
              <a:t> </a:t>
            </a:r>
            <a:r>
              <a:rPr lang="en-US" sz="2000" b="1" dirty="0" err="1"/>
              <a:t>munjodzi</a:t>
            </a:r>
            <a:r>
              <a:rPr lang="en-US" sz="2000" b="1" dirty="0"/>
              <a:t>, </a:t>
            </a:r>
            <a:r>
              <a:rPr lang="en-US" sz="2000" b="1" dirty="0" err="1"/>
              <a:t>kuvimbika</a:t>
            </a:r>
            <a:r>
              <a:rPr lang="en-US" sz="2000" b="1" dirty="0"/>
              <a:t> </a:t>
            </a:r>
            <a:r>
              <a:rPr lang="en-US" sz="2000" b="1" dirty="0" err="1"/>
              <a:t>kwengirozi</a:t>
            </a:r>
            <a:r>
              <a:rPr lang="en-US" sz="2000" b="1" dirty="0"/>
              <a:t> </a:t>
            </a:r>
            <a:r>
              <a:rPr lang="en-US" sz="2000" b="1" dirty="0" err="1"/>
              <a:t>nenyika</a:t>
            </a:r>
            <a:r>
              <a:rPr lang="en-US" sz="2000" b="1" dirty="0"/>
              <a:t> </a:t>
            </a:r>
            <a:r>
              <a:rPr lang="en-US" sz="2000" b="1" dirty="0" err="1"/>
              <a:t>dzisina</a:t>
            </a:r>
            <a:r>
              <a:rPr lang="en-US" sz="2000" b="1" dirty="0"/>
              <a:t> </a:t>
            </a:r>
            <a:r>
              <a:rPr lang="en-US" sz="2000" b="1" dirty="0" err="1"/>
              <a:t>kutadza</a:t>
            </a:r>
            <a:r>
              <a:rPr lang="en-US" sz="2000" b="1" dirty="0"/>
              <a:t>. Nhasi </a:t>
            </a:r>
            <a:r>
              <a:rPr lang="en-US" sz="2000" b="1" dirty="0" err="1"/>
              <a:t>kutendeka</a:t>
            </a:r>
            <a:r>
              <a:rPr lang="en-US" sz="2000" b="1" dirty="0"/>
              <a:t> </a:t>
            </a:r>
            <a:r>
              <a:rPr lang="en-US" sz="2000" b="1" dirty="0" err="1"/>
              <a:t>kwenyu</a:t>
            </a:r>
            <a:r>
              <a:rPr lang="en-US" sz="2000" b="1" dirty="0"/>
              <a:t> </a:t>
            </a:r>
            <a:r>
              <a:rPr lang="en-US" sz="2000" b="1" dirty="0" err="1"/>
              <a:t>neni</a:t>
            </a:r>
            <a:r>
              <a:rPr lang="en-US" sz="2000" b="1" dirty="0"/>
              <a:t> </a:t>
            </a:r>
            <a:r>
              <a:rPr lang="en-US" sz="2000" b="1" dirty="0" err="1"/>
              <a:t>kuri</a:t>
            </a:r>
            <a:r>
              <a:rPr lang="en-US" sz="2000" b="1" dirty="0"/>
              <a:t> </a:t>
            </a:r>
            <a:r>
              <a:rPr lang="en-US" sz="2000" b="1" dirty="0" err="1"/>
              <a:t>mungozi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7" y="1406218"/>
            <a:ext cx="5035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Masimba </a:t>
            </a:r>
            <a:r>
              <a:rPr lang="en-US" sz="2000" b="1" dirty="0" err="1"/>
              <a:t>anorwisana</a:t>
            </a:r>
            <a:r>
              <a:rPr lang="en-US" sz="2000" b="1" dirty="0"/>
              <a:t> </a:t>
            </a:r>
            <a:r>
              <a:rPr lang="en-US" sz="2000" b="1" dirty="0" err="1"/>
              <a:t>ndeomweya</a:t>
            </a:r>
            <a:r>
              <a:rPr lang="en-US" sz="2000" b="1" dirty="0"/>
              <a:t>, </a:t>
            </a:r>
            <a:r>
              <a:rPr lang="en-US" sz="2000" b="1" dirty="0" err="1"/>
              <a:t>asingaoneki</a:t>
            </a:r>
            <a:r>
              <a:rPr lang="en-US" sz="2000" b="1" dirty="0"/>
              <a:t> </a:t>
            </a:r>
            <a:r>
              <a:rPr lang="en-US" sz="2000" b="1" dirty="0" err="1"/>
              <a:t>kwatiri</a:t>
            </a:r>
            <a:r>
              <a:rPr lang="en-US" sz="2000" b="1" dirty="0"/>
              <a:t> (</a:t>
            </a:r>
            <a:r>
              <a:rPr lang="en-US" sz="2000" b="1" dirty="0" err="1"/>
              <a:t>VaEfe</a:t>
            </a:r>
            <a:r>
              <a:rPr lang="en-US" sz="2000" b="1" dirty="0"/>
              <a:t>. 6:12). </a:t>
            </a:r>
            <a:r>
              <a:rPr lang="en-US" sz="2000" b="1" dirty="0" err="1"/>
              <a:t>Zvisinei</a:t>
            </a:r>
            <a:r>
              <a:rPr lang="en-US" sz="2000" b="1" dirty="0"/>
              <a:t>, tinogona </a:t>
            </a:r>
            <a:r>
              <a:rPr lang="en-US" sz="2000" b="1" dirty="0" err="1"/>
              <a:t>kunzwa</a:t>
            </a:r>
            <a:r>
              <a:rPr lang="en-US" sz="2000" b="1" dirty="0"/>
              <a:t> </a:t>
            </a:r>
            <a:r>
              <a:rPr lang="en-US" sz="2000" b="1" dirty="0" err="1"/>
              <a:t>migumisiro</a:t>
            </a:r>
            <a:r>
              <a:rPr lang="en-US" sz="2000" b="1" dirty="0"/>
              <a:t> </a:t>
            </a:r>
            <a:r>
              <a:rPr lang="en-US" sz="2000" b="1" dirty="0" err="1"/>
              <a:t>yehondo</a:t>
            </a:r>
            <a:r>
              <a:rPr lang="en-US" sz="2000" b="1" dirty="0"/>
              <a:t>. </a:t>
            </a:r>
            <a:r>
              <a:rPr lang="en-US" sz="2000" b="1" dirty="0" err="1"/>
              <a:t>njodzi</a:t>
            </a:r>
            <a:r>
              <a:rPr lang="en-US" sz="2000" b="1" dirty="0"/>
              <a:t>, </a:t>
            </a:r>
            <a:r>
              <a:rPr lang="en-US" sz="2000" b="1" dirty="0" err="1"/>
              <a:t>unzenza</a:t>
            </a:r>
            <a:r>
              <a:rPr lang="en-US" sz="2000" b="1" dirty="0"/>
              <a:t>, </a:t>
            </a:r>
            <a:r>
              <a:rPr lang="en-US" sz="2000" b="1" dirty="0" err="1"/>
              <a:t>rufu</a:t>
            </a:r>
            <a:r>
              <a:rPr lang="en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MAVAMBO EKUKONANA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Wakaŋga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wakakwana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panzira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dzako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kubva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pazuʋa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rokusikwa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kwako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 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kuȿikira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kusarurama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kwakawanikwa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mukati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mako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(Izikiyeri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Idi </a:t>
            </a:r>
            <a:r>
              <a:rPr lang="en-US" sz="2000" b="1" dirty="0" err="1"/>
              <a:t>rokuti</a:t>
            </a:r>
            <a:r>
              <a:rPr lang="en-US" sz="2000" b="1" dirty="0"/>
              <a:t>, </a:t>
            </a:r>
            <a:r>
              <a:rPr lang="en-US" sz="2000" b="1" dirty="0" err="1"/>
              <a:t>muIdheni</a:t>
            </a:r>
            <a:r>
              <a:rPr lang="en-US" sz="2000" b="1" dirty="0"/>
              <a:t>, </a:t>
            </a:r>
            <a:r>
              <a:rPr lang="en-US" sz="2000" b="1" dirty="0" err="1"/>
              <a:t>makanga</a:t>
            </a:r>
            <a:r>
              <a:rPr lang="en-US" sz="2000" b="1" dirty="0"/>
              <a:t> </a:t>
            </a:r>
            <a:r>
              <a:rPr lang="en-US" sz="2000" b="1" dirty="0" err="1"/>
              <a:t>mune</a:t>
            </a:r>
            <a:r>
              <a:rPr lang="en-US" sz="2000" b="1" dirty="0"/>
              <a:t> </a:t>
            </a:r>
            <a:r>
              <a:rPr lang="en-US" sz="2000" b="1" dirty="0" err="1"/>
              <a:t>chisikwa</a:t>
            </a:r>
            <a:r>
              <a:rPr lang="en-US" sz="2000" b="1" dirty="0"/>
              <a:t> </a:t>
            </a:r>
            <a:r>
              <a:rPr lang="en-US" sz="2000" b="1" dirty="0" err="1"/>
              <a:t>chakafurira</a:t>
            </a:r>
            <a:r>
              <a:rPr lang="en-US" sz="2000" b="1" dirty="0"/>
              <a:t> </a:t>
            </a:r>
            <a:r>
              <a:rPr lang="en-US" sz="2000" b="1" dirty="0" err="1"/>
              <a:t>Evha</a:t>
            </a:r>
            <a:r>
              <a:rPr lang="en-US" sz="2000" b="1" dirty="0"/>
              <a:t> </a:t>
            </a:r>
            <a:r>
              <a:rPr lang="en-US" sz="2000" b="1" dirty="0" err="1"/>
              <a:t>kusavimba</a:t>
            </a:r>
            <a:r>
              <a:rPr lang="en-US" sz="2000" b="1" dirty="0"/>
              <a:t> </a:t>
            </a:r>
            <a:r>
              <a:rPr lang="en-US" sz="2000" b="1" dirty="0" err="1"/>
              <a:t>naMwari</a:t>
            </a:r>
            <a:r>
              <a:rPr lang="en-US" sz="2000" b="1" dirty="0"/>
              <a:t>, </a:t>
            </a:r>
            <a:r>
              <a:rPr lang="en-US" sz="2000" b="1" dirty="0" err="1"/>
              <a:t>rinoratidzira</a:t>
            </a:r>
            <a:r>
              <a:rPr lang="en-US" sz="2000" b="1" dirty="0"/>
              <a:t> </a:t>
            </a:r>
            <a:r>
              <a:rPr lang="en-US" sz="2000" b="1" dirty="0" err="1"/>
              <a:t>kupandukira</a:t>
            </a:r>
            <a:r>
              <a:rPr lang="en-US" sz="2000" b="1" dirty="0"/>
              <a:t> Mwari </a:t>
            </a:r>
            <a:r>
              <a:rPr lang="en-US" sz="2000" b="1" dirty="0" err="1"/>
              <a:t>kwakavako</a:t>
            </a:r>
            <a:r>
              <a:rPr lang="en-US" sz="2000" b="1" dirty="0"/>
              <a:t> vanhu </a:t>
            </a:r>
            <a:r>
              <a:rPr lang="en-US" sz="2000" b="1" dirty="0" err="1"/>
              <a:t>vasati</a:t>
            </a:r>
            <a:r>
              <a:rPr lang="en-US" sz="2000" b="1" dirty="0"/>
              <a:t> </a:t>
            </a:r>
            <a:r>
              <a:rPr lang="en-US" sz="2000" b="1" dirty="0" err="1"/>
              <a:t>vavapo</a:t>
            </a:r>
            <a:r>
              <a:rPr lang="en-US" sz="2000" b="1" dirty="0"/>
              <a:t>.</a:t>
            </a:r>
            <a:r>
              <a:rPr lang="en" sz="2000" b="1" dirty="0"/>
              <a:t>(Gen.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950" y="3298850"/>
            <a:ext cx="2428244" cy="32439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546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Mubvunzo</a:t>
            </a:r>
            <a:r>
              <a:rPr lang="en-US" sz="2000" b="1" dirty="0"/>
              <a:t> </a:t>
            </a:r>
            <a:r>
              <a:rPr lang="en-US" sz="2000" b="1" dirty="0" err="1"/>
              <a:t>wekutanga</a:t>
            </a:r>
            <a:r>
              <a:rPr lang="en-US" sz="2000" b="1" dirty="0"/>
              <a:t> </a:t>
            </a:r>
            <a:r>
              <a:rPr lang="en-US" sz="2000" b="1" dirty="0" err="1"/>
              <a:t>watinofanira</a:t>
            </a:r>
            <a:r>
              <a:rPr lang="en-US" sz="2000" b="1" dirty="0"/>
              <a:t> </a:t>
            </a:r>
            <a:r>
              <a:rPr lang="en-US" sz="2000" b="1" dirty="0" err="1"/>
              <a:t>kuzvibvunza</a:t>
            </a:r>
            <a:r>
              <a:rPr lang="en-US" sz="2000" b="1" dirty="0"/>
              <a:t> </a:t>
            </a:r>
            <a:r>
              <a:rPr lang="en-US" sz="2000" b="1" dirty="0" err="1"/>
              <a:t>ndewekuti</a:t>
            </a:r>
            <a:r>
              <a:rPr lang="en-US" sz="2000" b="1" dirty="0"/>
              <a:t>: Mwari </a:t>
            </a:r>
            <a:r>
              <a:rPr lang="en-US" sz="2000" b="1" dirty="0" err="1"/>
              <a:t>akasika</a:t>
            </a:r>
            <a:r>
              <a:rPr lang="en-US" sz="2000" b="1" dirty="0"/>
              <a:t> </a:t>
            </a:r>
            <a:r>
              <a:rPr lang="en-US" sz="2000" b="1" dirty="0" err="1"/>
              <a:t>dhiyabhorosi</a:t>
            </a:r>
            <a:r>
              <a:rPr lang="en-US" sz="2000" b="1" dirty="0"/>
              <a:t> here, </a:t>
            </a:r>
            <a:r>
              <a:rPr lang="en-US" sz="2000" b="1" dirty="0" err="1"/>
              <a:t>kureva</a:t>
            </a:r>
            <a:r>
              <a:rPr lang="en-US" sz="2000" b="1" dirty="0"/>
              <a:t> kuti Mwari </a:t>
            </a:r>
            <a:r>
              <a:rPr lang="en-US" sz="2000" b="1" dirty="0" err="1"/>
              <a:t>akasika</a:t>
            </a:r>
            <a:r>
              <a:rPr lang="en-US" sz="2000" b="1" dirty="0"/>
              <a:t> munhu </a:t>
            </a:r>
            <a:r>
              <a:rPr lang="en-US" sz="2000" b="1" dirty="0" err="1"/>
              <a:t>akaipa</a:t>
            </a:r>
            <a:r>
              <a:rPr lang="en-US" sz="2000" b="1" dirty="0"/>
              <a:t> here</a:t>
            </a:r>
            <a:r>
              <a:rPr lang="en" sz="2000" b="1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2551" y="3932365"/>
            <a:ext cx="6947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Bhaibheri</a:t>
            </a:r>
            <a:r>
              <a:rPr lang="en-US" b="1" dirty="0"/>
              <a:t> </a:t>
            </a:r>
            <a:r>
              <a:rPr lang="en-US" b="1" dirty="0" err="1"/>
              <a:t>rinotiudza</a:t>
            </a:r>
            <a:r>
              <a:rPr lang="en-US" b="1" dirty="0"/>
              <a:t> kuti </a:t>
            </a:r>
            <a:r>
              <a:rPr lang="en-US" b="1" dirty="0" err="1"/>
              <a:t>dhiabhorosi</a:t>
            </a:r>
            <a:r>
              <a:rPr lang="en-US" b="1" dirty="0"/>
              <a:t> </a:t>
            </a:r>
            <a:r>
              <a:rPr lang="en-US" b="1" dirty="0" err="1"/>
              <a:t>ingirozi</a:t>
            </a:r>
            <a:r>
              <a:rPr lang="en-US" b="1" dirty="0"/>
              <a:t> </a:t>
            </a:r>
            <a:r>
              <a:rPr lang="en-US" b="1" dirty="0" err="1"/>
              <a:t>inonzi</a:t>
            </a:r>
            <a:r>
              <a:rPr lang="en-US" b="1" dirty="0"/>
              <a:t> Rusifa (</a:t>
            </a:r>
            <a:r>
              <a:rPr lang="en-US" b="1" dirty="0" err="1"/>
              <a:t>Isaya</a:t>
            </a:r>
            <a:r>
              <a:rPr lang="en-US" b="1" dirty="0"/>
              <a:t> 14:12). </a:t>
            </a:r>
            <a:r>
              <a:rPr lang="en-US" b="1" dirty="0" err="1"/>
              <a:t>Ngirozi</a:t>
            </a:r>
            <a:r>
              <a:rPr lang="en-US" b="1" dirty="0"/>
              <a:t> iyi </a:t>
            </a:r>
            <a:r>
              <a:rPr lang="en-US" b="1" dirty="0" err="1"/>
              <a:t>yakasikwa</a:t>
            </a:r>
            <a:r>
              <a:rPr lang="en-US" b="1" dirty="0"/>
              <a:t> </a:t>
            </a:r>
            <a:r>
              <a:rPr lang="en-US" b="1" dirty="0" err="1"/>
              <a:t>yakakwana</a:t>
            </a:r>
            <a:r>
              <a:rPr lang="en-US" b="1" dirty="0"/>
              <a:t> uye </a:t>
            </a:r>
            <a:r>
              <a:rPr lang="en-US" b="1" dirty="0" err="1"/>
              <a:t>yakanaka</a:t>
            </a:r>
            <a:r>
              <a:rPr lang="en-US" b="1" dirty="0"/>
              <a:t> (</a:t>
            </a:r>
            <a:r>
              <a:rPr lang="en-US" b="1" dirty="0" err="1"/>
              <a:t>Izi</a:t>
            </a:r>
            <a:r>
              <a:rPr lang="en-US" b="1" dirty="0"/>
              <a:t>. 28:12 ). Iye </a:t>
            </a:r>
            <a:r>
              <a:rPr lang="en-US" b="1" dirty="0" err="1"/>
              <a:t>akakwidziridzwa</a:t>
            </a:r>
            <a:r>
              <a:rPr lang="en-US" b="1" dirty="0"/>
              <a:t> </a:t>
            </a:r>
            <a:r>
              <a:rPr lang="en-US" b="1" dirty="0" err="1"/>
              <a:t>kunzvimbo</a:t>
            </a:r>
            <a:r>
              <a:rPr lang="en-US" b="1" dirty="0"/>
              <a:t> </a:t>
            </a:r>
            <a:r>
              <a:rPr lang="en-US" b="1" dirty="0" err="1"/>
              <a:t>yakakwirira</a:t>
            </a:r>
            <a:r>
              <a:rPr lang="en-US" b="1" dirty="0"/>
              <a:t> </a:t>
            </a:r>
            <a:r>
              <a:rPr lang="en-US" b="1" dirty="0" err="1"/>
              <a:t>zvikuru</a:t>
            </a:r>
            <a:r>
              <a:rPr lang="en-US" b="1" dirty="0"/>
              <a:t> </a:t>
            </a:r>
            <a:r>
              <a:rPr lang="en-US" b="1" dirty="0" err="1"/>
              <a:t>iyo</a:t>
            </a:r>
            <a:r>
              <a:rPr lang="en-US" b="1" dirty="0"/>
              <a:t> </a:t>
            </a:r>
            <a:r>
              <a:rPr lang="en-US" b="1" dirty="0" err="1"/>
              <a:t>ngirozi</a:t>
            </a:r>
            <a:r>
              <a:rPr lang="en-US" b="1" dirty="0"/>
              <a:t> </a:t>
            </a:r>
            <a:r>
              <a:rPr lang="en-US" b="1" dirty="0" err="1"/>
              <a:t>yaigona</a:t>
            </a:r>
            <a:r>
              <a:rPr lang="en-US" b="1" dirty="0"/>
              <a:t> </a:t>
            </a:r>
            <a:r>
              <a:rPr lang="en-US" b="1" dirty="0" err="1"/>
              <a:t>kushuva</a:t>
            </a:r>
            <a:r>
              <a:rPr lang="en-US" b="1" dirty="0"/>
              <a:t>: </a:t>
            </a:r>
            <a:r>
              <a:rPr lang="en-US" b="1" dirty="0" err="1"/>
              <a:t>kerubhi</a:t>
            </a:r>
            <a:r>
              <a:rPr lang="en-US" b="1" dirty="0"/>
              <a:t> </a:t>
            </a:r>
            <a:r>
              <a:rPr lang="en-US" b="1" dirty="0" err="1"/>
              <a:t>rinodzivirira</a:t>
            </a:r>
            <a:r>
              <a:rPr lang="en" b="1" dirty="0"/>
              <a:t>(Izi.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akadana</a:t>
            </a:r>
            <a:r>
              <a:rPr lang="en-US" sz="2000" b="1" dirty="0"/>
              <a:t> munhu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anokonzera</a:t>
            </a:r>
            <a:r>
              <a:rPr lang="en-US" sz="2000" b="1" dirty="0"/>
              <a:t> </a:t>
            </a:r>
            <a:r>
              <a:rPr lang="en-US" sz="2000" b="1" dirty="0" err="1"/>
              <a:t>kusavimbana</a:t>
            </a:r>
            <a:r>
              <a:rPr lang="en-US" sz="2000" b="1" dirty="0"/>
              <a:t> </a:t>
            </a:r>
            <a:r>
              <a:rPr lang="en-US" sz="2000" b="1" dirty="0" err="1"/>
              <a:t>naMwari</a:t>
            </a:r>
            <a:r>
              <a:rPr lang="en-US" sz="2000" b="1" dirty="0"/>
              <a:t> </a:t>
            </a:r>
            <a:r>
              <a:rPr lang="en-US" sz="2000" b="1" dirty="0" err="1"/>
              <a:t>nezvisikwa</a:t>
            </a:r>
            <a:r>
              <a:rPr lang="en-US" sz="2000" b="1" dirty="0"/>
              <a:t> </a:t>
            </a:r>
            <a:r>
              <a:rPr lang="en-US" sz="2000" b="1" dirty="0" err="1"/>
              <a:t>zvake</a:t>
            </a:r>
            <a:r>
              <a:rPr lang="en-US" sz="2000" b="1" dirty="0"/>
              <a:t> kuti “</a:t>
            </a:r>
            <a:r>
              <a:rPr lang="en-US" sz="2000" b="1" dirty="0" err="1"/>
              <a:t>muvengi</a:t>
            </a:r>
            <a:r>
              <a:rPr lang="en-US" sz="2000" b="1" dirty="0"/>
              <a:t>,” </a:t>
            </a:r>
            <a:r>
              <a:rPr lang="en-US" sz="2000" b="1" dirty="0" err="1"/>
              <a:t>waakazivisa</a:t>
            </a:r>
            <a:r>
              <a:rPr lang="en-US" sz="2000" b="1" dirty="0"/>
              <a:t> </a:t>
            </a:r>
            <a:r>
              <a:rPr lang="en-US" sz="2000" b="1" dirty="0" err="1"/>
              <a:t>sadhiyabhorosi</a:t>
            </a:r>
            <a:r>
              <a:rPr lang="en" sz="2000" b="1" dirty="0"/>
              <a:t>(Mt.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255804"/>
            <a:ext cx="7324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Kana Rusifa </a:t>
            </a:r>
            <a:r>
              <a:rPr lang="en-US" b="1" dirty="0" err="1"/>
              <a:t>aive</a:t>
            </a:r>
            <a:r>
              <a:rPr lang="en-US" b="1" dirty="0"/>
              <a:t> </a:t>
            </a:r>
            <a:r>
              <a:rPr lang="en-US" b="1" dirty="0" err="1"/>
              <a:t>akakwana</a:t>
            </a:r>
            <a:r>
              <a:rPr lang="en-US" b="1" dirty="0"/>
              <a:t>, </a:t>
            </a:r>
            <a:r>
              <a:rPr lang="en-US" b="1" dirty="0" err="1"/>
              <a:t>akazova</a:t>
            </a:r>
            <a:r>
              <a:rPr lang="en-US" b="1" dirty="0"/>
              <a:t> </a:t>
            </a:r>
            <a:r>
              <a:rPr lang="en-US" b="1" dirty="0" err="1"/>
              <a:t>dhiyabhorosi</a:t>
            </a:r>
            <a:r>
              <a:rPr lang="en-US" b="1" dirty="0"/>
              <a:t> sei? Ko </a:t>
            </a:r>
            <a:r>
              <a:rPr lang="en-US" b="1" dirty="0" err="1"/>
              <a:t>hondo</a:t>
            </a:r>
            <a:r>
              <a:rPr lang="en-US" b="1" dirty="0"/>
              <a:t> </a:t>
            </a:r>
            <a:r>
              <a:rPr lang="en-US" b="1" dirty="0" err="1"/>
              <a:t>pakati</a:t>
            </a:r>
            <a:r>
              <a:rPr lang="en-US" b="1" dirty="0"/>
              <a:t> </a:t>
            </a:r>
            <a:r>
              <a:rPr lang="en-US" b="1" dirty="0" err="1"/>
              <a:t>paMwari</a:t>
            </a:r>
            <a:r>
              <a:rPr lang="en-US" b="1" dirty="0"/>
              <a:t> </a:t>
            </a:r>
            <a:r>
              <a:rPr lang="en-US" b="1" dirty="0" err="1"/>
              <a:t>naye</a:t>
            </a:r>
            <a:r>
              <a:rPr lang="en-US" b="1" dirty="0"/>
              <a:t> </a:t>
            </a:r>
            <a:r>
              <a:rPr lang="en-US" b="1" dirty="0" err="1"/>
              <a:t>yakatanga</a:t>
            </a:r>
            <a:r>
              <a:rPr lang="en-US" b="1" dirty="0"/>
              <a:t> sei? Mwari </a:t>
            </a:r>
            <a:r>
              <a:rPr lang="en-US" b="1" dirty="0" err="1"/>
              <a:t>akamupa</a:t>
            </a:r>
            <a:r>
              <a:rPr lang="en-US" b="1" dirty="0"/>
              <a:t>, </a:t>
            </a:r>
            <a:r>
              <a:rPr lang="en-US" b="1" dirty="0" err="1"/>
              <a:t>sezvisikwa</a:t>
            </a:r>
            <a:r>
              <a:rPr lang="en-US" b="1" dirty="0"/>
              <a:t> </a:t>
            </a:r>
            <a:r>
              <a:rPr lang="en-US" b="1" dirty="0" err="1"/>
              <a:t>zvake</a:t>
            </a:r>
            <a:r>
              <a:rPr lang="en-US" b="1" dirty="0"/>
              <a:t> </a:t>
            </a:r>
            <a:r>
              <a:rPr lang="en-US" b="1" dirty="0" err="1"/>
              <a:t>zvose</a:t>
            </a:r>
            <a:r>
              <a:rPr lang="en-US" b="1" dirty="0"/>
              <a:t>, </a:t>
            </a:r>
            <a:r>
              <a:rPr lang="en-US" b="1" dirty="0" err="1"/>
              <a:t>rusununguko</a:t>
            </a:r>
            <a:r>
              <a:rPr lang="en-US" b="1" dirty="0"/>
              <a:t> </a:t>
            </a:r>
            <a:r>
              <a:rPr lang="en-US" b="1" dirty="0" err="1"/>
              <a:t>rwokusarudza</a:t>
            </a:r>
            <a:r>
              <a:rPr lang="en-US" b="1" dirty="0"/>
              <a:t> uye, </a:t>
            </a:r>
            <a:r>
              <a:rPr lang="en-US" b="1" dirty="0" err="1"/>
              <a:t>nenzira</a:t>
            </a:r>
            <a:r>
              <a:rPr lang="en-US" b="1" dirty="0"/>
              <a:t> </a:t>
            </a:r>
            <a:r>
              <a:rPr lang="en-US" b="1" dirty="0" err="1"/>
              <a:t>isingatsananguriki</a:t>
            </a:r>
            <a:r>
              <a:rPr lang="en-US" b="1" dirty="0"/>
              <a:t>, Rusifa </a:t>
            </a:r>
            <a:r>
              <a:rPr lang="en-US" b="1" dirty="0" err="1"/>
              <a:t>akasarudza</a:t>
            </a:r>
            <a:r>
              <a:rPr lang="en-US" b="1" dirty="0"/>
              <a:t> </a:t>
            </a:r>
            <a:r>
              <a:rPr lang="en-US" b="1" dirty="0" err="1"/>
              <a:t>kupandukira</a:t>
            </a:r>
            <a:r>
              <a:rPr lang="en-US" b="1" dirty="0"/>
              <a:t>, uye </a:t>
            </a:r>
            <a:r>
              <a:rPr lang="en-US" b="1" dirty="0" err="1"/>
              <a:t>akashuva</a:t>
            </a:r>
            <a:r>
              <a:rPr lang="en-US" b="1" dirty="0"/>
              <a:t> </a:t>
            </a:r>
            <a:r>
              <a:rPr lang="en-US" b="1" dirty="0" err="1"/>
              <a:t>kugara</a:t>
            </a:r>
            <a:r>
              <a:rPr lang="en-US" b="1" dirty="0"/>
              <a:t> </a:t>
            </a:r>
            <a:r>
              <a:rPr lang="en-US" b="1" dirty="0" err="1"/>
              <a:t>pachigaro</a:t>
            </a:r>
            <a:r>
              <a:rPr lang="en-US" b="1" dirty="0"/>
              <a:t> </a:t>
            </a:r>
            <a:r>
              <a:rPr lang="en-US" b="1" dirty="0" err="1"/>
              <a:t>choumambo</a:t>
            </a:r>
            <a:r>
              <a:rPr lang="en-US" b="1" dirty="0"/>
              <a:t> </a:t>
            </a:r>
            <a:r>
              <a:rPr lang="en-US" b="1" dirty="0" err="1"/>
              <a:t>chaMwari</a:t>
            </a:r>
            <a:r>
              <a:rPr lang="en" b="1" dirty="0"/>
              <a:t>(Izi. 28:15; Is.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KUMUKIRA KUDENGA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Rumhinda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rwayo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rukakweʋa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cetatu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cenyeredzi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dzokuɗeŋga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ndokudzikandira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panyika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Zvakazarurwa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Muchishuvo</a:t>
            </a:r>
            <a:r>
              <a:rPr lang="en-US" sz="1900" b="1" dirty="0"/>
              <a:t> </a:t>
            </a:r>
            <a:r>
              <a:rPr lang="en-US" sz="1900" b="1" dirty="0" err="1"/>
              <a:t>chake</a:t>
            </a:r>
            <a:r>
              <a:rPr lang="en-US" sz="1900" b="1" dirty="0"/>
              <a:t> </a:t>
            </a:r>
            <a:r>
              <a:rPr lang="en-US" sz="1900" b="1" dirty="0" err="1"/>
              <a:t>chokubvuta</a:t>
            </a:r>
            <a:r>
              <a:rPr lang="en-US" sz="1900" b="1" dirty="0"/>
              <a:t> </a:t>
            </a:r>
            <a:r>
              <a:rPr lang="en-US" sz="1900" b="1" dirty="0" err="1"/>
              <a:t>chigaro</a:t>
            </a:r>
            <a:r>
              <a:rPr lang="en-US" sz="1900" b="1" dirty="0"/>
              <a:t> </a:t>
            </a:r>
            <a:r>
              <a:rPr lang="en-US" sz="1900" b="1" dirty="0" err="1"/>
              <a:t>cheKudenga</a:t>
            </a:r>
            <a:r>
              <a:rPr lang="en-US" sz="1900" b="1" dirty="0"/>
              <a:t>, Rusifa </a:t>
            </a:r>
            <a:r>
              <a:rPr lang="en-US" sz="1900" b="1" dirty="0" err="1"/>
              <a:t>akamutsa</a:t>
            </a:r>
            <a:r>
              <a:rPr lang="en-US" sz="1900" b="1" dirty="0"/>
              <a:t> </a:t>
            </a:r>
            <a:r>
              <a:rPr lang="en-US" sz="1900" b="1" dirty="0" err="1"/>
              <a:t>kusava</a:t>
            </a:r>
            <a:r>
              <a:rPr lang="en-US" sz="1900" b="1" dirty="0"/>
              <a:t> </a:t>
            </a:r>
            <a:r>
              <a:rPr lang="en-US" sz="1900" b="1" dirty="0" err="1"/>
              <a:t>nechokwadi</a:t>
            </a:r>
            <a:r>
              <a:rPr lang="en-US" sz="1900" b="1" dirty="0"/>
              <a:t> </a:t>
            </a:r>
            <a:r>
              <a:rPr lang="en-US" sz="1900" b="1" dirty="0" err="1"/>
              <a:t>mungirozi</a:t>
            </a:r>
            <a:r>
              <a:rPr lang="en-US" sz="1900" b="1" dirty="0"/>
              <a:t> pamusoro </a:t>
            </a:r>
            <a:r>
              <a:rPr lang="en-US" sz="1900" b="1" dirty="0" err="1"/>
              <a:t>peruramisiro</a:t>
            </a:r>
            <a:r>
              <a:rPr lang="en-US" sz="1900" b="1" dirty="0"/>
              <a:t> </a:t>
            </a:r>
            <a:r>
              <a:rPr lang="en-US" sz="1900" b="1" dirty="0" err="1"/>
              <a:t>yehurumende</a:t>
            </a:r>
            <a:r>
              <a:rPr lang="en-US" sz="1900" b="1" dirty="0"/>
              <a:t> </a:t>
            </a:r>
            <a:r>
              <a:rPr lang="en-US" sz="1900" b="1" dirty="0" err="1"/>
              <a:t>youmwari</a:t>
            </a:r>
            <a:r>
              <a:rPr lang="en-US" sz="1900" b="1" dirty="0"/>
              <a:t>. </a:t>
            </a:r>
            <a:r>
              <a:rPr lang="en-US" sz="1900" b="1" dirty="0" err="1"/>
              <a:t>Handiti</a:t>
            </a:r>
            <a:r>
              <a:rPr lang="en-US" sz="1900" b="1" dirty="0"/>
              <a:t> </a:t>
            </a:r>
            <a:r>
              <a:rPr lang="en-US" sz="1900" b="1" dirty="0" err="1"/>
              <a:t>vaive</a:t>
            </a:r>
            <a:r>
              <a:rPr lang="en-US" sz="1900" b="1" dirty="0"/>
              <a:t> </a:t>
            </a:r>
            <a:r>
              <a:rPr lang="en-US" sz="1900" b="1" dirty="0" err="1"/>
              <a:t>vakasununguka</a:t>
            </a:r>
            <a:r>
              <a:rPr lang="en-US" sz="1900" b="1" dirty="0"/>
              <a:t> </a:t>
            </a:r>
            <a:r>
              <a:rPr lang="en-US" sz="1900" b="1" dirty="0" err="1"/>
              <a:t>vese</a:t>
            </a:r>
            <a:r>
              <a:rPr lang="en-US" sz="1900" b="1" dirty="0"/>
              <a:t> here? Sei </a:t>
            </a:r>
            <a:r>
              <a:rPr lang="en-US" sz="1900" b="1" dirty="0" err="1"/>
              <a:t>kuzviisa</a:t>
            </a:r>
            <a:r>
              <a:rPr lang="en-US" sz="1900" b="1" dirty="0"/>
              <a:t> </a:t>
            </a:r>
            <a:r>
              <a:rPr lang="en-US" sz="1900" b="1" dirty="0" err="1"/>
              <a:t>pasi</a:t>
            </a:r>
            <a:r>
              <a:rPr lang="en-US" sz="1900" b="1" dirty="0"/>
              <a:t> </a:t>
            </a:r>
            <a:r>
              <a:rPr lang="en-US" sz="1900" b="1" dirty="0" err="1"/>
              <a:t>pemitemo</a:t>
            </a:r>
            <a:r>
              <a:rPr lang="en-US" sz="1900" b="1" dirty="0"/>
              <a:t> </a:t>
            </a:r>
            <a:r>
              <a:rPr lang="en-US" sz="1900" b="1" dirty="0" err="1"/>
              <a:t>yakaoma</a:t>
            </a:r>
            <a:r>
              <a:rPr lang="en-US" sz="1900" b="1" dirty="0"/>
              <a:t> uye, pamwe, </a:t>
            </a:r>
            <a:r>
              <a:rPr lang="en-US" sz="1900" b="1" dirty="0" err="1"/>
              <a:t>isina</a:t>
            </a:r>
            <a:r>
              <a:rPr lang="en-US" sz="1900" b="1" dirty="0"/>
              <a:t> </a:t>
            </a:r>
            <a:r>
              <a:rPr lang="en-US" sz="1900" b="1" dirty="0" err="1"/>
              <a:t>kururama</a:t>
            </a:r>
            <a:r>
              <a:rPr lang="en" sz="19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7620" y="1847863"/>
            <a:ext cx="2884353" cy="246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386159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Kumukira</a:t>
            </a:r>
            <a:r>
              <a:rPr lang="en-US" sz="2000" b="1" dirty="0"/>
              <a:t> uku </a:t>
            </a:r>
            <a:r>
              <a:rPr lang="en-US" sz="2000" b="1" dirty="0" err="1"/>
              <a:t>kwakazova</a:t>
            </a:r>
            <a:r>
              <a:rPr lang="en-US" sz="2000" b="1" dirty="0"/>
              <a:t> </a:t>
            </a:r>
            <a:r>
              <a:rPr lang="en-US" sz="2000" b="1" dirty="0" err="1"/>
              <a:t>kurwisana</a:t>
            </a:r>
            <a:r>
              <a:rPr lang="en-US" sz="2000" b="1" dirty="0"/>
              <a:t> </a:t>
            </a:r>
            <a:r>
              <a:rPr lang="en-US" sz="2000" b="1" dirty="0" err="1"/>
              <a:t>kuri</a:t>
            </a:r>
            <a:r>
              <a:rPr lang="en-US" sz="2000" b="1" dirty="0"/>
              <a:t> </a:t>
            </a:r>
            <a:r>
              <a:rPr lang="en-US" sz="2000" b="1" dirty="0" err="1"/>
              <a:t>pachena</a:t>
            </a:r>
            <a:r>
              <a:rPr lang="en-US" sz="2000" b="1" dirty="0"/>
              <a:t>, </a:t>
            </a:r>
            <a:r>
              <a:rPr lang="en-US" sz="2000" b="1" dirty="0" err="1"/>
              <a:t>hondo</a:t>
            </a:r>
            <a:r>
              <a:rPr lang="en-US" sz="2000" b="1" dirty="0"/>
              <a:t> apo </a:t>
            </a:r>
            <a:r>
              <a:rPr lang="en-US" sz="2000" b="1" dirty="0" err="1"/>
              <a:t>ngirozi</a:t>
            </a:r>
            <a:r>
              <a:rPr lang="en-US" sz="2000" b="1" dirty="0"/>
              <a:t> imwe </a:t>
            </a:r>
            <a:r>
              <a:rPr lang="en-US" sz="2000" b="1" dirty="0" err="1"/>
              <a:t>neimwe</a:t>
            </a:r>
            <a:r>
              <a:rPr lang="en-US" sz="2000" b="1" dirty="0"/>
              <a:t> </a:t>
            </a:r>
            <a:r>
              <a:rPr lang="en-US" sz="2000" b="1" dirty="0" err="1"/>
              <a:t>yaifanira</a:t>
            </a:r>
            <a:r>
              <a:rPr lang="en-US" sz="2000" b="1" dirty="0"/>
              <a:t> kuita </a:t>
            </a:r>
            <a:r>
              <a:rPr lang="en-US" sz="2000" b="1" dirty="0" err="1"/>
              <a:t>sarudzo</a:t>
            </a:r>
            <a:r>
              <a:rPr lang="en-US" sz="2000" b="1" dirty="0"/>
              <a:t> </a:t>
            </a:r>
            <a:r>
              <a:rPr lang="en-US" sz="2000" b="1" dirty="0" err="1"/>
              <a:t>yayo</a:t>
            </a:r>
            <a:r>
              <a:rPr lang="en-US" sz="2000" b="1" dirty="0"/>
              <a:t>. 1/3 </a:t>
            </a:r>
            <a:r>
              <a:rPr lang="en-US" sz="2000" b="1" dirty="0" err="1"/>
              <a:t>yengirozi</a:t>
            </a:r>
            <a:r>
              <a:rPr lang="en-US" sz="2000" b="1" dirty="0"/>
              <a:t> </a:t>
            </a:r>
            <a:r>
              <a:rPr lang="en-US" sz="2000" b="1" dirty="0" err="1"/>
              <a:t>yakatevera</a:t>
            </a:r>
            <a:r>
              <a:rPr lang="en-US" sz="2000" b="1" dirty="0"/>
              <a:t> </a:t>
            </a:r>
            <a:r>
              <a:rPr lang="en-US" sz="2000" b="1" dirty="0" err="1"/>
              <a:t>Satani</a:t>
            </a:r>
            <a:r>
              <a:rPr lang="en-US" sz="2000" b="1" dirty="0"/>
              <a:t>, </a:t>
            </a:r>
            <a:r>
              <a:rPr lang="en-US" sz="2000" b="1" dirty="0" err="1"/>
              <a:t>dzmwe</a:t>
            </a:r>
            <a:r>
              <a:rPr lang="en-US" sz="2000" b="1" dirty="0"/>
              <a:t> </a:t>
            </a:r>
            <a:r>
              <a:rPr lang="en-US" sz="2000" b="1" dirty="0" err="1"/>
              <a:t>dzose</a:t>
            </a:r>
            <a:r>
              <a:rPr lang="en-US" sz="2000" b="1" dirty="0"/>
              <a:t> </a:t>
            </a:r>
            <a:r>
              <a:rPr lang="en-US" sz="2000" b="1" dirty="0" err="1"/>
              <a:t>dzikaramba</a:t>
            </a:r>
            <a:r>
              <a:rPr lang="en-US" sz="2000" b="1" dirty="0"/>
              <a:t> </a:t>
            </a:r>
            <a:r>
              <a:rPr lang="en-US" sz="2000" b="1" dirty="0" err="1"/>
              <a:t>dzakatendeka</a:t>
            </a:r>
            <a:r>
              <a:rPr lang="en-US" sz="2000" b="1" dirty="0"/>
              <a:t> </a:t>
            </a:r>
            <a:r>
              <a:rPr lang="en-US" sz="2000" b="1" dirty="0" err="1"/>
              <a:t>kuna</a:t>
            </a:r>
            <a:r>
              <a:rPr lang="en-US" sz="2000" b="1" dirty="0"/>
              <a:t> Mwari (</a:t>
            </a:r>
            <a:r>
              <a:rPr lang="en-US" sz="2000" b="1" dirty="0" err="1"/>
              <a:t>Zva</a:t>
            </a:r>
            <a:r>
              <a:rPr lang="en" sz="2000" b="1" dirty="0"/>
              <a:t>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39" y="3388328"/>
            <a:ext cx="5378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Rusifa </a:t>
            </a:r>
            <a:r>
              <a:rPr lang="en-US" b="1" dirty="0" err="1"/>
              <a:t>akava</a:t>
            </a:r>
            <a:r>
              <a:rPr lang="en-US" b="1" dirty="0"/>
              <a:t> </a:t>
            </a:r>
            <a:r>
              <a:rPr lang="en-US" b="1" dirty="0" err="1"/>
              <a:t>Satani</a:t>
            </a:r>
            <a:r>
              <a:rPr lang="en-US" b="1" dirty="0"/>
              <a:t>, </a:t>
            </a:r>
            <a:r>
              <a:rPr lang="en-US" b="1" dirty="0" err="1"/>
              <a:t>mupomeri</a:t>
            </a:r>
            <a:r>
              <a:rPr lang="en-US" b="1" dirty="0"/>
              <a:t> ( </a:t>
            </a:r>
            <a:r>
              <a:rPr lang="en-US" b="1" dirty="0" err="1"/>
              <a:t>Zva</a:t>
            </a:r>
            <a:r>
              <a:rPr lang="en-US" b="1" dirty="0"/>
              <a:t>. 12:10; </a:t>
            </a:r>
            <a:r>
              <a:rPr lang="en-US" b="1" dirty="0" err="1"/>
              <a:t>Jobho</a:t>
            </a:r>
            <a:r>
              <a:rPr lang="en-US" b="1" dirty="0"/>
              <a:t> 1:6, 9-10 ). </a:t>
            </a:r>
            <a:r>
              <a:rPr lang="en-US" b="1" dirty="0" err="1"/>
              <a:t>Akaramba</a:t>
            </a:r>
            <a:r>
              <a:rPr lang="en-US" b="1" dirty="0"/>
              <a:t> </a:t>
            </a:r>
            <a:r>
              <a:rPr lang="en-US" b="1" dirty="0" err="1"/>
              <a:t>kudanwa</a:t>
            </a:r>
            <a:r>
              <a:rPr lang="en-US" b="1" dirty="0"/>
              <a:t> </a:t>
            </a:r>
            <a:r>
              <a:rPr lang="en-US" b="1" dirty="0" err="1"/>
              <a:t>kwose</a:t>
            </a:r>
            <a:r>
              <a:rPr lang="en-US" b="1" dirty="0"/>
              <a:t> </a:t>
            </a:r>
            <a:r>
              <a:rPr lang="en-US" b="1" dirty="0" err="1"/>
              <a:t>kworudo</a:t>
            </a:r>
            <a:r>
              <a:rPr lang="en-US" b="1" dirty="0"/>
              <a:t> </a:t>
            </a:r>
            <a:r>
              <a:rPr lang="en-US" b="1" dirty="0" err="1"/>
              <a:t>rwaMwari</a:t>
            </a:r>
            <a:r>
              <a:rPr lang="en-US" b="1" dirty="0"/>
              <a:t> kuti </a:t>
            </a:r>
            <a:r>
              <a:rPr lang="en-US" b="1" dirty="0" err="1"/>
              <a:t>ashandure</a:t>
            </a:r>
            <a:r>
              <a:rPr lang="en-US" b="1" dirty="0"/>
              <a:t> </a:t>
            </a:r>
            <a:r>
              <a:rPr lang="en-US" b="1" dirty="0" err="1"/>
              <a:t>mafungiro</a:t>
            </a:r>
            <a:r>
              <a:rPr lang="en-US" b="1" dirty="0"/>
              <a:t> </a:t>
            </a:r>
            <a:r>
              <a:rPr lang="en-US" b="1" dirty="0" err="1"/>
              <a:t>ake</a:t>
            </a:r>
            <a:r>
              <a:rPr lang="en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Iko </a:t>
            </a:r>
            <a:r>
              <a:rPr lang="en-US" sz="2000" b="1" dirty="0" err="1"/>
              <a:t>zvino</a:t>
            </a:r>
            <a:r>
              <a:rPr lang="en-US" sz="2000" b="1" dirty="0"/>
              <a:t> </a:t>
            </a:r>
            <a:r>
              <a:rPr lang="en-US" sz="2000" b="1" dirty="0" err="1"/>
              <a:t>hondo</a:t>
            </a:r>
            <a:r>
              <a:rPr lang="en-US" sz="2000" b="1" dirty="0"/>
              <a:t> iyi </a:t>
            </a:r>
            <a:r>
              <a:rPr lang="en-US" sz="2000" b="1" dirty="0" err="1"/>
              <a:t>iri</a:t>
            </a:r>
            <a:r>
              <a:rPr lang="en-US" sz="2000" b="1" dirty="0"/>
              <a:t> </a:t>
            </a:r>
            <a:r>
              <a:rPr lang="en-US" sz="2000" b="1" dirty="0" err="1"/>
              <a:t>kuenderera</a:t>
            </a:r>
            <a:r>
              <a:rPr lang="en-US" sz="2000" b="1" dirty="0"/>
              <a:t> mberi. </a:t>
            </a:r>
            <a:r>
              <a:rPr lang="en-US" sz="2000" b="1" dirty="0" err="1"/>
              <a:t>Satani</a:t>
            </a:r>
            <a:r>
              <a:rPr lang="en-US" sz="2000" b="1" dirty="0"/>
              <a:t> </a:t>
            </a:r>
            <a:r>
              <a:rPr lang="en-US" sz="2000" b="1" dirty="0" err="1"/>
              <a:t>achiri</a:t>
            </a:r>
            <a:r>
              <a:rPr lang="en-US" sz="2000" b="1" dirty="0"/>
              <a:t> </a:t>
            </a:r>
            <a:r>
              <a:rPr lang="en-US" sz="2000" b="1" dirty="0" err="1"/>
              <a:t>kushanda</a:t>
            </a:r>
            <a:r>
              <a:rPr lang="en-US" sz="2000" b="1" dirty="0"/>
              <a:t>. </a:t>
            </a:r>
            <a:r>
              <a:rPr lang="en-US" sz="2000" b="1" dirty="0" err="1"/>
              <a:t>Anoedza</a:t>
            </a:r>
            <a:r>
              <a:rPr lang="en-US" sz="2000" b="1" dirty="0"/>
              <a:t> </a:t>
            </a:r>
            <a:r>
              <a:rPr lang="en-US" sz="2000" b="1" dirty="0" err="1"/>
              <a:t>kukwevera</a:t>
            </a:r>
            <a:r>
              <a:rPr lang="en-US" sz="2000" b="1" dirty="0"/>
              <a:t> munhu </a:t>
            </a:r>
            <a:r>
              <a:rPr lang="en-US" sz="2000" b="1" dirty="0" err="1"/>
              <a:t>wese</a:t>
            </a:r>
            <a:r>
              <a:rPr lang="en-US" sz="2000" b="1" dirty="0"/>
              <a:t> kuti </a:t>
            </a:r>
            <a:r>
              <a:rPr lang="en-US" sz="2000" b="1" dirty="0" err="1"/>
              <a:t>apandukire</a:t>
            </a:r>
            <a:r>
              <a:rPr lang="en-US" sz="2000" b="1" dirty="0"/>
              <a:t> Mwari. Kune </a:t>
            </a:r>
            <a:r>
              <a:rPr lang="en-US" sz="2000" b="1" dirty="0" err="1"/>
              <a:t>mativi</a:t>
            </a:r>
            <a:r>
              <a:rPr lang="en-US" sz="2000" b="1" dirty="0"/>
              <a:t> </a:t>
            </a:r>
            <a:r>
              <a:rPr lang="en-US" sz="2000" b="1" dirty="0" err="1"/>
              <a:t>maviri</a:t>
            </a:r>
            <a:r>
              <a:rPr lang="en-US" sz="2000" b="1" dirty="0"/>
              <a:t> chete. Vaya </a:t>
            </a:r>
            <a:r>
              <a:rPr lang="en-US" sz="2000" b="1" dirty="0" err="1"/>
              <a:t>vanoda</a:t>
            </a:r>
            <a:r>
              <a:rPr lang="en-US" sz="2000" b="1" dirty="0"/>
              <a:t> </a:t>
            </a:r>
            <a:r>
              <a:rPr lang="en-US" sz="2000" b="1" dirty="0" err="1"/>
              <a:t>kuteerera</a:t>
            </a:r>
            <a:r>
              <a:rPr lang="en-US" sz="2000" b="1" dirty="0"/>
              <a:t> </a:t>
            </a:r>
            <a:r>
              <a:rPr lang="en-US" sz="2000" b="1" dirty="0" err="1"/>
              <a:t>Mutemo</a:t>
            </a:r>
            <a:r>
              <a:rPr lang="en-US" sz="2000" b="1" dirty="0"/>
              <a:t> </a:t>
            </a:r>
            <a:r>
              <a:rPr lang="en-US" sz="2000" b="1" dirty="0" err="1"/>
              <a:t>waMwari</a:t>
            </a:r>
            <a:r>
              <a:rPr lang="en-US" sz="2000" b="1" dirty="0"/>
              <a:t>, kana kuti </a:t>
            </a:r>
            <a:r>
              <a:rPr lang="en-US" sz="2000" b="1" dirty="0" err="1"/>
              <a:t>vaya</a:t>
            </a:r>
            <a:r>
              <a:rPr lang="en-US" sz="2000" b="1" dirty="0"/>
              <a:t> </a:t>
            </a:r>
            <a:r>
              <a:rPr lang="en-US" sz="2000" b="1" dirty="0" err="1"/>
              <a:t>vanouramba</a:t>
            </a:r>
            <a:r>
              <a:rPr lang="en-US" sz="2000" b="1" dirty="0"/>
              <a:t>. </a:t>
            </a:r>
            <a:r>
              <a:rPr lang="en-US" sz="2000" b="1" dirty="0" err="1"/>
              <a:t>Sarudzo</a:t>
            </a:r>
            <a:r>
              <a:rPr lang="en-US" sz="2000" b="1" dirty="0"/>
              <a:t> </a:t>
            </a:r>
            <a:r>
              <a:rPr lang="en-US" sz="2000" b="1" dirty="0" err="1"/>
              <a:t>ndeyedu</a:t>
            </a:r>
            <a:r>
              <a:rPr lang="en" sz="2000" b="1" dirty="0"/>
              <a:t>(Deut. 30:11, 16, 19; Josh.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378270" y="1301383"/>
            <a:ext cx="105171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Mwari </a:t>
            </a:r>
            <a:r>
              <a:rPr lang="en-US" sz="2800" b="1" dirty="0" err="1">
                <a:latin typeface="Constantia" panose="02030602050306030303" pitchFamily="18" charset="0"/>
              </a:rPr>
              <a:t>mukuru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angadai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akakanda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munyengeri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mukuru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pakarepo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kudenga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asi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chisiri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chinangwa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Aizopa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vapanduki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mukana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wakaenzana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wokuyera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nesimba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roMwanakomana</a:t>
            </a:r>
            <a:r>
              <a:rPr lang="en-US" sz="2800" b="1" dirty="0">
                <a:latin typeface="Constantia" panose="02030602050306030303" pitchFamily="18" charset="0"/>
              </a:rPr>
              <a:t> Wake amene </a:t>
            </a:r>
            <a:r>
              <a:rPr lang="en-US" sz="2800" b="1" dirty="0" err="1">
                <a:latin typeface="Constantia" panose="02030602050306030303" pitchFamily="18" charset="0"/>
              </a:rPr>
              <a:t>nengirozi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dzakavimbika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Muhondo</a:t>
            </a:r>
            <a:r>
              <a:rPr lang="en-US" sz="2800" b="1" dirty="0">
                <a:latin typeface="Constantia" panose="02030602050306030303" pitchFamily="18" charset="0"/>
              </a:rPr>
              <a:t> iyi </a:t>
            </a:r>
            <a:r>
              <a:rPr lang="en-US" sz="2800" b="1" dirty="0" err="1">
                <a:latin typeface="Constantia" panose="02030602050306030303" pitchFamily="18" charset="0"/>
              </a:rPr>
              <a:t>ngirozi</a:t>
            </a:r>
            <a:r>
              <a:rPr lang="en-US" sz="2800" b="1" dirty="0">
                <a:latin typeface="Constantia" panose="02030602050306030303" pitchFamily="18" charset="0"/>
              </a:rPr>
              <a:t> imwe </a:t>
            </a:r>
            <a:r>
              <a:rPr lang="en-US" sz="2800" b="1" dirty="0" err="1">
                <a:latin typeface="Constantia" panose="02030602050306030303" pitchFamily="18" charset="0"/>
              </a:rPr>
              <a:t>neimwe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yaizosarudza</a:t>
            </a:r>
            <a:r>
              <a:rPr lang="en-US" sz="2800" b="1" dirty="0">
                <a:latin typeface="Constantia" panose="02030602050306030303" pitchFamily="18" charset="0"/>
              </a:rPr>
              <a:t> divi </a:t>
            </a:r>
            <a:r>
              <a:rPr lang="en-US" sz="2800" b="1" dirty="0" err="1">
                <a:latin typeface="Constantia" panose="02030602050306030303" pitchFamily="18" charset="0"/>
              </a:rPr>
              <a:t>rayo</a:t>
            </a:r>
            <a:r>
              <a:rPr lang="en-US" sz="2800" b="1" dirty="0">
                <a:latin typeface="Constantia" panose="02030602050306030303" pitchFamily="18" charset="0"/>
              </a:rPr>
              <a:t> uye </a:t>
            </a:r>
            <a:r>
              <a:rPr lang="en-US" sz="2800" b="1" dirty="0" err="1">
                <a:latin typeface="Constantia" panose="02030602050306030303" pitchFamily="18" charset="0"/>
              </a:rPr>
              <a:t>zvichiratidzwa</a:t>
            </a:r>
            <a:r>
              <a:rPr lang="en-US" sz="2800" b="1" dirty="0">
                <a:latin typeface="Constantia" panose="02030602050306030303" pitchFamily="18" charset="0"/>
              </a:rPr>
              <a:t> kune </a:t>
            </a:r>
            <a:r>
              <a:rPr lang="en-US" sz="2800" b="1" dirty="0" err="1">
                <a:latin typeface="Constantia" panose="02030602050306030303" pitchFamily="18" charset="0"/>
              </a:rPr>
              <a:t>vese</a:t>
            </a:r>
            <a:r>
              <a:rPr lang="en-US" sz="2800" b="1" dirty="0">
                <a:latin typeface="Constantia" panose="02030602050306030303" pitchFamily="18" charset="0"/>
              </a:rPr>
              <a:t>. […] </a:t>
            </a:r>
            <a:r>
              <a:rPr lang="en-US" sz="2800" b="1" dirty="0" err="1">
                <a:latin typeface="Constantia" panose="02030602050306030303" pitchFamily="18" charset="0"/>
              </a:rPr>
              <a:t>Kudai</a:t>
            </a:r>
            <a:r>
              <a:rPr lang="en-US" sz="2800" b="1" dirty="0">
                <a:latin typeface="Constantia" panose="02030602050306030303" pitchFamily="18" charset="0"/>
              </a:rPr>
              <a:t> Mwari </a:t>
            </a:r>
            <a:r>
              <a:rPr lang="en-US" sz="2800" b="1" dirty="0" err="1">
                <a:latin typeface="Constantia" panose="02030602050306030303" pitchFamily="18" charset="0"/>
              </a:rPr>
              <a:t>akanga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ashandisa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simba</a:t>
            </a:r>
            <a:r>
              <a:rPr lang="en-US" sz="2800" b="1" dirty="0">
                <a:latin typeface="Constantia" panose="02030602050306030303" pitchFamily="18" charset="0"/>
              </a:rPr>
              <a:t> Rake </a:t>
            </a:r>
            <a:r>
              <a:rPr lang="en-US" sz="2800" b="1" dirty="0" err="1">
                <a:latin typeface="Constantia" panose="02030602050306030303" pitchFamily="18" charset="0"/>
              </a:rPr>
              <a:t>kuranga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mupanduki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mukuru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uyu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ngirozi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dzisina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kukanganiswa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dzingadai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dzisina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kuratidzwa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nokudaro</a:t>
            </a:r>
            <a:r>
              <a:rPr lang="en-US" sz="2800" b="1" dirty="0">
                <a:latin typeface="Constantia" panose="02030602050306030303" pitchFamily="18" charset="0"/>
              </a:rPr>
              <a:t>, Mwari </a:t>
            </a:r>
            <a:r>
              <a:rPr lang="en-US" sz="2800" b="1" dirty="0" err="1">
                <a:latin typeface="Constantia" panose="02030602050306030303" pitchFamily="18" charset="0"/>
              </a:rPr>
              <a:t>akatora</a:t>
            </a:r>
            <a:r>
              <a:rPr lang="en-US" sz="2800" b="1" dirty="0">
                <a:latin typeface="Constantia" panose="02030602050306030303" pitchFamily="18" charset="0"/>
              </a:rPr>
              <a:t> imwe </a:t>
            </a:r>
            <a:r>
              <a:rPr lang="en-US" sz="2800" b="1" dirty="0" err="1">
                <a:latin typeface="Constantia" panose="02030602050306030303" pitchFamily="18" charset="0"/>
              </a:rPr>
              <a:t>nzira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nokuti</a:t>
            </a:r>
            <a:r>
              <a:rPr lang="en-US" sz="2800" b="1" dirty="0">
                <a:latin typeface="Constantia" panose="02030602050306030303" pitchFamily="18" charset="0"/>
              </a:rPr>
              <a:t> Iye </a:t>
            </a:r>
            <a:r>
              <a:rPr lang="en-US" sz="2800" b="1" dirty="0" err="1">
                <a:latin typeface="Constantia" panose="02030602050306030303" pitchFamily="18" charset="0"/>
              </a:rPr>
              <a:t>aizoratidzira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nomutoo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wakajeka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kuuto</a:t>
            </a:r>
            <a:r>
              <a:rPr lang="en-US" sz="2800" b="1" dirty="0">
                <a:latin typeface="Constantia" panose="02030602050306030303" pitchFamily="18" charset="0"/>
              </a:rPr>
              <a:t> rose </a:t>
            </a:r>
            <a:r>
              <a:rPr lang="en-US" sz="2800" b="1" dirty="0" err="1">
                <a:latin typeface="Constantia" panose="02030602050306030303" pitchFamily="18" charset="0"/>
              </a:rPr>
              <a:t>rokudenga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ruramisiro</a:t>
            </a:r>
            <a:r>
              <a:rPr lang="en-US" sz="2800" b="1" dirty="0">
                <a:latin typeface="Constantia" panose="02030602050306030303" pitchFamily="18" charset="0"/>
              </a:rPr>
              <a:t> Yake </a:t>
            </a:r>
            <a:r>
              <a:rPr lang="en-US" sz="2800" b="1" dirty="0" err="1">
                <a:latin typeface="Constantia" panose="02030602050306030303" pitchFamily="18" charset="0"/>
              </a:rPr>
              <a:t>nokutonga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Kwake</a:t>
            </a:r>
            <a:r>
              <a:rPr lang="en-US" sz="2800" b="1" dirty="0">
                <a:latin typeface="Constantia" panose="02030602050306030303" pitchFamily="18" charset="0"/>
              </a:rPr>
              <a:t>.” -Non Official Translation by Gift Mawoyo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KUMUKIRA PANYIKA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Iye akati, ‘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Ndianiko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wakakuʋudza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hauna‐kusimira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—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Wadya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muti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wandakakuraira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urege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kuudya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(Genesisi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Mwari </a:t>
            </a:r>
            <a:r>
              <a:rPr lang="en-US" sz="2000" b="1" dirty="0" err="1"/>
              <a:t>akasika</a:t>
            </a:r>
            <a:r>
              <a:rPr lang="en-US" sz="2000" b="1" dirty="0"/>
              <a:t> </a:t>
            </a:r>
            <a:r>
              <a:rPr lang="en-US" sz="2000" b="1" dirty="0" err="1"/>
              <a:t>ngirozi</a:t>
            </a:r>
            <a:r>
              <a:rPr lang="en-US" sz="2000" b="1" dirty="0"/>
              <a:t> </a:t>
            </a:r>
            <a:r>
              <a:rPr lang="en-US" sz="2000" b="1" dirty="0" err="1"/>
              <a:t>munzvimbo</a:t>
            </a:r>
            <a:r>
              <a:rPr lang="en-US" sz="2000" b="1" dirty="0"/>
              <a:t> </a:t>
            </a:r>
            <a:r>
              <a:rPr lang="en-US" sz="2000" b="1" dirty="0" err="1"/>
              <a:t>isina</a:t>
            </a:r>
            <a:r>
              <a:rPr lang="en-US" sz="2000" b="1" dirty="0"/>
              <a:t> </a:t>
            </a:r>
            <a:r>
              <a:rPr lang="en-US" sz="2000" b="1" dirty="0" err="1"/>
              <a:t>chivi</a:t>
            </a:r>
            <a:r>
              <a:rPr lang="en-US" sz="2000" b="1" dirty="0"/>
              <a:t>, </a:t>
            </a:r>
            <a:r>
              <a:rPr lang="en-US" sz="2000" b="1" dirty="0" err="1"/>
              <a:t>yakakwana</a:t>
            </a:r>
            <a:r>
              <a:rPr lang="en-US" sz="2000" b="1" dirty="0"/>
              <a:t>. </a:t>
            </a:r>
            <a:r>
              <a:rPr lang="en-US" sz="2000" b="1" dirty="0" err="1"/>
              <a:t>Saizvozvowo</a:t>
            </a:r>
            <a:r>
              <a:rPr lang="en-US" sz="2000" b="1" dirty="0"/>
              <a:t>, Mwari </a:t>
            </a:r>
            <a:r>
              <a:rPr lang="en-US" sz="2000" b="1" dirty="0" err="1"/>
              <a:t>akasika</a:t>
            </a:r>
            <a:r>
              <a:rPr lang="en-US" sz="2000" b="1" dirty="0"/>
              <a:t> vanhu </a:t>
            </a:r>
            <a:r>
              <a:rPr lang="en-US" sz="2000" b="1" dirty="0" err="1"/>
              <a:t>vari</a:t>
            </a:r>
            <a:r>
              <a:rPr lang="en-US" sz="2000" b="1" dirty="0"/>
              <a:t> </a:t>
            </a:r>
            <a:r>
              <a:rPr lang="en-US" sz="2000" b="1" dirty="0" err="1"/>
              <a:t>mumhoteredzo</a:t>
            </a:r>
            <a:r>
              <a:rPr lang="en-US" sz="2000" b="1" dirty="0"/>
              <a:t> </a:t>
            </a:r>
            <a:r>
              <a:rPr lang="en-US" sz="2000" b="1" dirty="0" err="1"/>
              <a:t>yakakwana</a:t>
            </a:r>
            <a:r>
              <a:rPr lang="en-US" sz="2000" b="1" dirty="0"/>
              <a:t>, </a:t>
            </a:r>
            <a:r>
              <a:rPr lang="en-US" sz="2000" b="1" dirty="0" err="1"/>
              <a:t>isina</a:t>
            </a:r>
            <a:r>
              <a:rPr lang="en-US" sz="2000" b="1" dirty="0"/>
              <a:t> </a:t>
            </a:r>
            <a:r>
              <a:rPr lang="en-US" sz="2000" b="1" dirty="0" err="1"/>
              <a:t>chivi</a:t>
            </a:r>
            <a:r>
              <a:rPr lang="en" sz="2000" b="1" dirty="0"/>
              <a:t>(Gen.1:31).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25823" y="3438499"/>
            <a:ext cx="73443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Ndiyo chete nzvimbo </a:t>
            </a:r>
            <a:r>
              <a:rPr lang="en-US" sz="2000" b="1" dirty="0" err="1"/>
              <a:t>yaigona</a:t>
            </a:r>
            <a:r>
              <a:rPr lang="en-US" sz="2000" b="1" dirty="0"/>
              <a:t> kuita kuti </a:t>
            </a:r>
            <a:r>
              <a:rPr lang="en-US" sz="2000" b="1" dirty="0" err="1"/>
              <a:t>Satani</a:t>
            </a:r>
            <a:r>
              <a:rPr lang="en-US" sz="2000" b="1" dirty="0"/>
              <a:t> </a:t>
            </a:r>
            <a:r>
              <a:rPr lang="en-US" sz="2000" b="1" dirty="0" err="1"/>
              <a:t>aite</a:t>
            </a:r>
            <a:r>
              <a:rPr lang="en-US" sz="2000" b="1" dirty="0"/>
              <a:t> kuti </a:t>
            </a:r>
            <a:r>
              <a:rPr lang="en-US" sz="2000" b="1" dirty="0" err="1"/>
              <a:t>vapokane</a:t>
            </a:r>
            <a:r>
              <a:rPr lang="en-US" sz="2000" b="1" dirty="0"/>
              <a:t>. </a:t>
            </a:r>
            <a:r>
              <a:rPr lang="en-US" sz="2000" b="1" dirty="0" err="1"/>
              <a:t>Nokunyengera</a:t>
            </a:r>
            <a:r>
              <a:rPr lang="en-US" sz="2000" b="1" dirty="0"/>
              <a:t>, </a:t>
            </a:r>
            <a:r>
              <a:rPr lang="en-US" sz="2000" b="1" dirty="0" err="1"/>
              <a:t>akazadzisa</a:t>
            </a:r>
            <a:r>
              <a:rPr lang="en-US" sz="2000" b="1" dirty="0"/>
              <a:t> </a:t>
            </a:r>
            <a:r>
              <a:rPr lang="en-US" sz="2000" b="1" dirty="0" err="1"/>
              <a:t>chinangwa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. </a:t>
            </a:r>
            <a:r>
              <a:rPr lang="en-US" sz="2000" b="1" dirty="0" err="1"/>
              <a:t>Adhamu</a:t>
            </a:r>
            <a:r>
              <a:rPr lang="en-US" sz="2000" b="1" dirty="0"/>
              <a:t> </a:t>
            </a:r>
            <a:r>
              <a:rPr lang="en-US" sz="2000" b="1" dirty="0" err="1"/>
              <a:t>naEvha</a:t>
            </a:r>
            <a:r>
              <a:rPr lang="en-US" sz="2000" b="1" dirty="0"/>
              <a:t> </a:t>
            </a:r>
            <a:r>
              <a:rPr lang="en-US" sz="2000" b="1" dirty="0" err="1"/>
              <a:t>vakasava</a:t>
            </a:r>
            <a:r>
              <a:rPr lang="en-US" sz="2000" b="1" dirty="0"/>
              <a:t> </a:t>
            </a:r>
            <a:r>
              <a:rPr lang="en-US" sz="2000" b="1" dirty="0" err="1"/>
              <a:t>nechokwadi</a:t>
            </a:r>
            <a:r>
              <a:rPr lang="en-US" sz="2000" b="1" dirty="0"/>
              <a:t> </a:t>
            </a:r>
            <a:r>
              <a:rPr lang="en-US" sz="2000" b="1" dirty="0" err="1"/>
              <a:t>naMwari</a:t>
            </a:r>
            <a:r>
              <a:rPr lang="en-US" sz="2000" b="1" dirty="0"/>
              <a:t>, </a:t>
            </a:r>
            <a:r>
              <a:rPr lang="en-US" sz="2000" b="1" dirty="0" err="1"/>
              <a:t>vakasamuteerera</a:t>
            </a:r>
            <a:r>
              <a:rPr lang="en-US" sz="2000" b="1" dirty="0"/>
              <a:t>, uye </a:t>
            </a:r>
            <a:r>
              <a:rPr lang="en-US" sz="2000" b="1" dirty="0" err="1"/>
              <a:t>vakabva</a:t>
            </a:r>
            <a:r>
              <a:rPr lang="en-US" sz="2000" b="1" dirty="0"/>
              <a:t> </a:t>
            </a:r>
            <a:r>
              <a:rPr lang="en-US" sz="2000" b="1" dirty="0" err="1"/>
              <a:t>patsime</a:t>
            </a:r>
            <a:r>
              <a:rPr lang="en-US" sz="2000" b="1" dirty="0"/>
              <a:t> </a:t>
            </a:r>
            <a:r>
              <a:rPr lang="en-US" sz="2000" b="1" dirty="0" err="1"/>
              <a:t>roupenyu</a:t>
            </a:r>
            <a:r>
              <a:rPr lang="en-US" sz="2000" b="1" dirty="0"/>
              <a:t> (Gen.3:6, 9-13, 19). </a:t>
            </a:r>
            <a:r>
              <a:rPr lang="en-US" sz="2000" b="1" dirty="0" err="1"/>
              <a:t>Adhamu</a:t>
            </a:r>
            <a:r>
              <a:rPr lang="en-US" sz="2000" b="1" dirty="0"/>
              <a:t> </a:t>
            </a:r>
            <a:r>
              <a:rPr lang="en-US" sz="2000" b="1" dirty="0" err="1"/>
              <a:t>akazarura</a:t>
            </a:r>
            <a:r>
              <a:rPr lang="en-US" sz="2000" b="1" dirty="0"/>
              <a:t> </a:t>
            </a:r>
            <a:r>
              <a:rPr lang="en-US" sz="2000" b="1" dirty="0" err="1"/>
              <a:t>musuo</a:t>
            </a:r>
            <a:r>
              <a:rPr lang="en-US" sz="2000" b="1" dirty="0"/>
              <a:t> </a:t>
            </a:r>
            <a:r>
              <a:rPr lang="en-US" sz="2000" b="1" dirty="0" err="1"/>
              <a:t>wokuti</a:t>
            </a:r>
            <a:r>
              <a:rPr lang="en-US" sz="2000" b="1" dirty="0"/>
              <a:t> </a:t>
            </a:r>
            <a:r>
              <a:rPr lang="en-US" sz="2000" b="1" dirty="0" err="1"/>
              <a:t>chivi</a:t>
            </a:r>
            <a:r>
              <a:rPr lang="en-US" sz="2000" b="1" dirty="0"/>
              <a:t> </a:t>
            </a:r>
            <a:r>
              <a:rPr lang="en-US" sz="2000" b="1" dirty="0" err="1"/>
              <a:t>chipinde</a:t>
            </a:r>
            <a:r>
              <a:rPr lang="en-US" sz="2000" b="1" dirty="0"/>
              <a:t>, uye </a:t>
            </a:r>
            <a:r>
              <a:rPr lang="en-US" sz="2000" b="1" dirty="0" err="1"/>
              <a:t>nokudaro</a:t>
            </a:r>
            <a:r>
              <a:rPr lang="en-US" sz="2000" b="1" dirty="0"/>
              <a:t> </a:t>
            </a:r>
            <a:r>
              <a:rPr lang="en-US" sz="2000" b="1" dirty="0" err="1"/>
              <a:t>rufu</a:t>
            </a:r>
            <a:r>
              <a:rPr lang="en-US" sz="2000" b="1" dirty="0"/>
              <a:t> </a:t>
            </a:r>
            <a:r>
              <a:rPr lang="en-US" sz="2000" b="1" dirty="0" err="1"/>
              <a:t>rwakapfuurira</a:t>
            </a:r>
            <a:r>
              <a:rPr lang="en-US" sz="2000" b="1" dirty="0"/>
              <a:t> kuvanhu </a:t>
            </a:r>
            <a:r>
              <a:rPr lang="en-US" sz="2000" b="1" dirty="0" err="1"/>
              <a:t>vose</a:t>
            </a:r>
            <a:r>
              <a:rPr lang="en-US" sz="2000" b="1" dirty="0"/>
              <a:t> </a:t>
            </a:r>
            <a:r>
              <a:rPr lang="en" sz="2000" b="1" dirty="0"/>
              <a:t>(VaRoma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324" y="3336985"/>
            <a:ext cx="2323294" cy="30016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Kubva</a:t>
            </a:r>
            <a:r>
              <a:rPr lang="en-US" sz="2000" b="1" dirty="0"/>
              <a:t> ipapo, tiri </a:t>
            </a:r>
            <a:r>
              <a:rPr lang="en-US" sz="2000" b="1" dirty="0" err="1"/>
              <a:t>kurarama</a:t>
            </a:r>
            <a:r>
              <a:rPr lang="en-US" sz="2000" b="1" dirty="0"/>
              <a:t> </a:t>
            </a:r>
            <a:r>
              <a:rPr lang="en-US" sz="2000" b="1" dirty="0" err="1"/>
              <a:t>munyika</a:t>
            </a:r>
            <a:r>
              <a:rPr lang="en-US" sz="2000" b="1" dirty="0"/>
              <a:t> </a:t>
            </a:r>
            <a:r>
              <a:rPr lang="en-US" sz="2000" b="1" dirty="0" err="1"/>
              <a:t>ine</a:t>
            </a:r>
            <a:r>
              <a:rPr lang="en-US" sz="2000" b="1" dirty="0"/>
              <a:t> </a:t>
            </a:r>
            <a:r>
              <a:rPr lang="en-US" sz="2000" b="1" dirty="0" err="1"/>
              <a:t>marwadzo</a:t>
            </a:r>
            <a:r>
              <a:rPr lang="en-US" sz="2000" b="1" dirty="0"/>
              <a:t>, </a:t>
            </a:r>
            <a:r>
              <a:rPr lang="en-US" sz="2000" b="1" dirty="0" err="1"/>
              <a:t>zvirwere</a:t>
            </a:r>
            <a:r>
              <a:rPr lang="en-US" sz="2000" b="1" dirty="0"/>
              <a:t> uye </a:t>
            </a:r>
            <a:r>
              <a:rPr lang="en-US" sz="2000" b="1" dirty="0" err="1"/>
              <a:t>rufu</a:t>
            </a:r>
            <a:r>
              <a:rPr lang="en-US" sz="2000" b="1" dirty="0"/>
              <a:t>. </a:t>
            </a:r>
            <a:r>
              <a:rPr lang="en-US" sz="2000" b="1" dirty="0" err="1"/>
              <a:t>Tose</a:t>
            </a:r>
            <a:r>
              <a:rPr lang="en-US" sz="2000" b="1" dirty="0"/>
              <a:t> tiri </a:t>
            </a:r>
            <a:r>
              <a:rPr lang="en-US" sz="2000" b="1" dirty="0" err="1"/>
              <a:t>kubhadharira</a:t>
            </a:r>
            <a:r>
              <a:rPr lang="en-US" sz="2000" b="1" dirty="0"/>
              <a:t> </a:t>
            </a:r>
            <a:r>
              <a:rPr lang="en-US" sz="2000" b="1" dirty="0" err="1"/>
              <a:t>chivi</a:t>
            </a:r>
            <a:r>
              <a:rPr lang="en-US" sz="2000" b="1" dirty="0"/>
              <a:t> </a:t>
            </a:r>
            <a:r>
              <a:rPr lang="en-US" sz="2000" b="1" dirty="0" err="1"/>
              <a:t>chaAdhamu</a:t>
            </a:r>
            <a:r>
              <a:rPr lang="en-US" sz="2000" b="1" dirty="0"/>
              <a:t> here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Sezvakaitika</a:t>
            </a:r>
            <a:r>
              <a:rPr lang="en-US" sz="2000" b="1" dirty="0"/>
              <a:t> </a:t>
            </a:r>
            <a:r>
              <a:rPr lang="en-US" sz="2000" b="1" dirty="0" err="1"/>
              <a:t>kungirozi</a:t>
            </a:r>
            <a:r>
              <a:rPr lang="en-US" sz="2000" b="1" dirty="0"/>
              <a:t>, Mwari </a:t>
            </a:r>
            <a:r>
              <a:rPr lang="en-US" sz="2000" b="1" dirty="0" err="1"/>
              <a:t>akatisikawo</a:t>
            </a:r>
            <a:r>
              <a:rPr lang="en-US" sz="2000" b="1" dirty="0"/>
              <a:t> </a:t>
            </a:r>
            <a:r>
              <a:rPr lang="en-US" sz="2000" b="1" dirty="0" err="1"/>
              <a:t>tiine</a:t>
            </a:r>
            <a:r>
              <a:rPr lang="en-US" sz="2000" b="1" dirty="0"/>
              <a:t> </a:t>
            </a:r>
            <a:r>
              <a:rPr lang="en-US" sz="2000" b="1" dirty="0" err="1"/>
              <a:t>simba</a:t>
            </a:r>
            <a:r>
              <a:rPr lang="en-US" sz="2000" b="1" dirty="0"/>
              <a:t> </a:t>
            </a:r>
            <a:r>
              <a:rPr lang="en-US" sz="2000" b="1" dirty="0" err="1"/>
              <a:t>rekusarudza</a:t>
            </a:r>
            <a:r>
              <a:rPr lang="en-US" sz="2000" b="1" dirty="0"/>
              <a:t> </a:t>
            </a:r>
            <a:r>
              <a:rPr lang="en-US" sz="2000" b="1" dirty="0" err="1"/>
              <a:t>takasununguka</a:t>
            </a:r>
            <a:r>
              <a:rPr lang="en-US" sz="2000" b="1" dirty="0"/>
              <a:t>. Saka, </a:t>
            </a:r>
            <a:r>
              <a:rPr lang="en-US" sz="2000" b="1" dirty="0" err="1"/>
              <a:t>Adhamu</a:t>
            </a:r>
            <a:r>
              <a:rPr lang="en-US" sz="2000" b="1" dirty="0"/>
              <a:t> </a:t>
            </a:r>
            <a:r>
              <a:rPr lang="en-US" sz="2000" b="1" dirty="0" err="1"/>
              <a:t>naEvha</a:t>
            </a:r>
            <a:r>
              <a:rPr lang="en-US" sz="2000" b="1" dirty="0"/>
              <a:t> </a:t>
            </a:r>
            <a:r>
              <a:rPr lang="en-US" sz="2000" b="1" dirty="0" err="1"/>
              <a:t>vaigona</a:t>
            </a:r>
            <a:r>
              <a:rPr lang="en-US" sz="2000" b="1" dirty="0"/>
              <a:t> </a:t>
            </a:r>
            <a:r>
              <a:rPr lang="en-US" sz="2000" b="1" dirty="0" err="1"/>
              <a:t>kushandisa</a:t>
            </a:r>
            <a:r>
              <a:rPr lang="en-US" sz="2000" b="1" dirty="0"/>
              <a:t> </a:t>
            </a:r>
            <a:r>
              <a:rPr lang="en-US" sz="2000" b="1" dirty="0" err="1"/>
              <a:t>rusununguko</a:t>
            </a:r>
            <a:r>
              <a:rPr lang="en-US" sz="2000" b="1" dirty="0"/>
              <a:t> </a:t>
            </a:r>
            <a:r>
              <a:rPr lang="en-US" sz="2000" b="1" dirty="0" err="1"/>
              <a:t>irworwo</a:t>
            </a:r>
            <a:r>
              <a:rPr lang="en-US" sz="2000" b="1" dirty="0"/>
              <a:t>, </a:t>
            </a:r>
            <a:r>
              <a:rPr lang="en-US" sz="2000" b="1" dirty="0" err="1"/>
              <a:t>akavapa</a:t>
            </a:r>
            <a:r>
              <a:rPr lang="en-US" sz="2000" b="1" dirty="0"/>
              <a:t> </a:t>
            </a:r>
            <a:r>
              <a:rPr lang="en-US" sz="2000" b="1" dirty="0" err="1"/>
              <a:t>murayiro</a:t>
            </a:r>
            <a:r>
              <a:rPr lang="en-US" sz="2000" b="1" dirty="0"/>
              <a:t> </a:t>
            </a:r>
            <a:r>
              <a:rPr lang="en-US" sz="2000" b="1" dirty="0" err="1"/>
              <a:t>wakapfava</a:t>
            </a:r>
            <a:r>
              <a:rPr lang="en" sz="2000" b="1" dirty="0"/>
              <a:t>: “</a:t>
            </a:r>
            <a:r>
              <a:rPr lang="en-US" sz="2000" b="1" dirty="0" err="1"/>
              <a:t>asi</a:t>
            </a:r>
            <a:r>
              <a:rPr lang="en-US" sz="2000" b="1" dirty="0"/>
              <a:t> muti </a:t>
            </a:r>
            <a:r>
              <a:rPr lang="en-US" sz="2000" b="1" dirty="0" err="1"/>
              <a:t>wokuziʋa</a:t>
            </a:r>
            <a:r>
              <a:rPr lang="en-US" sz="2000" b="1" dirty="0"/>
              <a:t> ɀakanaka </a:t>
            </a:r>
            <a:r>
              <a:rPr lang="en-US" sz="2000" b="1" dirty="0" err="1"/>
              <a:t>neɀakaipa</a:t>
            </a:r>
            <a:r>
              <a:rPr lang="en-US" sz="2000" b="1" dirty="0"/>
              <a:t> </a:t>
            </a:r>
            <a:r>
              <a:rPr lang="en-US" sz="2000" b="1" dirty="0" err="1"/>
              <a:t>usaudya</a:t>
            </a:r>
            <a:r>
              <a:rPr lang="en" sz="2000" b="1" dirty="0"/>
              <a:t>” (Gen.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Mumwe </a:t>
            </a:r>
            <a:r>
              <a:rPr lang="en-US" sz="2000" b="1" dirty="0" err="1"/>
              <a:t>nomumwe</a:t>
            </a:r>
            <a:r>
              <a:rPr lang="en-US" sz="2000" b="1" dirty="0"/>
              <a:t> </a:t>
            </a:r>
            <a:r>
              <a:rPr lang="en-US" sz="2000" b="1" dirty="0" err="1"/>
              <a:t>wedu</a:t>
            </a:r>
            <a:r>
              <a:rPr lang="en-US" sz="2000" b="1" dirty="0"/>
              <a:t> </a:t>
            </a:r>
            <a:r>
              <a:rPr lang="en-US" sz="2000" b="1" dirty="0" err="1"/>
              <a:t>anoripira</a:t>
            </a:r>
            <a:r>
              <a:rPr lang="en-US" sz="2000" b="1" dirty="0"/>
              <a:t> </a:t>
            </a:r>
            <a:r>
              <a:rPr lang="en-US" sz="2000" b="1" dirty="0" err="1"/>
              <a:t>zvivi</a:t>
            </a:r>
            <a:r>
              <a:rPr lang="en-US" sz="2000" b="1" dirty="0"/>
              <a:t> </a:t>
            </a:r>
            <a:r>
              <a:rPr lang="en-US" sz="2000" b="1" dirty="0" err="1"/>
              <a:t>zvake</a:t>
            </a:r>
            <a:r>
              <a:rPr lang="en" sz="2000" b="1" dirty="0"/>
              <a:t>: “n</a:t>
            </a:r>
            <a:r>
              <a:rPr lang="en-US" sz="2000" b="1" dirty="0" err="1"/>
              <a:t>okuti</a:t>
            </a:r>
            <a:r>
              <a:rPr lang="en-US" sz="2000" b="1" dirty="0"/>
              <a:t> </a:t>
            </a:r>
            <a:r>
              <a:rPr lang="en-US" sz="2000" b="1" dirty="0" err="1"/>
              <a:t>ʋose</a:t>
            </a:r>
            <a:r>
              <a:rPr lang="en-US" sz="2000" b="1" dirty="0"/>
              <a:t> </a:t>
            </a:r>
            <a:r>
              <a:rPr lang="en-US" sz="2000" b="1" dirty="0" err="1"/>
              <a:t>ʋakatadza</a:t>
            </a:r>
            <a:r>
              <a:rPr lang="en-US" sz="2000" b="1" dirty="0"/>
              <a:t>, </a:t>
            </a:r>
            <a:r>
              <a:rPr lang="en-US" sz="2000" b="1" dirty="0" err="1"/>
              <a:t>ʋakasaȿika</a:t>
            </a:r>
            <a:r>
              <a:rPr lang="en-US" sz="2000" b="1" dirty="0"/>
              <a:t> </a:t>
            </a:r>
            <a:r>
              <a:rPr lang="en-US" sz="2000" b="1" dirty="0" err="1"/>
              <a:t>pakubginya</a:t>
            </a:r>
            <a:r>
              <a:rPr lang="en-US" sz="2000" b="1" dirty="0"/>
              <a:t> </a:t>
            </a:r>
            <a:r>
              <a:rPr lang="en-US" sz="2000" b="1" dirty="0" err="1"/>
              <a:t>kwaMŋari</a:t>
            </a:r>
            <a:r>
              <a:rPr lang="en" sz="2000" b="1" dirty="0"/>
              <a:t>” (VaRoma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 RWUNDZORERA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Ruɗo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pacinhu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kuti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hatizisu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takaɗa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wakatiɗa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akatuma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 kuti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aʋe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rudzikinuro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rweɀiʋi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eɗu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(1Johani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Kunyange</a:t>
            </a:r>
            <a:r>
              <a:rPr lang="en-US" sz="2000" b="1" dirty="0"/>
              <a:t> </a:t>
            </a:r>
            <a:r>
              <a:rPr lang="en-US" sz="2000" b="1" dirty="0" err="1"/>
              <a:t>asati</a:t>
            </a:r>
            <a:r>
              <a:rPr lang="en-US" sz="2000" b="1" dirty="0"/>
              <a:t> </a:t>
            </a:r>
            <a:r>
              <a:rPr lang="en-US" sz="2000" b="1" dirty="0" err="1"/>
              <a:t>azivisa</a:t>
            </a:r>
            <a:r>
              <a:rPr lang="en-US" sz="2000" b="1" dirty="0"/>
              <a:t> </a:t>
            </a:r>
            <a:r>
              <a:rPr lang="en-US" sz="2000" b="1" dirty="0" err="1"/>
              <a:t>migumisiro</a:t>
            </a:r>
            <a:r>
              <a:rPr lang="en-US" sz="2000" b="1" dirty="0"/>
              <a:t> </a:t>
            </a:r>
            <a:r>
              <a:rPr lang="en-US" sz="2000" b="1" dirty="0" err="1"/>
              <a:t>yokusateerera</a:t>
            </a:r>
            <a:r>
              <a:rPr lang="en-US" sz="2000" b="1" dirty="0"/>
              <a:t>, Mwari </a:t>
            </a:r>
            <a:r>
              <a:rPr lang="en-US" sz="2000" b="1" dirty="0" err="1"/>
              <a:t>akaudza</a:t>
            </a:r>
            <a:r>
              <a:rPr lang="en-US" sz="2000" b="1" dirty="0"/>
              <a:t> </a:t>
            </a:r>
            <a:r>
              <a:rPr lang="en-US" sz="2000" b="1" dirty="0" err="1"/>
              <a:t>Adhamu</a:t>
            </a:r>
            <a:r>
              <a:rPr lang="en-US" sz="2000" b="1" dirty="0"/>
              <a:t> </a:t>
            </a:r>
            <a:r>
              <a:rPr lang="en-US" sz="2000" b="1" dirty="0" err="1"/>
              <a:t>naEvha</a:t>
            </a:r>
            <a:r>
              <a:rPr lang="en-US" sz="2000" b="1" dirty="0"/>
              <a:t> kuti </a:t>
            </a:r>
            <a:r>
              <a:rPr lang="en-US" sz="2000" b="1" dirty="0" err="1"/>
              <a:t>kwakanga</a:t>
            </a:r>
            <a:r>
              <a:rPr lang="en-US" sz="2000" b="1" dirty="0"/>
              <a:t> </a:t>
            </a:r>
            <a:r>
              <a:rPr lang="en-US" sz="2000" b="1" dirty="0" err="1"/>
              <a:t>kuine</a:t>
            </a:r>
            <a:r>
              <a:rPr lang="en-US" sz="2000" b="1" dirty="0"/>
              <a:t> </a:t>
            </a:r>
            <a:r>
              <a:rPr lang="en-US" sz="2000" b="1" dirty="0" err="1"/>
              <a:t>zano</a:t>
            </a:r>
            <a:r>
              <a:rPr lang="en-US" sz="2000" b="1" dirty="0"/>
              <a:t> </a:t>
            </a:r>
            <a:r>
              <a:rPr lang="en-US" sz="2000" b="1" dirty="0" err="1"/>
              <a:t>rokudzikinurwa</a:t>
            </a:r>
            <a:r>
              <a:rPr lang="en-US" sz="2000" b="1" dirty="0"/>
              <a:t> </a:t>
            </a:r>
            <a:r>
              <a:rPr lang="en-US" sz="2000" b="1" dirty="0" err="1"/>
              <a:t>kwavo</a:t>
            </a:r>
            <a:r>
              <a:rPr lang="en-US" sz="2000" b="1" dirty="0"/>
              <a:t>.</a:t>
            </a:r>
            <a:r>
              <a:rPr lang="en" sz="2000" b="1" dirty="0"/>
              <a:t>(Gen.3:15).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Hapana chiri </a:t>
            </a:r>
            <a:r>
              <a:rPr lang="en-US" sz="2000" b="1" dirty="0" err="1"/>
              <a:t>matiri</a:t>
            </a:r>
            <a:r>
              <a:rPr lang="en-US" sz="2000" b="1" dirty="0"/>
              <a:t> </a:t>
            </a:r>
            <a:r>
              <a:rPr lang="en-US" sz="2000" b="1" dirty="0" err="1"/>
              <a:t>chinoita</a:t>
            </a:r>
            <a:r>
              <a:rPr lang="en-US" sz="2000" b="1" dirty="0"/>
              <a:t> kuti </a:t>
            </a:r>
            <a:r>
              <a:rPr lang="en-US" sz="2000" b="1" dirty="0" err="1"/>
              <a:t>tikodzere</a:t>
            </a:r>
            <a:r>
              <a:rPr lang="en-US" sz="2000" b="1" dirty="0"/>
              <a:t> </a:t>
            </a:r>
            <a:r>
              <a:rPr lang="en-US" sz="2000" b="1" dirty="0" err="1"/>
              <a:t>kudiwa</a:t>
            </a:r>
            <a:r>
              <a:rPr lang="en-US" sz="2000" b="1" dirty="0"/>
              <a:t> </a:t>
            </a:r>
            <a:r>
              <a:rPr lang="en-US" sz="2000" b="1" dirty="0" err="1"/>
              <a:t>naMwari</a:t>
            </a:r>
            <a:r>
              <a:rPr lang="en-US" sz="2000" b="1" dirty="0"/>
              <a:t>. </a:t>
            </a:r>
            <a:r>
              <a:rPr lang="en-US" sz="2000" b="1" dirty="0" err="1"/>
              <a:t>Zvisinei</a:t>
            </a:r>
            <a:r>
              <a:rPr lang="en-US" sz="2000" b="1" dirty="0"/>
              <a:t>, </a:t>
            </a:r>
            <a:r>
              <a:rPr lang="en-US" sz="2000" b="1" dirty="0" err="1"/>
              <a:t>nedonhwe</a:t>
            </a:r>
            <a:r>
              <a:rPr lang="en-US" sz="2000" b="1" dirty="0"/>
              <a:t> rose </a:t>
            </a:r>
            <a:r>
              <a:rPr lang="en-US" sz="2000" b="1" dirty="0" err="1"/>
              <a:t>reropa</a:t>
            </a:r>
            <a:r>
              <a:rPr lang="en-US" sz="2000" b="1" dirty="0"/>
              <a:t> </a:t>
            </a:r>
            <a:r>
              <a:rPr lang="en-US" sz="2000" b="1" dirty="0" err="1"/>
              <a:t>rakadeurwa</a:t>
            </a:r>
            <a:r>
              <a:rPr lang="en-US" sz="2000" b="1" dirty="0"/>
              <a:t> </a:t>
            </a:r>
            <a:r>
              <a:rPr lang="en-US" sz="2000" b="1" dirty="0" err="1"/>
              <a:t>naJesu</a:t>
            </a:r>
            <a:r>
              <a:rPr lang="en-US" sz="2000" b="1" dirty="0"/>
              <a:t> </a:t>
            </a:r>
            <a:r>
              <a:rPr lang="en-US" sz="2000" b="1" dirty="0" err="1"/>
              <a:t>paKarivhari</a:t>
            </a:r>
            <a:r>
              <a:rPr lang="en-US" sz="2000" b="1" dirty="0"/>
              <a:t>, Mwari </a:t>
            </a:r>
            <a:r>
              <a:rPr lang="en-US" sz="2000" b="1" dirty="0" err="1"/>
              <a:t>anotiudza</a:t>
            </a:r>
            <a:r>
              <a:rPr lang="en-US" sz="2000" b="1" dirty="0"/>
              <a:t>, kuti: “</a:t>
            </a:r>
            <a:r>
              <a:rPr lang="en-US" sz="2000" b="1" dirty="0" err="1"/>
              <a:t>Ndinokuda</a:t>
            </a:r>
            <a:r>
              <a:rPr lang="en" sz="2000" b="1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918" y="3017935"/>
            <a:ext cx="1371963" cy="231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59" y="3845459"/>
            <a:ext cx="40797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Rufu</a:t>
            </a:r>
            <a:r>
              <a:rPr lang="en-US" sz="2000" b="1" dirty="0"/>
              <a:t> </a:t>
            </a:r>
            <a:r>
              <a:rPr lang="en-US" sz="2000" b="1" dirty="0" err="1"/>
              <a:t>rwaisafanira</a:t>
            </a:r>
            <a:r>
              <a:rPr lang="en-US" sz="2000" b="1" dirty="0"/>
              <a:t> </a:t>
            </a:r>
            <a:r>
              <a:rPr lang="en-US" sz="2000" b="1" dirty="0" err="1"/>
              <a:t>kuva</a:t>
            </a:r>
            <a:r>
              <a:rPr lang="en-US" sz="2000" b="1" dirty="0"/>
              <a:t> </a:t>
            </a:r>
            <a:r>
              <a:rPr lang="en-US" sz="2000" b="1" dirty="0" err="1"/>
              <a:t>mugumo</a:t>
            </a:r>
            <a:r>
              <a:rPr lang="en-US" sz="2000" b="1" dirty="0"/>
              <a:t> </a:t>
            </a:r>
            <a:r>
              <a:rPr lang="en-US" sz="2000" b="1" dirty="0" err="1"/>
              <a:t>usingagumi</a:t>
            </a:r>
            <a:r>
              <a:rPr lang="en-US" sz="2000" b="1" dirty="0"/>
              <a:t> </a:t>
            </a:r>
            <a:r>
              <a:rPr lang="en-US" sz="2000" b="1" dirty="0" err="1"/>
              <a:t>womutadzi</a:t>
            </a:r>
            <a:r>
              <a:rPr lang="en-US" sz="2000" b="1" dirty="0"/>
              <a:t>. Jesu </a:t>
            </a:r>
            <a:r>
              <a:rPr lang="en-US" sz="2000" b="1" dirty="0" err="1"/>
              <a:t>akaratidza</a:t>
            </a:r>
            <a:r>
              <a:rPr lang="en-US" sz="2000" b="1" dirty="0"/>
              <a:t> </a:t>
            </a:r>
            <a:r>
              <a:rPr lang="en-US" sz="2000" b="1" dirty="0" err="1"/>
              <a:t>rudo</a:t>
            </a:r>
            <a:r>
              <a:rPr lang="en-US" sz="2000" b="1" dirty="0"/>
              <a:t> </a:t>
            </a:r>
            <a:r>
              <a:rPr lang="en-US" sz="2000" b="1" dirty="0" err="1"/>
              <a:t>rwake</a:t>
            </a:r>
            <a:r>
              <a:rPr lang="en-US" sz="2000" b="1" dirty="0"/>
              <a:t> </a:t>
            </a:r>
            <a:r>
              <a:rPr lang="en-US" sz="2000" b="1" dirty="0" err="1"/>
              <a:t>nekubhadhara</a:t>
            </a:r>
            <a:r>
              <a:rPr lang="en-US" sz="2000" b="1" dirty="0"/>
              <a:t> </a:t>
            </a:r>
            <a:r>
              <a:rPr lang="en-US" sz="2000" b="1" dirty="0" err="1"/>
              <a:t>mutengo</a:t>
            </a:r>
            <a:r>
              <a:rPr lang="en-US" sz="2000" b="1" dirty="0"/>
              <a:t> </a:t>
            </a:r>
            <a:r>
              <a:rPr lang="en-US" sz="2000" b="1" dirty="0" err="1"/>
              <a:t>wechivi</a:t>
            </a:r>
            <a:r>
              <a:rPr lang="en-US" sz="2000" b="1" dirty="0"/>
              <a:t> </a:t>
            </a:r>
            <a:r>
              <a:rPr lang="en-US" sz="2000" b="1" dirty="0" err="1"/>
              <a:t>neupenyu</a:t>
            </a:r>
            <a:r>
              <a:rPr lang="en-US" sz="2000" b="1" dirty="0"/>
              <a:t> </a:t>
            </a:r>
            <a:r>
              <a:rPr lang="en-US" sz="2000" b="1" dirty="0" err="1"/>
              <a:t>hwake</a:t>
            </a:r>
            <a:r>
              <a:rPr lang="en-US" sz="2000" b="1" dirty="0"/>
              <a:t> (</a:t>
            </a:r>
            <a:r>
              <a:rPr lang="en-US" sz="2000" b="1" dirty="0" err="1"/>
              <a:t>VaRo</a:t>
            </a:r>
            <a:r>
              <a:rPr lang="en" sz="2000" b="1" dirty="0"/>
              <a:t>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Vanhu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vazviparadzanisa</a:t>
            </a:r>
            <a:r>
              <a:rPr lang="en-US" sz="2000" b="1" dirty="0"/>
              <a:t> </a:t>
            </a:r>
            <a:r>
              <a:rPr lang="en-US" sz="2000" b="1" dirty="0" err="1"/>
              <a:t>pachavo</a:t>
            </a:r>
            <a:r>
              <a:rPr lang="en-US" sz="2000" b="1" dirty="0"/>
              <a:t> </a:t>
            </a:r>
            <a:r>
              <a:rPr lang="en-US" sz="2000" b="1" dirty="0" err="1"/>
              <a:t>kubva</a:t>
            </a:r>
            <a:r>
              <a:rPr lang="en-US" sz="2000" b="1" dirty="0"/>
              <a:t> </a:t>
            </a:r>
            <a:r>
              <a:rPr lang="en-US" sz="2000" b="1" dirty="0" err="1"/>
              <a:t>kuMusiki</a:t>
            </a:r>
            <a:r>
              <a:rPr lang="en-US" sz="2000" b="1" dirty="0"/>
              <a:t>. Asi </a:t>
            </a:r>
            <a:r>
              <a:rPr lang="en-US" sz="2000" b="1" dirty="0" err="1"/>
              <a:t>panzvimbo</a:t>
            </a:r>
            <a:r>
              <a:rPr lang="en-US" sz="2000" b="1" dirty="0"/>
              <a:t> </a:t>
            </a:r>
            <a:r>
              <a:rPr lang="en-US" sz="2000" b="1" dirty="0" err="1"/>
              <a:t>pokusiya</a:t>
            </a:r>
            <a:r>
              <a:rPr lang="en-US" sz="2000" b="1" dirty="0"/>
              <a:t> </a:t>
            </a:r>
            <a:r>
              <a:rPr lang="en-US" sz="2000" b="1" dirty="0" err="1"/>
              <a:t>vana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vasingaongi</a:t>
            </a:r>
            <a:r>
              <a:rPr lang="en-US" sz="2000" b="1" dirty="0"/>
              <a:t>, Mwari </a:t>
            </a:r>
            <a:r>
              <a:rPr lang="en-US" sz="2000" b="1" dirty="0" err="1"/>
              <a:t>akaratidzira</a:t>
            </a:r>
            <a:r>
              <a:rPr lang="en-US" sz="2000" b="1" dirty="0"/>
              <a:t> </a:t>
            </a:r>
            <a:r>
              <a:rPr lang="en-US" sz="2000" b="1" dirty="0" err="1"/>
              <a:t>chimiro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 </a:t>
            </a:r>
            <a:r>
              <a:rPr lang="en-US" sz="2000" b="1" dirty="0" err="1"/>
              <a:t>chechokwadi</a:t>
            </a:r>
            <a:r>
              <a:rPr lang="en-US" sz="2000" b="1" dirty="0"/>
              <a:t> </a:t>
            </a:r>
            <a:r>
              <a:rPr lang="en-US" sz="2000" b="1" dirty="0" err="1"/>
              <a:t>kubudikidza</a:t>
            </a:r>
            <a:r>
              <a:rPr lang="en-US" sz="2000" b="1" dirty="0"/>
              <a:t> </a:t>
            </a:r>
            <a:r>
              <a:rPr lang="en-US" sz="2000" b="1" dirty="0" err="1"/>
              <a:t>nokuvada</a:t>
            </a:r>
            <a:r>
              <a:rPr lang="en-US" sz="2000" b="1" dirty="0"/>
              <a:t> </a:t>
            </a:r>
            <a:r>
              <a:rPr lang="en-US" sz="2000" b="1" dirty="0" err="1"/>
              <a:t>zvisingadaviriki</a:t>
            </a:r>
            <a:r>
              <a:rPr lang="en" sz="2000" b="1" dirty="0"/>
              <a:t>(Johani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akatiratidza</a:t>
            </a:r>
            <a:r>
              <a:rPr lang="en-US" sz="2000" b="1" dirty="0"/>
              <a:t> sei </a:t>
            </a:r>
            <a:r>
              <a:rPr lang="en-US" sz="2000" b="1" dirty="0" err="1"/>
              <a:t>rudo</a:t>
            </a:r>
            <a:r>
              <a:rPr lang="en-US" sz="2000" b="1" dirty="0"/>
              <a:t> </a:t>
            </a:r>
            <a:r>
              <a:rPr lang="en-US" sz="2000" b="1" dirty="0" err="1"/>
              <a:t>Rwake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199551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 RWUNDZORERA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Ruɗo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pacinhu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kuti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hatizisu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takaɗa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wakatiɗa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akatuma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 kuti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aʋe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rudzikinuro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rweɀiʋi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eɗu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(1Johani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1211</Words>
  <Application>Microsoft Office PowerPoint</Application>
  <PresentationFormat>Panorámica</PresentationFormat>
  <Paragraphs>64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102</cp:revision>
  <dcterms:created xsi:type="dcterms:W3CDTF">2024-03-24T10:47:51Z</dcterms:created>
  <dcterms:modified xsi:type="dcterms:W3CDTF">2024-04-03T18:33:11Z</dcterms:modified>
</cp:coreProperties>
</file>